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3EE5-9B47-5EE7-232F-7932B53B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E97B-5325-0EEB-D822-8689B7BED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F10E-1771-723C-1D34-13820B62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D76B-5038-DABE-7B2D-A31DBB0D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7996-C773-E969-7D9E-8E5692A0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9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3E1A-88E4-0C05-41AA-3E5E53FF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A3267-953B-6561-304E-5540536B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AE33-E034-AFEB-5F97-D51EA363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FABA-D2F4-BA8E-EF81-B5EC11F1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D4E3-30BB-9F87-D20C-530F74F8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B08D7-5924-A71F-398C-233768913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007BA-71B7-FEC9-4110-9ED2F705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B3A4-2AB3-90FB-77F3-D023848A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39CD-673E-833C-9122-EF457F2E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B91F0-4A67-5791-8F33-DF5BB967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3864-6DA7-0511-A991-CB8911CA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19D2-B085-6640-C5BD-0798FF7D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3437-305D-E042-BB7A-5C4745E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CC50-20EF-4230-3A8A-05BE536F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950BD-DBF5-AF12-D51D-7CB7775B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C394-06B3-91AB-25DE-B6AC2ACB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959F1-83EC-A272-B741-1A74E8F8F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D316-AC68-072A-65F9-33914E75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661E-B7C8-BF36-2050-C67D27D7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A143-E090-BACC-9250-B9F595D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59F7-F465-283C-4DD3-44C05E33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99D0-713E-0766-4FAE-CA04572DD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0B4CA-208E-21D7-1208-0D00DF56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FB3D-8478-792A-B30F-93C374F9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051F1-0E12-4C94-4626-5E28F663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CBC08-6136-FF2D-2243-8D182016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A6A0-F0F4-94D6-7326-A5CD1557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6E082-E8C3-710A-21E6-018B8D2B1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C9EF3-948B-280B-262E-F37062B2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7BFF5-AABF-1A21-FE3E-A1F1A0E65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EFC58-49CA-FBC7-8AD6-900004307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E0F13-BEA9-6AE4-3894-3F4BB58F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15DE2-E327-230D-652B-4F7ABA6C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88685-05F7-35D6-A8F9-60012CB0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1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32B1-EB8B-0A38-F051-52318499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D2A16-54F0-1652-96E9-EBE327A4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6A5AC-FB30-0581-905C-0F0DC64B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CB55C-5688-9425-B708-2F01A07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97949-831E-B2C6-BE86-E9F54449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BA45E-AFA1-2F4A-1095-64C4416F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535E3-5D8F-3139-5EF1-E40D58C4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3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E84-8601-FB01-A582-FF3DEF4A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C1BE-F07A-C368-1D5E-3FF2FA9A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299F4-5A34-9450-D00D-214945D7E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9CB42-3D75-460C-6590-D3FEFC24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464E-BB10-780C-5F02-3A445F1A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A5B58-CC4E-D00B-AC19-94009E98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4DBB-68E5-B27B-CF12-EFC1F716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6F469-D2AD-2D2C-B14A-90FB01F5D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842E0-F95A-E564-4BFF-32715ACC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9289C-4BA8-51FB-5326-37ECB41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8CFB1-ADF7-F583-CE55-897440C8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0A067-1367-F2A3-158E-4D531C09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8A3E3-407E-6150-E104-F00CFB84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864C4-8788-2211-A2A8-643B381E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854AE-1685-0874-A026-6EF103F7F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74F8-C914-4F7C-910A-3B4D0B14C72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9F125-5926-9124-2E0B-D701845F8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0826-5AAE-5AC4-6049-E0E8858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66F3A-135C-48E7-B631-D54ABFFC4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gelodellamorte404/deus_vult_shop-flut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F9ABD-34B3-BC8F-77F8-85BFEE38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https://github.com/angelodellamorte404/deus_vult_shop-flutter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DB0B5D-779E-02DD-C154-92BE08BD0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1402" y="1825625"/>
            <a:ext cx="2449195" cy="4351338"/>
          </a:xfrm>
        </p:spPr>
      </p:pic>
    </p:spTree>
    <p:extLst>
      <p:ext uri="{BB962C8B-B14F-4D97-AF65-F5344CB8AC3E}">
        <p14:creationId xmlns:p14="http://schemas.microsoft.com/office/powerpoint/2010/main" val="23762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https://github.com/angelodellamorte404/deus_vult_shop-flutter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https://github.com/angelodellamorte404/deus_vult_shop-flutter</dc:title>
  <dc:creator>Figo Collins Sitanggang</dc:creator>
  <cp:lastModifiedBy>Figo Collins Sitanggang</cp:lastModifiedBy>
  <cp:revision>1</cp:revision>
  <dcterms:created xsi:type="dcterms:W3CDTF">2022-10-03T11:37:11Z</dcterms:created>
  <dcterms:modified xsi:type="dcterms:W3CDTF">2022-10-03T11:37:51Z</dcterms:modified>
</cp:coreProperties>
</file>