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C9A3-5B2B-CB13-5E5A-E33D8E7EB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3EC17-3C9E-B5B3-16D0-DC1AEDF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8D5B-0C78-8AD9-ADEA-7A0DDB8F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495F-C557-0655-29A4-A90D3CA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B167-E2C4-BFE3-40CD-D8FD839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B051-7073-1D42-9580-0A1F78A4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0568A-164E-0202-8C45-41074E998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F1E5-75A7-FECB-DE99-5C6B0DE0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62DB-F490-B695-B95F-B03310A5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6811-7B70-4855-F45E-36B33B5B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B82B2-0442-136C-2626-49ACC4E5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8476F-7041-1EDC-7DFA-FD3A98D4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C963-4A27-1727-6C3D-0F36382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A7AF-FEB6-E682-D92F-3517A3E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1263-BA32-C78C-3F37-1554E2E8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F7B7-2950-9750-BFFD-CA9255C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1A63-9341-5A58-141E-C635FC90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800C-5704-FCA8-96E7-2775DB31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D410-0DA7-A8D6-E5A7-74279F94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4498-8B0A-FF1A-28F5-33E9ED31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8323-0E83-C2EA-6C90-D7F7EF5A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80696-AFC6-4D6B-AD62-D72756A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552A-5EC3-B4D6-FB4D-0CCBFAD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7D99-03E4-3F12-BF7E-AE9D599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48A0-D191-C537-2F6B-B294E32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FE4E-23D9-D4E4-7AD1-311395EC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FE01-1FCB-0F9F-D81E-05F1702A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BA73-FAAD-4BA5-D955-167F5F10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680E-7E12-9F92-CB47-E201B1F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7CCE-6D26-A7D3-DC49-EDE095C2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7292-134C-9BBD-94E3-BEE2CC8E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62C8-4E06-CC19-C01E-1A26110E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754E-2B14-C9F2-8980-AC34D7C6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C0966-EE0C-1F96-6A26-93798A77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59EB3-C3C5-42E0-5661-4FBA18C7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14562-531E-E2F4-D19F-F59B91C4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2CB1B-F377-A497-E911-04F902AA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D53A1-E5AC-EB4C-AA76-BF80D5DE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2F4A1-BB41-4919-1296-59BFA9AF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42BF-B2AC-C6CE-4E2A-00BF5F3A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A59AF-13B0-5480-06D8-934D8FA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38A24-7096-0122-F55B-AAF1C62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F37D-D9EC-5B50-502F-E69AEB77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946B-17B0-3A6A-5ECC-D36FA531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970B-83FF-EF76-93EC-02F19C0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7F5CA-A598-BAC0-A285-2F12E9B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6A22-AE21-6522-83AB-9EEC6256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EB49-6160-48B9-A2D0-90F57861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1C887-D1C7-13B3-2C06-BECAB1BB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22A1-44E0-AE1B-F437-A4FA2EE2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1689-B912-5028-F055-7D86C480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3CA2-B3BC-6DF8-F48E-80D0D53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1AD-025D-487B-26B2-A3D2A82A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1A79-5DD7-0226-54C9-669CF05D9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31C5-53EE-684D-7974-4176AE13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E15B-466C-02A8-CDE6-B2BED9E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6C5E-4CB0-3293-717A-E38FB1A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A33-FD0A-27C5-2CF4-9A241918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565B4-BA2A-E53F-5DC1-A2FC9F3D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BD42-5524-6E42-4044-974489D3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6DEC-600A-359D-C9CD-29A04EF9D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78ED3-E507-8531-7E46-C0777328D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C444-675A-01CC-BCE4-43B1CE75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gelodellamorte404/deus_vult_shop-flut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gelodellamorte404/deus_vult_shop-flut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AABDC-81FB-0BCA-72B7-D2226C05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https://github.com/angelodellamorte404/deus_vult_shop-flutter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E24934-8BFA-F88E-C16A-445F3B5C0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8759" y="1825625"/>
            <a:ext cx="2694482" cy="4351338"/>
          </a:xfrm>
        </p:spPr>
      </p:pic>
    </p:spTree>
    <p:extLst>
      <p:ext uri="{BB962C8B-B14F-4D97-AF65-F5344CB8AC3E}">
        <p14:creationId xmlns:p14="http://schemas.microsoft.com/office/powerpoint/2010/main" val="414860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AABDC-81FB-0BCA-72B7-D2226C05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https://github.com/angelodellamorte404/deus_vult_shop-flutter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5C83C-2495-CC8D-237B-DEBC7F28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0067" y="1825625"/>
            <a:ext cx="2711866" cy="4351338"/>
          </a:xfrm>
        </p:spPr>
      </p:pic>
    </p:spTree>
    <p:extLst>
      <p:ext uri="{BB962C8B-B14F-4D97-AF65-F5344CB8AC3E}">
        <p14:creationId xmlns:p14="http://schemas.microsoft.com/office/powerpoint/2010/main" val="428234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https://github.com/angelodellamorte404/deus_vult_shop-flutter</vt:lpstr>
      <vt:lpstr>https://github.com/angelodellamorte404/deus_vult_shop-flutter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https://github.com/angelodellamorte404/deus_vult_shop-flutter</dc:title>
  <dc:creator>Figo Collins Sitanggang</dc:creator>
  <cp:lastModifiedBy>Figo Collins Sitanggang</cp:lastModifiedBy>
  <cp:revision>3</cp:revision>
  <dcterms:created xsi:type="dcterms:W3CDTF">2022-10-10T13:55:08Z</dcterms:created>
  <dcterms:modified xsi:type="dcterms:W3CDTF">2022-10-10T14:48:44Z</dcterms:modified>
</cp:coreProperties>
</file>