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8A5B9B-8ACC-4F17-B7F6-02AC51FD29D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s-PE"/>
        </a:p>
      </dgm:t>
    </dgm:pt>
    <dgm:pt modelId="{3D1C0295-5D48-493A-8EFE-C0125F26CEE8}">
      <dgm:prSet phldrT="[Texto]"/>
      <dgm:spPr/>
      <dgm:t>
        <a:bodyPr/>
        <a:lstStyle/>
        <a:p>
          <a:r>
            <a:rPr lang="es-PE" dirty="0" smtClean="0"/>
            <a:t>Entregable 1</a:t>
          </a:r>
          <a:endParaRPr lang="es-PE" dirty="0"/>
        </a:p>
      </dgm:t>
    </dgm:pt>
    <dgm:pt modelId="{2FDEC98D-2453-4963-BA38-20196E151198}" type="parTrans" cxnId="{BCC200B0-C19F-45EF-AFD3-3E1D5C26D289}">
      <dgm:prSet/>
      <dgm:spPr/>
      <dgm:t>
        <a:bodyPr/>
        <a:lstStyle/>
        <a:p>
          <a:endParaRPr lang="es-PE"/>
        </a:p>
      </dgm:t>
    </dgm:pt>
    <dgm:pt modelId="{B32554AB-EE32-453F-95E3-6CB87B128567}" type="sibTrans" cxnId="{BCC200B0-C19F-45EF-AFD3-3E1D5C26D289}">
      <dgm:prSet/>
      <dgm:spPr/>
      <dgm:t>
        <a:bodyPr/>
        <a:lstStyle/>
        <a:p>
          <a:endParaRPr lang="es-PE"/>
        </a:p>
      </dgm:t>
    </dgm:pt>
    <dgm:pt modelId="{B0D3E990-6451-4862-8901-DCB9712CBBAF}">
      <dgm:prSet phldrT="[Texto]"/>
      <dgm:spPr/>
      <dgm:t>
        <a:bodyPr/>
        <a:lstStyle/>
        <a:p>
          <a:r>
            <a:rPr lang="es-PE" dirty="0" smtClean="0"/>
            <a:t>Casos de uso</a:t>
          </a:r>
          <a:endParaRPr lang="es-PE" dirty="0"/>
        </a:p>
      </dgm:t>
    </dgm:pt>
    <dgm:pt modelId="{BA70C9EA-1F71-4B9D-A46A-17BD3E3C546F}" type="parTrans" cxnId="{B9FB827C-3365-4481-BF3C-EC80C11D511B}">
      <dgm:prSet/>
      <dgm:spPr/>
      <dgm:t>
        <a:bodyPr/>
        <a:lstStyle/>
        <a:p>
          <a:endParaRPr lang="es-PE"/>
        </a:p>
      </dgm:t>
    </dgm:pt>
    <dgm:pt modelId="{8CE36BEF-B664-4285-9B66-3679CE6B0604}" type="sibTrans" cxnId="{B9FB827C-3365-4481-BF3C-EC80C11D511B}">
      <dgm:prSet/>
      <dgm:spPr/>
      <dgm:t>
        <a:bodyPr/>
        <a:lstStyle/>
        <a:p>
          <a:endParaRPr lang="es-PE"/>
        </a:p>
      </dgm:t>
    </dgm:pt>
    <dgm:pt modelId="{8E1C2982-CCE6-4041-8FDF-925455BC2843}">
      <dgm:prSet phldrT="[Texto]"/>
      <dgm:spPr/>
      <dgm:t>
        <a:bodyPr/>
        <a:lstStyle/>
        <a:p>
          <a:r>
            <a:rPr lang="es-PE" dirty="0" smtClean="0"/>
            <a:t>Diagrama de Actividad general</a:t>
          </a:r>
          <a:endParaRPr lang="es-PE" dirty="0"/>
        </a:p>
      </dgm:t>
    </dgm:pt>
    <dgm:pt modelId="{05199AAE-F88D-47E8-959F-284889599266}" type="parTrans" cxnId="{DFF2556D-CB91-481C-8FAF-BCBD07591DF9}">
      <dgm:prSet/>
      <dgm:spPr/>
      <dgm:t>
        <a:bodyPr/>
        <a:lstStyle/>
        <a:p>
          <a:endParaRPr lang="es-PE"/>
        </a:p>
      </dgm:t>
    </dgm:pt>
    <dgm:pt modelId="{A6C15CCD-2331-49F0-887D-C51086FBC35A}" type="sibTrans" cxnId="{DFF2556D-CB91-481C-8FAF-BCBD07591DF9}">
      <dgm:prSet/>
      <dgm:spPr/>
      <dgm:t>
        <a:bodyPr/>
        <a:lstStyle/>
        <a:p>
          <a:endParaRPr lang="es-PE"/>
        </a:p>
      </dgm:t>
    </dgm:pt>
    <dgm:pt modelId="{2A0CB54A-5606-43DF-A42A-DD5E98E9109B}">
      <dgm:prSet phldrT="[Texto]"/>
      <dgm:spPr/>
      <dgm:t>
        <a:bodyPr/>
        <a:lstStyle/>
        <a:p>
          <a:r>
            <a:rPr lang="es-PE" dirty="0" smtClean="0"/>
            <a:t>Entregable 2</a:t>
          </a:r>
          <a:endParaRPr lang="es-PE" dirty="0"/>
        </a:p>
      </dgm:t>
    </dgm:pt>
    <dgm:pt modelId="{D2165BF1-0062-458F-ABC5-D30B62EF4BF0}" type="parTrans" cxnId="{27EB84EF-7499-4FA4-B08C-9E0CB670326A}">
      <dgm:prSet/>
      <dgm:spPr/>
      <dgm:t>
        <a:bodyPr/>
        <a:lstStyle/>
        <a:p>
          <a:endParaRPr lang="es-PE"/>
        </a:p>
      </dgm:t>
    </dgm:pt>
    <dgm:pt modelId="{7307B54D-518F-40FA-973C-FE7F70641038}" type="sibTrans" cxnId="{27EB84EF-7499-4FA4-B08C-9E0CB670326A}">
      <dgm:prSet/>
      <dgm:spPr/>
      <dgm:t>
        <a:bodyPr/>
        <a:lstStyle/>
        <a:p>
          <a:endParaRPr lang="es-PE"/>
        </a:p>
      </dgm:t>
    </dgm:pt>
    <dgm:pt modelId="{CF36E158-FB76-470A-889A-C08250052E14}">
      <dgm:prSet phldrT="[Texto]"/>
      <dgm:spPr/>
      <dgm:t>
        <a:bodyPr/>
        <a:lstStyle/>
        <a:p>
          <a:r>
            <a:rPr lang="es-PE" dirty="0" smtClean="0"/>
            <a:t>Diagramas de Actividades por caso de uso</a:t>
          </a:r>
          <a:endParaRPr lang="es-PE" dirty="0"/>
        </a:p>
      </dgm:t>
    </dgm:pt>
    <dgm:pt modelId="{A98CAEF0-B460-498E-AF2C-7C772889238B}" type="parTrans" cxnId="{30D39BB4-C531-413D-B7C7-9AC267317A8E}">
      <dgm:prSet/>
      <dgm:spPr/>
      <dgm:t>
        <a:bodyPr/>
        <a:lstStyle/>
        <a:p>
          <a:endParaRPr lang="es-PE"/>
        </a:p>
      </dgm:t>
    </dgm:pt>
    <dgm:pt modelId="{BFB71AF8-69F5-45D9-9242-8D1B9F8A5CA4}" type="sibTrans" cxnId="{30D39BB4-C531-413D-B7C7-9AC267317A8E}">
      <dgm:prSet/>
      <dgm:spPr/>
      <dgm:t>
        <a:bodyPr/>
        <a:lstStyle/>
        <a:p>
          <a:endParaRPr lang="es-PE"/>
        </a:p>
      </dgm:t>
    </dgm:pt>
    <dgm:pt modelId="{102960B5-9B6A-47D4-8D48-C0624529790D}">
      <dgm:prSet phldrT="[Texto]" phldr="1"/>
      <dgm:spPr/>
      <dgm:t>
        <a:bodyPr/>
        <a:lstStyle/>
        <a:p>
          <a:endParaRPr lang="es-PE"/>
        </a:p>
      </dgm:t>
    </dgm:pt>
    <dgm:pt modelId="{6FE55ECB-9C86-4C36-979E-E1B51A77FBD6}" type="parTrans" cxnId="{DA8EF41E-F7CE-44D0-AF66-9526A0A19CE8}">
      <dgm:prSet/>
      <dgm:spPr/>
      <dgm:t>
        <a:bodyPr/>
        <a:lstStyle/>
        <a:p>
          <a:endParaRPr lang="es-PE"/>
        </a:p>
      </dgm:t>
    </dgm:pt>
    <dgm:pt modelId="{B2DCDB55-63A8-4664-82D4-C6EBA155A769}" type="sibTrans" cxnId="{DA8EF41E-F7CE-44D0-AF66-9526A0A19CE8}">
      <dgm:prSet/>
      <dgm:spPr/>
      <dgm:t>
        <a:bodyPr/>
        <a:lstStyle/>
        <a:p>
          <a:endParaRPr lang="es-PE"/>
        </a:p>
      </dgm:t>
    </dgm:pt>
    <dgm:pt modelId="{CC0E2C69-65E5-462F-BBCE-6C9A582B6E51}">
      <dgm:prSet phldrT="[Texto]"/>
      <dgm:spPr/>
      <dgm:t>
        <a:bodyPr/>
        <a:lstStyle/>
        <a:p>
          <a:r>
            <a:rPr lang="es-PE" dirty="0" smtClean="0"/>
            <a:t>Entregable 3</a:t>
          </a:r>
          <a:endParaRPr lang="es-PE" dirty="0"/>
        </a:p>
      </dgm:t>
    </dgm:pt>
    <dgm:pt modelId="{C937DC25-BA07-454E-842D-5B684FFE9C5E}" type="parTrans" cxnId="{D09592BD-1FF4-46A0-BEEA-9C29B5D09305}">
      <dgm:prSet/>
      <dgm:spPr/>
      <dgm:t>
        <a:bodyPr/>
        <a:lstStyle/>
        <a:p>
          <a:endParaRPr lang="es-PE"/>
        </a:p>
      </dgm:t>
    </dgm:pt>
    <dgm:pt modelId="{9F4DC149-4718-419C-921B-8CB49AA5792B}" type="sibTrans" cxnId="{D09592BD-1FF4-46A0-BEEA-9C29B5D09305}">
      <dgm:prSet/>
      <dgm:spPr/>
      <dgm:t>
        <a:bodyPr/>
        <a:lstStyle/>
        <a:p>
          <a:endParaRPr lang="es-PE"/>
        </a:p>
      </dgm:t>
    </dgm:pt>
    <dgm:pt modelId="{F2CD0248-5B2C-4080-B25C-55B27573A8E4}">
      <dgm:prSet phldrT="[Texto]"/>
      <dgm:spPr/>
      <dgm:t>
        <a:bodyPr/>
        <a:lstStyle/>
        <a:p>
          <a:r>
            <a:rPr lang="es-PE" dirty="0" smtClean="0"/>
            <a:t>Documentación final</a:t>
          </a:r>
          <a:endParaRPr lang="es-PE" dirty="0"/>
        </a:p>
      </dgm:t>
    </dgm:pt>
    <dgm:pt modelId="{92864AF4-4870-448E-8290-614D78271C14}" type="parTrans" cxnId="{51B32A03-DA95-4BA8-84B1-B350E8806747}">
      <dgm:prSet/>
      <dgm:spPr/>
      <dgm:t>
        <a:bodyPr/>
        <a:lstStyle/>
        <a:p>
          <a:endParaRPr lang="es-PE"/>
        </a:p>
      </dgm:t>
    </dgm:pt>
    <dgm:pt modelId="{51966660-3150-407F-B73A-85C7E7EC2AB1}" type="sibTrans" cxnId="{51B32A03-DA95-4BA8-84B1-B350E8806747}">
      <dgm:prSet/>
      <dgm:spPr/>
      <dgm:t>
        <a:bodyPr/>
        <a:lstStyle/>
        <a:p>
          <a:endParaRPr lang="es-PE"/>
        </a:p>
      </dgm:t>
    </dgm:pt>
    <dgm:pt modelId="{CA88F8F3-D8C4-4C8C-A122-A12B60742BF2}">
      <dgm:prSet phldrT="[Texto]"/>
      <dgm:spPr/>
      <dgm:t>
        <a:bodyPr/>
        <a:lstStyle/>
        <a:p>
          <a:r>
            <a:rPr lang="es-PE" dirty="0" smtClean="0"/>
            <a:t>Prototipo del producto final</a:t>
          </a:r>
          <a:endParaRPr lang="es-PE" dirty="0"/>
        </a:p>
      </dgm:t>
    </dgm:pt>
    <dgm:pt modelId="{338ED5B5-F889-46F1-A7AC-8888DB9798F3}" type="parTrans" cxnId="{C71D7110-8E29-4521-B90C-C3C51DD0118E}">
      <dgm:prSet/>
      <dgm:spPr/>
      <dgm:t>
        <a:bodyPr/>
        <a:lstStyle/>
        <a:p>
          <a:endParaRPr lang="es-PE"/>
        </a:p>
      </dgm:t>
    </dgm:pt>
    <dgm:pt modelId="{9BCDD97C-FF37-4E6F-9912-0D27829311C4}" type="sibTrans" cxnId="{C71D7110-8E29-4521-B90C-C3C51DD0118E}">
      <dgm:prSet/>
      <dgm:spPr/>
      <dgm:t>
        <a:bodyPr/>
        <a:lstStyle/>
        <a:p>
          <a:endParaRPr lang="es-PE"/>
        </a:p>
      </dgm:t>
    </dgm:pt>
    <dgm:pt modelId="{A99CCF7D-5CEA-4F24-9E50-E4FA7453149C}">
      <dgm:prSet phldrT="[Texto]"/>
      <dgm:spPr/>
      <dgm:t>
        <a:bodyPr/>
        <a:lstStyle/>
        <a:p>
          <a:r>
            <a:rPr lang="es-PE" dirty="0" smtClean="0"/>
            <a:t>Requerimientos</a:t>
          </a:r>
          <a:endParaRPr lang="es-PE" dirty="0"/>
        </a:p>
      </dgm:t>
    </dgm:pt>
    <dgm:pt modelId="{38A8B46C-6E76-4651-98AB-E65C29A4EBBD}" type="parTrans" cxnId="{30F08E98-63EA-4B47-867E-1E0CBFFE80A3}">
      <dgm:prSet/>
      <dgm:spPr/>
      <dgm:t>
        <a:bodyPr/>
        <a:lstStyle/>
        <a:p>
          <a:endParaRPr lang="es-PE"/>
        </a:p>
      </dgm:t>
    </dgm:pt>
    <dgm:pt modelId="{110FF8DD-2237-4825-B0DA-2D50354374A8}" type="sibTrans" cxnId="{30F08E98-63EA-4B47-867E-1E0CBFFE80A3}">
      <dgm:prSet/>
      <dgm:spPr/>
      <dgm:t>
        <a:bodyPr/>
        <a:lstStyle/>
        <a:p>
          <a:endParaRPr lang="es-PE"/>
        </a:p>
      </dgm:t>
    </dgm:pt>
    <dgm:pt modelId="{6471E2E9-012B-43DC-ABD9-4B0859EEA5C6}" type="pres">
      <dgm:prSet presAssocID="{568A5B9B-8ACC-4F17-B7F6-02AC51FD29D2}" presName="linearFlow" presStyleCnt="0">
        <dgm:presLayoutVars>
          <dgm:dir/>
          <dgm:animLvl val="lvl"/>
          <dgm:resizeHandles val="exact"/>
        </dgm:presLayoutVars>
      </dgm:prSet>
      <dgm:spPr/>
      <dgm:t>
        <a:bodyPr/>
        <a:lstStyle/>
        <a:p>
          <a:endParaRPr lang="es-MX"/>
        </a:p>
      </dgm:t>
    </dgm:pt>
    <dgm:pt modelId="{8D0C2372-EDB2-40E0-B12E-5549A3AB4AFE}" type="pres">
      <dgm:prSet presAssocID="{3D1C0295-5D48-493A-8EFE-C0125F26CEE8}" presName="composite" presStyleCnt="0"/>
      <dgm:spPr/>
    </dgm:pt>
    <dgm:pt modelId="{C442AC0C-3875-41D9-9C78-E01656768AB1}" type="pres">
      <dgm:prSet presAssocID="{3D1C0295-5D48-493A-8EFE-C0125F26CEE8}" presName="parentText" presStyleLbl="alignNode1" presStyleIdx="0" presStyleCnt="3">
        <dgm:presLayoutVars>
          <dgm:chMax val="1"/>
          <dgm:bulletEnabled val="1"/>
        </dgm:presLayoutVars>
      </dgm:prSet>
      <dgm:spPr/>
      <dgm:t>
        <a:bodyPr/>
        <a:lstStyle/>
        <a:p>
          <a:endParaRPr lang="es-MX"/>
        </a:p>
      </dgm:t>
    </dgm:pt>
    <dgm:pt modelId="{6F1D06BD-4F40-4C42-85B5-D6AAC9B9530E}" type="pres">
      <dgm:prSet presAssocID="{3D1C0295-5D48-493A-8EFE-C0125F26CEE8}" presName="descendantText" presStyleLbl="alignAcc1" presStyleIdx="0" presStyleCnt="3">
        <dgm:presLayoutVars>
          <dgm:bulletEnabled val="1"/>
        </dgm:presLayoutVars>
      </dgm:prSet>
      <dgm:spPr/>
      <dgm:t>
        <a:bodyPr/>
        <a:lstStyle/>
        <a:p>
          <a:endParaRPr lang="es-MX"/>
        </a:p>
      </dgm:t>
    </dgm:pt>
    <dgm:pt modelId="{93BE9D38-2256-4837-A36B-01F9EC05AC68}" type="pres">
      <dgm:prSet presAssocID="{B32554AB-EE32-453F-95E3-6CB87B128567}" presName="sp" presStyleCnt="0"/>
      <dgm:spPr/>
    </dgm:pt>
    <dgm:pt modelId="{50597E00-3567-4B26-8A6B-FEF7A187FF8F}" type="pres">
      <dgm:prSet presAssocID="{2A0CB54A-5606-43DF-A42A-DD5E98E9109B}" presName="composite" presStyleCnt="0"/>
      <dgm:spPr/>
    </dgm:pt>
    <dgm:pt modelId="{D5E8C11F-A76C-459D-AB67-0DB5A7B5225F}" type="pres">
      <dgm:prSet presAssocID="{2A0CB54A-5606-43DF-A42A-DD5E98E9109B}" presName="parentText" presStyleLbl="alignNode1" presStyleIdx="1" presStyleCnt="3">
        <dgm:presLayoutVars>
          <dgm:chMax val="1"/>
          <dgm:bulletEnabled val="1"/>
        </dgm:presLayoutVars>
      </dgm:prSet>
      <dgm:spPr/>
      <dgm:t>
        <a:bodyPr/>
        <a:lstStyle/>
        <a:p>
          <a:endParaRPr lang="es-MX"/>
        </a:p>
      </dgm:t>
    </dgm:pt>
    <dgm:pt modelId="{5689744D-5435-45F5-A736-99798F8D938B}" type="pres">
      <dgm:prSet presAssocID="{2A0CB54A-5606-43DF-A42A-DD5E98E9109B}" presName="descendantText" presStyleLbl="alignAcc1" presStyleIdx="1" presStyleCnt="3">
        <dgm:presLayoutVars>
          <dgm:bulletEnabled val="1"/>
        </dgm:presLayoutVars>
      </dgm:prSet>
      <dgm:spPr/>
      <dgm:t>
        <a:bodyPr/>
        <a:lstStyle/>
        <a:p>
          <a:endParaRPr lang="es-MX"/>
        </a:p>
      </dgm:t>
    </dgm:pt>
    <dgm:pt modelId="{4E9C81FF-73E4-4E89-A16B-E4C93DEBA11D}" type="pres">
      <dgm:prSet presAssocID="{7307B54D-518F-40FA-973C-FE7F70641038}" presName="sp" presStyleCnt="0"/>
      <dgm:spPr/>
    </dgm:pt>
    <dgm:pt modelId="{7FFCC088-D4F3-439E-B936-6B4BB78F0E18}" type="pres">
      <dgm:prSet presAssocID="{CC0E2C69-65E5-462F-BBCE-6C9A582B6E51}" presName="composite" presStyleCnt="0"/>
      <dgm:spPr/>
    </dgm:pt>
    <dgm:pt modelId="{C7FE90E3-281F-4082-9D04-48FA473D824A}" type="pres">
      <dgm:prSet presAssocID="{CC0E2C69-65E5-462F-BBCE-6C9A582B6E51}" presName="parentText" presStyleLbl="alignNode1" presStyleIdx="2" presStyleCnt="3">
        <dgm:presLayoutVars>
          <dgm:chMax val="1"/>
          <dgm:bulletEnabled val="1"/>
        </dgm:presLayoutVars>
      </dgm:prSet>
      <dgm:spPr/>
      <dgm:t>
        <a:bodyPr/>
        <a:lstStyle/>
        <a:p>
          <a:endParaRPr lang="es-MX"/>
        </a:p>
      </dgm:t>
    </dgm:pt>
    <dgm:pt modelId="{4DBCD8EF-071A-47C8-A689-17CB30BD18C5}" type="pres">
      <dgm:prSet presAssocID="{CC0E2C69-65E5-462F-BBCE-6C9A582B6E51}" presName="descendantText" presStyleLbl="alignAcc1" presStyleIdx="2" presStyleCnt="3">
        <dgm:presLayoutVars>
          <dgm:bulletEnabled val="1"/>
        </dgm:presLayoutVars>
      </dgm:prSet>
      <dgm:spPr/>
      <dgm:t>
        <a:bodyPr/>
        <a:lstStyle/>
        <a:p>
          <a:endParaRPr lang="es-MX"/>
        </a:p>
      </dgm:t>
    </dgm:pt>
  </dgm:ptLst>
  <dgm:cxnLst>
    <dgm:cxn modelId="{E77F8F22-BE4E-4572-ABD6-A59D29323171}" type="presOf" srcId="{CC0E2C69-65E5-462F-BBCE-6C9A582B6E51}" destId="{C7FE90E3-281F-4082-9D04-48FA473D824A}" srcOrd="0" destOrd="0" presId="urn:microsoft.com/office/officeart/2005/8/layout/chevron2"/>
    <dgm:cxn modelId="{DFF2556D-CB91-481C-8FAF-BCBD07591DF9}" srcId="{3D1C0295-5D48-493A-8EFE-C0125F26CEE8}" destId="{8E1C2982-CCE6-4041-8FDF-925455BC2843}" srcOrd="2" destOrd="0" parTransId="{05199AAE-F88D-47E8-959F-284889599266}" sibTransId="{A6C15CCD-2331-49F0-887D-C51086FBC35A}"/>
    <dgm:cxn modelId="{4E1FCA36-CEE4-47D8-83D1-1F4DE1C8E4B4}" type="presOf" srcId="{2A0CB54A-5606-43DF-A42A-DD5E98E9109B}" destId="{D5E8C11F-A76C-459D-AB67-0DB5A7B5225F}" srcOrd="0" destOrd="0" presId="urn:microsoft.com/office/officeart/2005/8/layout/chevron2"/>
    <dgm:cxn modelId="{C71D7110-8E29-4521-B90C-C3C51DD0118E}" srcId="{CC0E2C69-65E5-462F-BBCE-6C9A582B6E51}" destId="{CA88F8F3-D8C4-4C8C-A122-A12B60742BF2}" srcOrd="1" destOrd="0" parTransId="{338ED5B5-F889-46F1-A7AC-8888DB9798F3}" sibTransId="{9BCDD97C-FF37-4E6F-9912-0D27829311C4}"/>
    <dgm:cxn modelId="{B9FB827C-3365-4481-BF3C-EC80C11D511B}" srcId="{3D1C0295-5D48-493A-8EFE-C0125F26CEE8}" destId="{B0D3E990-6451-4862-8901-DCB9712CBBAF}" srcOrd="1" destOrd="0" parTransId="{BA70C9EA-1F71-4B9D-A46A-17BD3E3C546F}" sibTransId="{8CE36BEF-B664-4285-9B66-3679CE6B0604}"/>
    <dgm:cxn modelId="{30D39BB4-C531-413D-B7C7-9AC267317A8E}" srcId="{2A0CB54A-5606-43DF-A42A-DD5E98E9109B}" destId="{CF36E158-FB76-470A-889A-C08250052E14}" srcOrd="0" destOrd="0" parTransId="{A98CAEF0-B460-498E-AF2C-7C772889238B}" sibTransId="{BFB71AF8-69F5-45D9-9242-8D1B9F8A5CA4}"/>
    <dgm:cxn modelId="{30F08E98-63EA-4B47-867E-1E0CBFFE80A3}" srcId="{3D1C0295-5D48-493A-8EFE-C0125F26CEE8}" destId="{A99CCF7D-5CEA-4F24-9E50-E4FA7453149C}" srcOrd="0" destOrd="0" parTransId="{38A8B46C-6E76-4651-98AB-E65C29A4EBBD}" sibTransId="{110FF8DD-2237-4825-B0DA-2D50354374A8}"/>
    <dgm:cxn modelId="{51B32A03-DA95-4BA8-84B1-B350E8806747}" srcId="{CC0E2C69-65E5-462F-BBCE-6C9A582B6E51}" destId="{F2CD0248-5B2C-4080-B25C-55B27573A8E4}" srcOrd="0" destOrd="0" parTransId="{92864AF4-4870-448E-8290-614D78271C14}" sibTransId="{51966660-3150-407F-B73A-85C7E7EC2AB1}"/>
    <dgm:cxn modelId="{130227B4-994D-4F7A-9C8C-7BF776ED4A33}" type="presOf" srcId="{102960B5-9B6A-47D4-8D48-C0624529790D}" destId="{5689744D-5435-45F5-A736-99798F8D938B}" srcOrd="0" destOrd="1" presId="urn:microsoft.com/office/officeart/2005/8/layout/chevron2"/>
    <dgm:cxn modelId="{D09592BD-1FF4-46A0-BEEA-9C29B5D09305}" srcId="{568A5B9B-8ACC-4F17-B7F6-02AC51FD29D2}" destId="{CC0E2C69-65E5-462F-BBCE-6C9A582B6E51}" srcOrd="2" destOrd="0" parTransId="{C937DC25-BA07-454E-842D-5B684FFE9C5E}" sibTransId="{9F4DC149-4718-419C-921B-8CB49AA5792B}"/>
    <dgm:cxn modelId="{6F65E563-4C25-4034-89A6-21539B77CF3E}" type="presOf" srcId="{A99CCF7D-5CEA-4F24-9E50-E4FA7453149C}" destId="{6F1D06BD-4F40-4C42-85B5-D6AAC9B9530E}" srcOrd="0" destOrd="0" presId="urn:microsoft.com/office/officeart/2005/8/layout/chevron2"/>
    <dgm:cxn modelId="{96CAB669-ADFD-477E-B29F-81915EE8B5DC}" type="presOf" srcId="{8E1C2982-CCE6-4041-8FDF-925455BC2843}" destId="{6F1D06BD-4F40-4C42-85B5-D6AAC9B9530E}" srcOrd="0" destOrd="2" presId="urn:microsoft.com/office/officeart/2005/8/layout/chevron2"/>
    <dgm:cxn modelId="{90134321-5B37-4809-8C22-B77F9FE09397}" type="presOf" srcId="{CA88F8F3-D8C4-4C8C-A122-A12B60742BF2}" destId="{4DBCD8EF-071A-47C8-A689-17CB30BD18C5}" srcOrd="0" destOrd="1" presId="urn:microsoft.com/office/officeart/2005/8/layout/chevron2"/>
    <dgm:cxn modelId="{DA8EF41E-F7CE-44D0-AF66-9526A0A19CE8}" srcId="{2A0CB54A-5606-43DF-A42A-DD5E98E9109B}" destId="{102960B5-9B6A-47D4-8D48-C0624529790D}" srcOrd="1" destOrd="0" parTransId="{6FE55ECB-9C86-4C36-979E-E1B51A77FBD6}" sibTransId="{B2DCDB55-63A8-4664-82D4-C6EBA155A769}"/>
    <dgm:cxn modelId="{76764B07-B0F5-4CDF-9340-ED0C239A3F70}" type="presOf" srcId="{568A5B9B-8ACC-4F17-B7F6-02AC51FD29D2}" destId="{6471E2E9-012B-43DC-ABD9-4B0859EEA5C6}" srcOrd="0" destOrd="0" presId="urn:microsoft.com/office/officeart/2005/8/layout/chevron2"/>
    <dgm:cxn modelId="{4C3D447E-3F2B-4381-8262-FFD8E52EB4CE}" type="presOf" srcId="{F2CD0248-5B2C-4080-B25C-55B27573A8E4}" destId="{4DBCD8EF-071A-47C8-A689-17CB30BD18C5}" srcOrd="0" destOrd="0" presId="urn:microsoft.com/office/officeart/2005/8/layout/chevron2"/>
    <dgm:cxn modelId="{27EB84EF-7499-4FA4-B08C-9E0CB670326A}" srcId="{568A5B9B-8ACC-4F17-B7F6-02AC51FD29D2}" destId="{2A0CB54A-5606-43DF-A42A-DD5E98E9109B}" srcOrd="1" destOrd="0" parTransId="{D2165BF1-0062-458F-ABC5-D30B62EF4BF0}" sibTransId="{7307B54D-518F-40FA-973C-FE7F70641038}"/>
    <dgm:cxn modelId="{618EFEAB-4F6A-43AE-BAE1-732026B9367E}" type="presOf" srcId="{CF36E158-FB76-470A-889A-C08250052E14}" destId="{5689744D-5435-45F5-A736-99798F8D938B}" srcOrd="0" destOrd="0" presId="urn:microsoft.com/office/officeart/2005/8/layout/chevron2"/>
    <dgm:cxn modelId="{BCC200B0-C19F-45EF-AFD3-3E1D5C26D289}" srcId="{568A5B9B-8ACC-4F17-B7F6-02AC51FD29D2}" destId="{3D1C0295-5D48-493A-8EFE-C0125F26CEE8}" srcOrd="0" destOrd="0" parTransId="{2FDEC98D-2453-4963-BA38-20196E151198}" sibTransId="{B32554AB-EE32-453F-95E3-6CB87B128567}"/>
    <dgm:cxn modelId="{4A6E97E5-F657-406B-B78D-7F201F0EDEC6}" type="presOf" srcId="{3D1C0295-5D48-493A-8EFE-C0125F26CEE8}" destId="{C442AC0C-3875-41D9-9C78-E01656768AB1}" srcOrd="0" destOrd="0" presId="urn:microsoft.com/office/officeart/2005/8/layout/chevron2"/>
    <dgm:cxn modelId="{1CC3ABDA-CE28-4BB9-8DFC-2435DAD5DAB3}" type="presOf" srcId="{B0D3E990-6451-4862-8901-DCB9712CBBAF}" destId="{6F1D06BD-4F40-4C42-85B5-D6AAC9B9530E}" srcOrd="0" destOrd="1" presId="urn:microsoft.com/office/officeart/2005/8/layout/chevron2"/>
    <dgm:cxn modelId="{8E3F4C37-C62A-40CE-AA3A-3851ED695E3F}" type="presParOf" srcId="{6471E2E9-012B-43DC-ABD9-4B0859EEA5C6}" destId="{8D0C2372-EDB2-40E0-B12E-5549A3AB4AFE}" srcOrd="0" destOrd="0" presId="urn:microsoft.com/office/officeart/2005/8/layout/chevron2"/>
    <dgm:cxn modelId="{74BF2032-16B9-40AC-9E0F-452092886450}" type="presParOf" srcId="{8D0C2372-EDB2-40E0-B12E-5549A3AB4AFE}" destId="{C442AC0C-3875-41D9-9C78-E01656768AB1}" srcOrd="0" destOrd="0" presId="urn:microsoft.com/office/officeart/2005/8/layout/chevron2"/>
    <dgm:cxn modelId="{EA2D76FF-750C-47B0-96FF-5A6AD4C70F32}" type="presParOf" srcId="{8D0C2372-EDB2-40E0-B12E-5549A3AB4AFE}" destId="{6F1D06BD-4F40-4C42-85B5-D6AAC9B9530E}" srcOrd="1" destOrd="0" presId="urn:microsoft.com/office/officeart/2005/8/layout/chevron2"/>
    <dgm:cxn modelId="{93CB9297-31C7-477B-B09D-CC0E46A4B7D1}" type="presParOf" srcId="{6471E2E9-012B-43DC-ABD9-4B0859EEA5C6}" destId="{93BE9D38-2256-4837-A36B-01F9EC05AC68}" srcOrd="1" destOrd="0" presId="urn:microsoft.com/office/officeart/2005/8/layout/chevron2"/>
    <dgm:cxn modelId="{4374CFD8-9B19-4363-9D94-9A5DF6E713DF}" type="presParOf" srcId="{6471E2E9-012B-43DC-ABD9-4B0859EEA5C6}" destId="{50597E00-3567-4B26-8A6B-FEF7A187FF8F}" srcOrd="2" destOrd="0" presId="urn:microsoft.com/office/officeart/2005/8/layout/chevron2"/>
    <dgm:cxn modelId="{84740EC5-996A-474E-B837-33D2CBE8C402}" type="presParOf" srcId="{50597E00-3567-4B26-8A6B-FEF7A187FF8F}" destId="{D5E8C11F-A76C-459D-AB67-0DB5A7B5225F}" srcOrd="0" destOrd="0" presId="urn:microsoft.com/office/officeart/2005/8/layout/chevron2"/>
    <dgm:cxn modelId="{1A0316DA-1E4C-48D4-9328-F4651111C0C7}" type="presParOf" srcId="{50597E00-3567-4B26-8A6B-FEF7A187FF8F}" destId="{5689744D-5435-45F5-A736-99798F8D938B}" srcOrd="1" destOrd="0" presId="urn:microsoft.com/office/officeart/2005/8/layout/chevron2"/>
    <dgm:cxn modelId="{48826D52-CFB6-48CB-ACE9-286D2AFD8CE1}" type="presParOf" srcId="{6471E2E9-012B-43DC-ABD9-4B0859EEA5C6}" destId="{4E9C81FF-73E4-4E89-A16B-E4C93DEBA11D}" srcOrd="3" destOrd="0" presId="urn:microsoft.com/office/officeart/2005/8/layout/chevron2"/>
    <dgm:cxn modelId="{07497E30-4BD0-4431-AFE0-029FAF9B1135}" type="presParOf" srcId="{6471E2E9-012B-43DC-ABD9-4B0859EEA5C6}" destId="{7FFCC088-D4F3-439E-B936-6B4BB78F0E18}" srcOrd="4" destOrd="0" presId="urn:microsoft.com/office/officeart/2005/8/layout/chevron2"/>
    <dgm:cxn modelId="{652E5FC9-4DCC-430D-9477-53C6B018449C}" type="presParOf" srcId="{7FFCC088-D4F3-439E-B936-6B4BB78F0E18}" destId="{C7FE90E3-281F-4082-9D04-48FA473D824A}" srcOrd="0" destOrd="0" presId="urn:microsoft.com/office/officeart/2005/8/layout/chevron2"/>
    <dgm:cxn modelId="{4C07BE88-E155-4176-A788-EEA8AAEFF896}" type="presParOf" srcId="{7FFCC088-D4F3-439E-B936-6B4BB78F0E18}" destId="{4DBCD8EF-071A-47C8-A689-17CB30BD18C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12D9A7-DC1D-4274-AF63-4DBF0B515FF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s-PE"/>
        </a:p>
      </dgm:t>
    </dgm:pt>
    <dgm:pt modelId="{A66EAA1D-1F28-4237-967F-C78B67F9CE36}">
      <dgm:prSet phldrT="[Texto]"/>
      <dgm:spPr/>
      <dgm:t>
        <a:bodyPr/>
        <a:lstStyle/>
        <a:p>
          <a:r>
            <a:rPr lang="es-PE" dirty="0" smtClean="0"/>
            <a:t>Jefe de Proyecto (Joseph Colonia)</a:t>
          </a:r>
          <a:endParaRPr lang="es-PE" dirty="0"/>
        </a:p>
      </dgm:t>
    </dgm:pt>
    <dgm:pt modelId="{A2BA9D53-6660-4D87-A352-AA0B0D5ECC58}" type="parTrans" cxnId="{6344A44B-142E-4921-9600-AD715BE3B79B}">
      <dgm:prSet/>
      <dgm:spPr/>
      <dgm:t>
        <a:bodyPr/>
        <a:lstStyle/>
        <a:p>
          <a:endParaRPr lang="es-PE"/>
        </a:p>
      </dgm:t>
    </dgm:pt>
    <dgm:pt modelId="{89464316-F818-4255-8668-6AFFEF896170}" type="sibTrans" cxnId="{6344A44B-142E-4921-9600-AD715BE3B79B}">
      <dgm:prSet/>
      <dgm:spPr/>
      <dgm:t>
        <a:bodyPr/>
        <a:lstStyle/>
        <a:p>
          <a:endParaRPr lang="es-PE"/>
        </a:p>
      </dgm:t>
    </dgm:pt>
    <dgm:pt modelId="{CEAD5204-12EF-4B81-B58F-970085D72345}">
      <dgm:prSet phldrT="[Texto]"/>
      <dgm:spPr/>
      <dgm:t>
        <a:bodyPr/>
        <a:lstStyle/>
        <a:p>
          <a:r>
            <a:rPr lang="es-PE" dirty="0" smtClean="0"/>
            <a:t>Jefe de Proyecto (Cliente)</a:t>
          </a:r>
          <a:endParaRPr lang="es-PE" dirty="0"/>
        </a:p>
      </dgm:t>
    </dgm:pt>
    <dgm:pt modelId="{545175EF-5811-461E-BEEA-998B3CE614BD}" type="parTrans" cxnId="{2E11BD3D-CA29-4EB0-B403-ECCC828FC610}">
      <dgm:prSet/>
      <dgm:spPr/>
      <dgm:t>
        <a:bodyPr/>
        <a:lstStyle/>
        <a:p>
          <a:endParaRPr lang="es-PE"/>
        </a:p>
      </dgm:t>
    </dgm:pt>
    <dgm:pt modelId="{10CDD13C-25B1-44D5-A8DC-007A2E24C7BB}" type="sibTrans" cxnId="{2E11BD3D-CA29-4EB0-B403-ECCC828FC610}">
      <dgm:prSet/>
      <dgm:spPr/>
      <dgm:t>
        <a:bodyPr/>
        <a:lstStyle/>
        <a:p>
          <a:endParaRPr lang="es-PE"/>
        </a:p>
      </dgm:t>
    </dgm:pt>
    <dgm:pt modelId="{CF798E42-9651-4F01-A14C-24DEE6FEFD94}">
      <dgm:prSet phldrT="[Texto]"/>
      <dgm:spPr/>
      <dgm:t>
        <a:bodyPr/>
        <a:lstStyle/>
        <a:p>
          <a:r>
            <a:rPr lang="es-PE" dirty="0" smtClean="0"/>
            <a:t>Analistas</a:t>
          </a:r>
          <a:endParaRPr lang="es-PE" dirty="0"/>
        </a:p>
      </dgm:t>
    </dgm:pt>
    <dgm:pt modelId="{08DDF166-2B4E-4F44-913C-3DB751E220AF}" type="parTrans" cxnId="{0D3E8149-ED0A-444B-A43F-1A4ABC3FAEE5}">
      <dgm:prSet/>
      <dgm:spPr/>
      <dgm:t>
        <a:bodyPr/>
        <a:lstStyle/>
        <a:p>
          <a:endParaRPr lang="es-PE"/>
        </a:p>
      </dgm:t>
    </dgm:pt>
    <dgm:pt modelId="{A16AA965-4DD5-448B-8555-55DE3C2E5A7F}" type="sibTrans" cxnId="{0D3E8149-ED0A-444B-A43F-1A4ABC3FAEE5}">
      <dgm:prSet/>
      <dgm:spPr/>
      <dgm:t>
        <a:bodyPr/>
        <a:lstStyle/>
        <a:p>
          <a:endParaRPr lang="es-PE"/>
        </a:p>
      </dgm:t>
    </dgm:pt>
    <dgm:pt modelId="{41646C76-DC7F-4CC9-8307-10B9E16288ED}">
      <dgm:prSet phldrT="[Texto]"/>
      <dgm:spPr/>
      <dgm:t>
        <a:bodyPr/>
        <a:lstStyle/>
        <a:p>
          <a:r>
            <a:rPr lang="es-PE" dirty="0" smtClean="0"/>
            <a:t>Ángelo Bernaola</a:t>
          </a:r>
          <a:endParaRPr lang="es-PE" dirty="0"/>
        </a:p>
      </dgm:t>
    </dgm:pt>
    <dgm:pt modelId="{3D096337-4774-43D3-BF6D-17E3F54F2689}" type="parTrans" cxnId="{1FA5A4CE-E24A-4154-AD15-F540FEB8C003}">
      <dgm:prSet/>
      <dgm:spPr/>
      <dgm:t>
        <a:bodyPr/>
        <a:lstStyle/>
        <a:p>
          <a:endParaRPr lang="es-PE"/>
        </a:p>
      </dgm:t>
    </dgm:pt>
    <dgm:pt modelId="{D1B49A36-6BDA-4453-AE4E-89AEE631C12C}" type="sibTrans" cxnId="{1FA5A4CE-E24A-4154-AD15-F540FEB8C003}">
      <dgm:prSet/>
      <dgm:spPr/>
      <dgm:t>
        <a:bodyPr/>
        <a:lstStyle/>
        <a:p>
          <a:endParaRPr lang="es-PE"/>
        </a:p>
      </dgm:t>
    </dgm:pt>
    <dgm:pt modelId="{0C8B20F5-FA57-4576-B6D3-7FD1EAFA98C3}">
      <dgm:prSet phldrT="[Texto]"/>
      <dgm:spPr/>
      <dgm:t>
        <a:bodyPr/>
        <a:lstStyle/>
        <a:p>
          <a:r>
            <a:rPr lang="es-PE" dirty="0" smtClean="0"/>
            <a:t>Programadores</a:t>
          </a:r>
          <a:endParaRPr lang="es-PE" dirty="0"/>
        </a:p>
      </dgm:t>
    </dgm:pt>
    <dgm:pt modelId="{A703687C-D508-4C47-949C-07CF64270ACC}" type="parTrans" cxnId="{001DC9BF-8A54-433C-A9B4-070505004810}">
      <dgm:prSet/>
      <dgm:spPr/>
      <dgm:t>
        <a:bodyPr/>
        <a:lstStyle/>
        <a:p>
          <a:endParaRPr lang="es-PE"/>
        </a:p>
      </dgm:t>
    </dgm:pt>
    <dgm:pt modelId="{35073226-AC8C-4B40-BCC6-6B37CFBC1C69}" type="sibTrans" cxnId="{001DC9BF-8A54-433C-A9B4-070505004810}">
      <dgm:prSet/>
      <dgm:spPr/>
      <dgm:t>
        <a:bodyPr/>
        <a:lstStyle/>
        <a:p>
          <a:endParaRPr lang="es-PE"/>
        </a:p>
      </dgm:t>
    </dgm:pt>
    <dgm:pt modelId="{CB3B62BF-3545-4362-90E3-C6D9E0AFE1AE}">
      <dgm:prSet phldrT="[Texto]"/>
      <dgm:spPr/>
      <dgm:t>
        <a:bodyPr/>
        <a:lstStyle/>
        <a:p>
          <a:r>
            <a:rPr lang="es-PE" dirty="0" smtClean="0"/>
            <a:t>Ricardo Silva</a:t>
          </a:r>
          <a:endParaRPr lang="es-PE" dirty="0"/>
        </a:p>
      </dgm:t>
    </dgm:pt>
    <dgm:pt modelId="{5C5D7E42-8AD1-49B6-80BD-BEA8A80C55B0}" type="parTrans" cxnId="{F383E471-3368-4918-A7C9-447C49ABE15F}">
      <dgm:prSet/>
      <dgm:spPr/>
      <dgm:t>
        <a:bodyPr/>
        <a:lstStyle/>
        <a:p>
          <a:endParaRPr lang="es-PE"/>
        </a:p>
      </dgm:t>
    </dgm:pt>
    <dgm:pt modelId="{E3DC5893-79D7-42DA-8C31-FF921DF266EA}" type="sibTrans" cxnId="{F383E471-3368-4918-A7C9-447C49ABE15F}">
      <dgm:prSet/>
      <dgm:spPr/>
      <dgm:t>
        <a:bodyPr/>
        <a:lstStyle/>
        <a:p>
          <a:endParaRPr lang="es-PE"/>
        </a:p>
      </dgm:t>
    </dgm:pt>
    <dgm:pt modelId="{4508B923-9327-4C3F-B39F-EA60657DB022}">
      <dgm:prSet phldrT="[Texto]"/>
      <dgm:spPr/>
      <dgm:t>
        <a:bodyPr/>
        <a:lstStyle/>
        <a:p>
          <a:r>
            <a:rPr lang="es-PE" dirty="0" smtClean="0"/>
            <a:t>Líder Funcional</a:t>
          </a:r>
          <a:endParaRPr lang="es-PE" dirty="0"/>
        </a:p>
      </dgm:t>
    </dgm:pt>
    <dgm:pt modelId="{DFFA0699-E907-4C63-A72C-4A2270E3FC71}" type="parTrans" cxnId="{75AB4759-9066-4EDE-8DF7-F97C8DB8FBD9}">
      <dgm:prSet/>
      <dgm:spPr/>
      <dgm:t>
        <a:bodyPr/>
        <a:lstStyle/>
        <a:p>
          <a:endParaRPr lang="es-PE"/>
        </a:p>
      </dgm:t>
    </dgm:pt>
    <dgm:pt modelId="{35654C40-D100-4183-BDD5-2DF2BCC5B9BD}" type="sibTrans" cxnId="{75AB4759-9066-4EDE-8DF7-F97C8DB8FBD9}">
      <dgm:prSet/>
      <dgm:spPr/>
      <dgm:t>
        <a:bodyPr/>
        <a:lstStyle/>
        <a:p>
          <a:endParaRPr lang="es-PE"/>
        </a:p>
      </dgm:t>
    </dgm:pt>
    <dgm:pt modelId="{EDE3C45C-B2C0-4154-A232-918E6313C9C9}">
      <dgm:prSet phldrT="[Texto]"/>
      <dgm:spPr/>
      <dgm:t>
        <a:bodyPr/>
        <a:lstStyle/>
        <a:p>
          <a:r>
            <a:rPr lang="es-PE" dirty="0" smtClean="0"/>
            <a:t>José Lachira</a:t>
          </a:r>
          <a:endParaRPr lang="es-PE" dirty="0"/>
        </a:p>
      </dgm:t>
    </dgm:pt>
    <dgm:pt modelId="{2336085E-DA09-4143-9846-DA44DC32AF6F}" type="parTrans" cxnId="{AE44D393-E01D-47F4-8BF8-C976BC6C3484}">
      <dgm:prSet/>
      <dgm:spPr/>
      <dgm:t>
        <a:bodyPr/>
        <a:lstStyle/>
        <a:p>
          <a:endParaRPr lang="es-PE"/>
        </a:p>
      </dgm:t>
    </dgm:pt>
    <dgm:pt modelId="{47B6DF70-4B7E-4413-9241-515A627F1691}" type="sibTrans" cxnId="{AE44D393-E01D-47F4-8BF8-C976BC6C3484}">
      <dgm:prSet/>
      <dgm:spPr/>
      <dgm:t>
        <a:bodyPr/>
        <a:lstStyle/>
        <a:p>
          <a:endParaRPr lang="es-PE"/>
        </a:p>
      </dgm:t>
    </dgm:pt>
    <dgm:pt modelId="{B6A7436B-1638-4DB1-A83B-CA629BD67BEC}">
      <dgm:prSet phldrT="[Texto]"/>
      <dgm:spPr/>
      <dgm:t>
        <a:bodyPr/>
        <a:lstStyle/>
        <a:p>
          <a:r>
            <a:rPr lang="es-PE" dirty="0" smtClean="0"/>
            <a:t>Kevin Sánchez</a:t>
          </a:r>
          <a:endParaRPr lang="es-PE" dirty="0"/>
        </a:p>
      </dgm:t>
    </dgm:pt>
    <dgm:pt modelId="{10108659-9E70-4D76-A825-6965103848BF}" type="parTrans" cxnId="{1EA4069F-F2AB-4E24-B32E-80FD848D6A17}">
      <dgm:prSet/>
      <dgm:spPr/>
      <dgm:t>
        <a:bodyPr/>
        <a:lstStyle/>
        <a:p>
          <a:endParaRPr lang="es-PE"/>
        </a:p>
      </dgm:t>
    </dgm:pt>
    <dgm:pt modelId="{EEE117BD-F4F4-45D0-8449-C79A31A945CF}" type="sibTrans" cxnId="{1EA4069F-F2AB-4E24-B32E-80FD848D6A17}">
      <dgm:prSet/>
      <dgm:spPr/>
      <dgm:t>
        <a:bodyPr/>
        <a:lstStyle/>
        <a:p>
          <a:endParaRPr lang="es-PE"/>
        </a:p>
      </dgm:t>
    </dgm:pt>
    <dgm:pt modelId="{50BBD0E6-2DB6-4675-B3D7-66FE13E05B11}" type="pres">
      <dgm:prSet presAssocID="{4F12D9A7-DC1D-4274-AF63-4DBF0B515FFF}" presName="hierChild1" presStyleCnt="0">
        <dgm:presLayoutVars>
          <dgm:chPref val="1"/>
          <dgm:dir/>
          <dgm:animOne val="branch"/>
          <dgm:animLvl val="lvl"/>
          <dgm:resizeHandles/>
        </dgm:presLayoutVars>
      </dgm:prSet>
      <dgm:spPr/>
      <dgm:t>
        <a:bodyPr/>
        <a:lstStyle/>
        <a:p>
          <a:endParaRPr lang="es-MX"/>
        </a:p>
      </dgm:t>
    </dgm:pt>
    <dgm:pt modelId="{08280B9F-F0AC-402F-B983-18C7E78AB8CF}" type="pres">
      <dgm:prSet presAssocID="{A66EAA1D-1F28-4237-967F-C78B67F9CE36}" presName="hierRoot1" presStyleCnt="0"/>
      <dgm:spPr/>
    </dgm:pt>
    <dgm:pt modelId="{1D6AC34A-79AF-455C-91DF-078E87CB97DA}" type="pres">
      <dgm:prSet presAssocID="{A66EAA1D-1F28-4237-967F-C78B67F9CE36}" presName="composite" presStyleCnt="0"/>
      <dgm:spPr/>
    </dgm:pt>
    <dgm:pt modelId="{301704D9-3E83-4CC7-9CE6-1029C406E6F7}" type="pres">
      <dgm:prSet presAssocID="{A66EAA1D-1F28-4237-967F-C78B67F9CE36}" presName="background" presStyleLbl="node0" presStyleIdx="0" presStyleCnt="2"/>
      <dgm:spPr/>
    </dgm:pt>
    <dgm:pt modelId="{5192A1B5-58AF-4FCA-8117-E29BD2716302}" type="pres">
      <dgm:prSet presAssocID="{A66EAA1D-1F28-4237-967F-C78B67F9CE36}" presName="text" presStyleLbl="fgAcc0" presStyleIdx="0" presStyleCnt="2">
        <dgm:presLayoutVars>
          <dgm:chPref val="3"/>
        </dgm:presLayoutVars>
      </dgm:prSet>
      <dgm:spPr/>
      <dgm:t>
        <a:bodyPr/>
        <a:lstStyle/>
        <a:p>
          <a:endParaRPr lang="es-MX"/>
        </a:p>
      </dgm:t>
    </dgm:pt>
    <dgm:pt modelId="{9FA82747-DA01-4252-B410-A7ADFC0F370E}" type="pres">
      <dgm:prSet presAssocID="{A66EAA1D-1F28-4237-967F-C78B67F9CE36}" presName="hierChild2" presStyleCnt="0"/>
      <dgm:spPr/>
    </dgm:pt>
    <dgm:pt modelId="{CF4AF78F-2FC3-4204-A312-3051E052D0BC}" type="pres">
      <dgm:prSet presAssocID="{08DDF166-2B4E-4F44-913C-3DB751E220AF}" presName="Name10" presStyleLbl="parChTrans1D2" presStyleIdx="0" presStyleCnt="3"/>
      <dgm:spPr/>
      <dgm:t>
        <a:bodyPr/>
        <a:lstStyle/>
        <a:p>
          <a:endParaRPr lang="es-MX"/>
        </a:p>
      </dgm:t>
    </dgm:pt>
    <dgm:pt modelId="{418CFAC5-87C3-4A86-BA4A-1EDCF93F72F3}" type="pres">
      <dgm:prSet presAssocID="{CF798E42-9651-4F01-A14C-24DEE6FEFD94}" presName="hierRoot2" presStyleCnt="0"/>
      <dgm:spPr/>
    </dgm:pt>
    <dgm:pt modelId="{EC3E348F-218E-4E54-8256-026122D66265}" type="pres">
      <dgm:prSet presAssocID="{CF798E42-9651-4F01-A14C-24DEE6FEFD94}" presName="composite2" presStyleCnt="0"/>
      <dgm:spPr/>
    </dgm:pt>
    <dgm:pt modelId="{B8EA3136-4909-4FC0-B7F0-AC380A3DD7C1}" type="pres">
      <dgm:prSet presAssocID="{CF798E42-9651-4F01-A14C-24DEE6FEFD94}" presName="background2" presStyleLbl="node2" presStyleIdx="0" presStyleCnt="3"/>
      <dgm:spPr/>
    </dgm:pt>
    <dgm:pt modelId="{DCFFA6DC-ABA1-4659-98CC-C52B001D984E}" type="pres">
      <dgm:prSet presAssocID="{CF798E42-9651-4F01-A14C-24DEE6FEFD94}" presName="text2" presStyleLbl="fgAcc2" presStyleIdx="0" presStyleCnt="3">
        <dgm:presLayoutVars>
          <dgm:chPref val="3"/>
        </dgm:presLayoutVars>
      </dgm:prSet>
      <dgm:spPr/>
      <dgm:t>
        <a:bodyPr/>
        <a:lstStyle/>
        <a:p>
          <a:endParaRPr lang="es-MX"/>
        </a:p>
      </dgm:t>
    </dgm:pt>
    <dgm:pt modelId="{E9BA7492-4EC4-4C36-92AB-75B2188E2A91}" type="pres">
      <dgm:prSet presAssocID="{CF798E42-9651-4F01-A14C-24DEE6FEFD94}" presName="hierChild3" presStyleCnt="0"/>
      <dgm:spPr/>
    </dgm:pt>
    <dgm:pt modelId="{7B335222-99E9-4575-8273-20A272A051BF}" type="pres">
      <dgm:prSet presAssocID="{3D096337-4774-43D3-BF6D-17E3F54F2689}" presName="Name17" presStyleLbl="parChTrans1D3" presStyleIdx="0" presStyleCnt="4"/>
      <dgm:spPr/>
      <dgm:t>
        <a:bodyPr/>
        <a:lstStyle/>
        <a:p>
          <a:endParaRPr lang="es-MX"/>
        </a:p>
      </dgm:t>
    </dgm:pt>
    <dgm:pt modelId="{BE30F61F-14C2-417B-94BC-A4B7B7BE7CF1}" type="pres">
      <dgm:prSet presAssocID="{41646C76-DC7F-4CC9-8307-10B9E16288ED}" presName="hierRoot3" presStyleCnt="0"/>
      <dgm:spPr/>
    </dgm:pt>
    <dgm:pt modelId="{5424A011-33D4-4DBF-9C61-BC68E8764105}" type="pres">
      <dgm:prSet presAssocID="{41646C76-DC7F-4CC9-8307-10B9E16288ED}" presName="composite3" presStyleCnt="0"/>
      <dgm:spPr/>
    </dgm:pt>
    <dgm:pt modelId="{7D858190-CDEE-417B-9176-1BF2CE0019FC}" type="pres">
      <dgm:prSet presAssocID="{41646C76-DC7F-4CC9-8307-10B9E16288ED}" presName="background3" presStyleLbl="node3" presStyleIdx="0" presStyleCnt="4"/>
      <dgm:spPr/>
    </dgm:pt>
    <dgm:pt modelId="{A77B0350-B422-4377-861A-560D4AAB7E43}" type="pres">
      <dgm:prSet presAssocID="{41646C76-DC7F-4CC9-8307-10B9E16288ED}" presName="text3" presStyleLbl="fgAcc3" presStyleIdx="0" presStyleCnt="4">
        <dgm:presLayoutVars>
          <dgm:chPref val="3"/>
        </dgm:presLayoutVars>
      </dgm:prSet>
      <dgm:spPr/>
      <dgm:t>
        <a:bodyPr/>
        <a:lstStyle/>
        <a:p>
          <a:endParaRPr lang="es-MX"/>
        </a:p>
      </dgm:t>
    </dgm:pt>
    <dgm:pt modelId="{1FD42514-D396-4B9E-A21D-8EFEFB353A14}" type="pres">
      <dgm:prSet presAssocID="{41646C76-DC7F-4CC9-8307-10B9E16288ED}" presName="hierChild4" presStyleCnt="0"/>
      <dgm:spPr/>
    </dgm:pt>
    <dgm:pt modelId="{4155F6DD-6D48-4C40-8DFA-0512DFA9F2A8}" type="pres">
      <dgm:prSet presAssocID="{10108659-9E70-4D76-A825-6965103848BF}" presName="Name17" presStyleLbl="parChTrans1D3" presStyleIdx="1" presStyleCnt="4"/>
      <dgm:spPr/>
      <dgm:t>
        <a:bodyPr/>
        <a:lstStyle/>
        <a:p>
          <a:endParaRPr lang="es-MX"/>
        </a:p>
      </dgm:t>
    </dgm:pt>
    <dgm:pt modelId="{8E2B4398-34A7-4AC3-BB04-42E76C70EA19}" type="pres">
      <dgm:prSet presAssocID="{B6A7436B-1638-4DB1-A83B-CA629BD67BEC}" presName="hierRoot3" presStyleCnt="0"/>
      <dgm:spPr/>
    </dgm:pt>
    <dgm:pt modelId="{DC8910DA-2B8B-4FCD-AC4B-AAD69EE80203}" type="pres">
      <dgm:prSet presAssocID="{B6A7436B-1638-4DB1-A83B-CA629BD67BEC}" presName="composite3" presStyleCnt="0"/>
      <dgm:spPr/>
    </dgm:pt>
    <dgm:pt modelId="{CCB4F61D-5023-460D-841B-071550C4F8E3}" type="pres">
      <dgm:prSet presAssocID="{B6A7436B-1638-4DB1-A83B-CA629BD67BEC}" presName="background3" presStyleLbl="node3" presStyleIdx="1" presStyleCnt="4"/>
      <dgm:spPr/>
    </dgm:pt>
    <dgm:pt modelId="{E1EF87CA-C60B-4ED6-8E9A-251A3755AFDD}" type="pres">
      <dgm:prSet presAssocID="{B6A7436B-1638-4DB1-A83B-CA629BD67BEC}" presName="text3" presStyleLbl="fgAcc3" presStyleIdx="1" presStyleCnt="4">
        <dgm:presLayoutVars>
          <dgm:chPref val="3"/>
        </dgm:presLayoutVars>
      </dgm:prSet>
      <dgm:spPr/>
      <dgm:t>
        <a:bodyPr/>
        <a:lstStyle/>
        <a:p>
          <a:endParaRPr lang="es-MX"/>
        </a:p>
      </dgm:t>
    </dgm:pt>
    <dgm:pt modelId="{4ABC40D3-DB15-4F92-BBD6-4867FCD34425}" type="pres">
      <dgm:prSet presAssocID="{B6A7436B-1638-4DB1-A83B-CA629BD67BEC}" presName="hierChild4" presStyleCnt="0"/>
      <dgm:spPr/>
    </dgm:pt>
    <dgm:pt modelId="{F2671159-E83E-4004-A98D-39026B5912F9}" type="pres">
      <dgm:prSet presAssocID="{A703687C-D508-4C47-949C-07CF64270ACC}" presName="Name10" presStyleLbl="parChTrans1D2" presStyleIdx="1" presStyleCnt="3"/>
      <dgm:spPr/>
      <dgm:t>
        <a:bodyPr/>
        <a:lstStyle/>
        <a:p>
          <a:endParaRPr lang="es-MX"/>
        </a:p>
      </dgm:t>
    </dgm:pt>
    <dgm:pt modelId="{5AA274FA-677A-4A09-95D6-A4AC0B845FF9}" type="pres">
      <dgm:prSet presAssocID="{0C8B20F5-FA57-4576-B6D3-7FD1EAFA98C3}" presName="hierRoot2" presStyleCnt="0"/>
      <dgm:spPr/>
    </dgm:pt>
    <dgm:pt modelId="{E03FEEE8-7AF7-42CB-982D-99EE7D93372F}" type="pres">
      <dgm:prSet presAssocID="{0C8B20F5-FA57-4576-B6D3-7FD1EAFA98C3}" presName="composite2" presStyleCnt="0"/>
      <dgm:spPr/>
    </dgm:pt>
    <dgm:pt modelId="{CF2E31BA-BFE9-4DF7-9B4F-4661A9896C9A}" type="pres">
      <dgm:prSet presAssocID="{0C8B20F5-FA57-4576-B6D3-7FD1EAFA98C3}" presName="background2" presStyleLbl="node2" presStyleIdx="1" presStyleCnt="3"/>
      <dgm:spPr/>
    </dgm:pt>
    <dgm:pt modelId="{03727712-5301-421A-BC45-38F07932FD17}" type="pres">
      <dgm:prSet presAssocID="{0C8B20F5-FA57-4576-B6D3-7FD1EAFA98C3}" presName="text2" presStyleLbl="fgAcc2" presStyleIdx="1" presStyleCnt="3">
        <dgm:presLayoutVars>
          <dgm:chPref val="3"/>
        </dgm:presLayoutVars>
      </dgm:prSet>
      <dgm:spPr/>
      <dgm:t>
        <a:bodyPr/>
        <a:lstStyle/>
        <a:p>
          <a:endParaRPr lang="es-MX"/>
        </a:p>
      </dgm:t>
    </dgm:pt>
    <dgm:pt modelId="{7C1A8DEC-3AE2-4586-B60B-3A416AB7AB2E}" type="pres">
      <dgm:prSet presAssocID="{0C8B20F5-FA57-4576-B6D3-7FD1EAFA98C3}" presName="hierChild3" presStyleCnt="0"/>
      <dgm:spPr/>
    </dgm:pt>
    <dgm:pt modelId="{732CFB5D-B855-478C-A48B-61006676053A}" type="pres">
      <dgm:prSet presAssocID="{5C5D7E42-8AD1-49B6-80BD-BEA8A80C55B0}" presName="Name17" presStyleLbl="parChTrans1D3" presStyleIdx="2" presStyleCnt="4"/>
      <dgm:spPr/>
      <dgm:t>
        <a:bodyPr/>
        <a:lstStyle/>
        <a:p>
          <a:endParaRPr lang="es-MX"/>
        </a:p>
      </dgm:t>
    </dgm:pt>
    <dgm:pt modelId="{B6E51C18-CBBC-40E0-BA4C-39F644B32378}" type="pres">
      <dgm:prSet presAssocID="{CB3B62BF-3545-4362-90E3-C6D9E0AFE1AE}" presName="hierRoot3" presStyleCnt="0"/>
      <dgm:spPr/>
    </dgm:pt>
    <dgm:pt modelId="{CE505843-0612-40C1-9184-32022012723A}" type="pres">
      <dgm:prSet presAssocID="{CB3B62BF-3545-4362-90E3-C6D9E0AFE1AE}" presName="composite3" presStyleCnt="0"/>
      <dgm:spPr/>
    </dgm:pt>
    <dgm:pt modelId="{DD75B519-A7A7-41CC-9F5A-F1786D5F6206}" type="pres">
      <dgm:prSet presAssocID="{CB3B62BF-3545-4362-90E3-C6D9E0AFE1AE}" presName="background3" presStyleLbl="node3" presStyleIdx="2" presStyleCnt="4"/>
      <dgm:spPr/>
    </dgm:pt>
    <dgm:pt modelId="{F1A5B9ED-3BF8-4A87-99D8-132A47D7BB8D}" type="pres">
      <dgm:prSet presAssocID="{CB3B62BF-3545-4362-90E3-C6D9E0AFE1AE}" presName="text3" presStyleLbl="fgAcc3" presStyleIdx="2" presStyleCnt="4">
        <dgm:presLayoutVars>
          <dgm:chPref val="3"/>
        </dgm:presLayoutVars>
      </dgm:prSet>
      <dgm:spPr/>
      <dgm:t>
        <a:bodyPr/>
        <a:lstStyle/>
        <a:p>
          <a:endParaRPr lang="es-MX"/>
        </a:p>
      </dgm:t>
    </dgm:pt>
    <dgm:pt modelId="{231038EA-AC8E-4A2D-989B-6DC31F824137}" type="pres">
      <dgm:prSet presAssocID="{CB3B62BF-3545-4362-90E3-C6D9E0AFE1AE}" presName="hierChild4" presStyleCnt="0"/>
      <dgm:spPr/>
    </dgm:pt>
    <dgm:pt modelId="{8D03C52E-B59A-4B25-8D93-ECA6514BFC5F}" type="pres">
      <dgm:prSet presAssocID="{CEAD5204-12EF-4B81-B58F-970085D72345}" presName="hierRoot1" presStyleCnt="0"/>
      <dgm:spPr/>
    </dgm:pt>
    <dgm:pt modelId="{FBB23613-13C4-4A0F-99B9-4831E9B28ED7}" type="pres">
      <dgm:prSet presAssocID="{CEAD5204-12EF-4B81-B58F-970085D72345}" presName="composite" presStyleCnt="0"/>
      <dgm:spPr/>
    </dgm:pt>
    <dgm:pt modelId="{7427B819-2F2B-4EBF-85D9-8BE976A61F3F}" type="pres">
      <dgm:prSet presAssocID="{CEAD5204-12EF-4B81-B58F-970085D72345}" presName="background" presStyleLbl="node0" presStyleIdx="1" presStyleCnt="2"/>
      <dgm:spPr/>
    </dgm:pt>
    <dgm:pt modelId="{E76B3F6B-670A-4ACA-A978-FB90A15BEA8F}" type="pres">
      <dgm:prSet presAssocID="{CEAD5204-12EF-4B81-B58F-970085D72345}" presName="text" presStyleLbl="fgAcc0" presStyleIdx="1" presStyleCnt="2">
        <dgm:presLayoutVars>
          <dgm:chPref val="3"/>
        </dgm:presLayoutVars>
      </dgm:prSet>
      <dgm:spPr/>
      <dgm:t>
        <a:bodyPr/>
        <a:lstStyle/>
        <a:p>
          <a:endParaRPr lang="es-MX"/>
        </a:p>
      </dgm:t>
    </dgm:pt>
    <dgm:pt modelId="{18F1C6DC-5330-41C2-927F-A0E461A3DFCD}" type="pres">
      <dgm:prSet presAssocID="{CEAD5204-12EF-4B81-B58F-970085D72345}" presName="hierChild2" presStyleCnt="0"/>
      <dgm:spPr/>
    </dgm:pt>
    <dgm:pt modelId="{61981B18-57E9-47DD-8C8A-FCED90303F4D}" type="pres">
      <dgm:prSet presAssocID="{DFFA0699-E907-4C63-A72C-4A2270E3FC71}" presName="Name10" presStyleLbl="parChTrans1D2" presStyleIdx="2" presStyleCnt="3"/>
      <dgm:spPr/>
      <dgm:t>
        <a:bodyPr/>
        <a:lstStyle/>
        <a:p>
          <a:endParaRPr lang="es-MX"/>
        </a:p>
      </dgm:t>
    </dgm:pt>
    <dgm:pt modelId="{4EFA7CE2-8CCE-46BA-BC93-F25824F5A2B1}" type="pres">
      <dgm:prSet presAssocID="{4508B923-9327-4C3F-B39F-EA60657DB022}" presName="hierRoot2" presStyleCnt="0"/>
      <dgm:spPr/>
    </dgm:pt>
    <dgm:pt modelId="{01FE0C7B-C862-49C5-B348-98711A83B21C}" type="pres">
      <dgm:prSet presAssocID="{4508B923-9327-4C3F-B39F-EA60657DB022}" presName="composite2" presStyleCnt="0"/>
      <dgm:spPr/>
    </dgm:pt>
    <dgm:pt modelId="{44F2FF1E-EA98-4A78-A90B-84A5AD1B9B85}" type="pres">
      <dgm:prSet presAssocID="{4508B923-9327-4C3F-B39F-EA60657DB022}" presName="background2" presStyleLbl="node2" presStyleIdx="2" presStyleCnt="3"/>
      <dgm:spPr/>
    </dgm:pt>
    <dgm:pt modelId="{031C094D-908A-433E-9B33-9F587E10E87D}" type="pres">
      <dgm:prSet presAssocID="{4508B923-9327-4C3F-B39F-EA60657DB022}" presName="text2" presStyleLbl="fgAcc2" presStyleIdx="2" presStyleCnt="3">
        <dgm:presLayoutVars>
          <dgm:chPref val="3"/>
        </dgm:presLayoutVars>
      </dgm:prSet>
      <dgm:spPr/>
      <dgm:t>
        <a:bodyPr/>
        <a:lstStyle/>
        <a:p>
          <a:endParaRPr lang="es-MX"/>
        </a:p>
      </dgm:t>
    </dgm:pt>
    <dgm:pt modelId="{27994A4F-3550-4E0A-BFD3-C6889AA57EDF}" type="pres">
      <dgm:prSet presAssocID="{4508B923-9327-4C3F-B39F-EA60657DB022}" presName="hierChild3" presStyleCnt="0"/>
      <dgm:spPr/>
    </dgm:pt>
    <dgm:pt modelId="{117697B0-892D-4FBE-91F5-BF16DDF6098A}" type="pres">
      <dgm:prSet presAssocID="{2336085E-DA09-4143-9846-DA44DC32AF6F}" presName="Name17" presStyleLbl="parChTrans1D3" presStyleIdx="3" presStyleCnt="4"/>
      <dgm:spPr/>
      <dgm:t>
        <a:bodyPr/>
        <a:lstStyle/>
        <a:p>
          <a:endParaRPr lang="es-MX"/>
        </a:p>
      </dgm:t>
    </dgm:pt>
    <dgm:pt modelId="{291327CD-2CC3-4157-956A-33AEC508EC05}" type="pres">
      <dgm:prSet presAssocID="{EDE3C45C-B2C0-4154-A232-918E6313C9C9}" presName="hierRoot3" presStyleCnt="0"/>
      <dgm:spPr/>
    </dgm:pt>
    <dgm:pt modelId="{FB6A911F-D1D6-4ECC-B3BE-E609BBFC4E71}" type="pres">
      <dgm:prSet presAssocID="{EDE3C45C-B2C0-4154-A232-918E6313C9C9}" presName="composite3" presStyleCnt="0"/>
      <dgm:spPr/>
    </dgm:pt>
    <dgm:pt modelId="{F0DC0CD3-F697-46F6-886F-55C2B57701B8}" type="pres">
      <dgm:prSet presAssocID="{EDE3C45C-B2C0-4154-A232-918E6313C9C9}" presName="background3" presStyleLbl="node3" presStyleIdx="3" presStyleCnt="4"/>
      <dgm:spPr/>
    </dgm:pt>
    <dgm:pt modelId="{6A5C0784-CB63-46CE-B640-09128BF9B268}" type="pres">
      <dgm:prSet presAssocID="{EDE3C45C-B2C0-4154-A232-918E6313C9C9}" presName="text3" presStyleLbl="fgAcc3" presStyleIdx="3" presStyleCnt="4">
        <dgm:presLayoutVars>
          <dgm:chPref val="3"/>
        </dgm:presLayoutVars>
      </dgm:prSet>
      <dgm:spPr/>
      <dgm:t>
        <a:bodyPr/>
        <a:lstStyle/>
        <a:p>
          <a:endParaRPr lang="es-MX"/>
        </a:p>
      </dgm:t>
    </dgm:pt>
    <dgm:pt modelId="{5F743E38-7F3A-4FD4-A0CB-62EA3F633308}" type="pres">
      <dgm:prSet presAssocID="{EDE3C45C-B2C0-4154-A232-918E6313C9C9}" presName="hierChild4" presStyleCnt="0"/>
      <dgm:spPr/>
    </dgm:pt>
  </dgm:ptLst>
  <dgm:cxnLst>
    <dgm:cxn modelId="{B3BFE3A2-6C17-45C4-8650-F87E5408F4BB}" type="presOf" srcId="{41646C76-DC7F-4CC9-8307-10B9E16288ED}" destId="{A77B0350-B422-4377-861A-560D4AAB7E43}" srcOrd="0" destOrd="0" presId="urn:microsoft.com/office/officeart/2005/8/layout/hierarchy1"/>
    <dgm:cxn modelId="{BD34ED05-C3B2-40D9-97DD-41898744A9D9}" type="presOf" srcId="{5C5D7E42-8AD1-49B6-80BD-BEA8A80C55B0}" destId="{732CFB5D-B855-478C-A48B-61006676053A}" srcOrd="0" destOrd="0" presId="urn:microsoft.com/office/officeart/2005/8/layout/hierarchy1"/>
    <dgm:cxn modelId="{E854734B-2592-478E-8253-B9BC2D5AF88C}" type="presOf" srcId="{3D096337-4774-43D3-BF6D-17E3F54F2689}" destId="{7B335222-99E9-4575-8273-20A272A051BF}" srcOrd="0" destOrd="0" presId="urn:microsoft.com/office/officeart/2005/8/layout/hierarchy1"/>
    <dgm:cxn modelId="{9F30B08D-F7F0-46F1-95E2-39CA00656700}" type="presOf" srcId="{CEAD5204-12EF-4B81-B58F-970085D72345}" destId="{E76B3F6B-670A-4ACA-A978-FB90A15BEA8F}" srcOrd="0" destOrd="0" presId="urn:microsoft.com/office/officeart/2005/8/layout/hierarchy1"/>
    <dgm:cxn modelId="{42273DDE-44B0-4B2B-AB44-F3536D376579}" type="presOf" srcId="{2336085E-DA09-4143-9846-DA44DC32AF6F}" destId="{117697B0-892D-4FBE-91F5-BF16DDF6098A}" srcOrd="0" destOrd="0" presId="urn:microsoft.com/office/officeart/2005/8/layout/hierarchy1"/>
    <dgm:cxn modelId="{F383E471-3368-4918-A7C9-447C49ABE15F}" srcId="{0C8B20F5-FA57-4576-B6D3-7FD1EAFA98C3}" destId="{CB3B62BF-3545-4362-90E3-C6D9E0AFE1AE}" srcOrd="0" destOrd="0" parTransId="{5C5D7E42-8AD1-49B6-80BD-BEA8A80C55B0}" sibTransId="{E3DC5893-79D7-42DA-8C31-FF921DF266EA}"/>
    <dgm:cxn modelId="{1FA5A4CE-E24A-4154-AD15-F540FEB8C003}" srcId="{CF798E42-9651-4F01-A14C-24DEE6FEFD94}" destId="{41646C76-DC7F-4CC9-8307-10B9E16288ED}" srcOrd="0" destOrd="0" parTransId="{3D096337-4774-43D3-BF6D-17E3F54F2689}" sibTransId="{D1B49A36-6BDA-4453-AE4E-89AEE631C12C}"/>
    <dgm:cxn modelId="{AF4366BB-588C-48BC-9078-ED6AA731A72C}" type="presOf" srcId="{08DDF166-2B4E-4F44-913C-3DB751E220AF}" destId="{CF4AF78F-2FC3-4204-A312-3051E052D0BC}" srcOrd="0" destOrd="0" presId="urn:microsoft.com/office/officeart/2005/8/layout/hierarchy1"/>
    <dgm:cxn modelId="{3A912388-68CF-43AA-8047-4DC76E7BE800}" type="presOf" srcId="{CB3B62BF-3545-4362-90E3-C6D9E0AFE1AE}" destId="{F1A5B9ED-3BF8-4A87-99D8-132A47D7BB8D}" srcOrd="0" destOrd="0" presId="urn:microsoft.com/office/officeart/2005/8/layout/hierarchy1"/>
    <dgm:cxn modelId="{01C3AA2E-99F9-4A88-ABCC-06124F165E03}" type="presOf" srcId="{CF798E42-9651-4F01-A14C-24DEE6FEFD94}" destId="{DCFFA6DC-ABA1-4659-98CC-C52B001D984E}" srcOrd="0" destOrd="0" presId="urn:microsoft.com/office/officeart/2005/8/layout/hierarchy1"/>
    <dgm:cxn modelId="{9B369CF2-A953-432D-B996-B774353A8D75}" type="presOf" srcId="{B6A7436B-1638-4DB1-A83B-CA629BD67BEC}" destId="{E1EF87CA-C60B-4ED6-8E9A-251A3755AFDD}" srcOrd="0" destOrd="0" presId="urn:microsoft.com/office/officeart/2005/8/layout/hierarchy1"/>
    <dgm:cxn modelId="{FAB64805-288A-42E8-BAF1-3FD8D7E62A3A}" type="presOf" srcId="{DFFA0699-E907-4C63-A72C-4A2270E3FC71}" destId="{61981B18-57E9-47DD-8C8A-FCED90303F4D}" srcOrd="0" destOrd="0" presId="urn:microsoft.com/office/officeart/2005/8/layout/hierarchy1"/>
    <dgm:cxn modelId="{FB7906F2-4D8A-487A-9358-0FF2C1CD4E5A}" type="presOf" srcId="{4508B923-9327-4C3F-B39F-EA60657DB022}" destId="{031C094D-908A-433E-9B33-9F587E10E87D}" srcOrd="0" destOrd="0" presId="urn:microsoft.com/office/officeart/2005/8/layout/hierarchy1"/>
    <dgm:cxn modelId="{1BE0E8B0-29DD-46E1-B75A-D00E88645756}" type="presOf" srcId="{0C8B20F5-FA57-4576-B6D3-7FD1EAFA98C3}" destId="{03727712-5301-421A-BC45-38F07932FD17}" srcOrd="0" destOrd="0" presId="urn:microsoft.com/office/officeart/2005/8/layout/hierarchy1"/>
    <dgm:cxn modelId="{7C0E7499-2F8E-4F34-A693-81211FE5FA28}" type="presOf" srcId="{10108659-9E70-4D76-A825-6965103848BF}" destId="{4155F6DD-6D48-4C40-8DFA-0512DFA9F2A8}" srcOrd="0" destOrd="0" presId="urn:microsoft.com/office/officeart/2005/8/layout/hierarchy1"/>
    <dgm:cxn modelId="{D1271C5F-A8EB-424D-B01B-A396B0F45327}" type="presOf" srcId="{A66EAA1D-1F28-4237-967F-C78B67F9CE36}" destId="{5192A1B5-58AF-4FCA-8117-E29BD2716302}" srcOrd="0" destOrd="0" presId="urn:microsoft.com/office/officeart/2005/8/layout/hierarchy1"/>
    <dgm:cxn modelId="{001DC9BF-8A54-433C-A9B4-070505004810}" srcId="{A66EAA1D-1F28-4237-967F-C78B67F9CE36}" destId="{0C8B20F5-FA57-4576-B6D3-7FD1EAFA98C3}" srcOrd="1" destOrd="0" parTransId="{A703687C-D508-4C47-949C-07CF64270ACC}" sibTransId="{35073226-AC8C-4B40-BCC6-6B37CFBC1C69}"/>
    <dgm:cxn modelId="{0D3E8149-ED0A-444B-A43F-1A4ABC3FAEE5}" srcId="{A66EAA1D-1F28-4237-967F-C78B67F9CE36}" destId="{CF798E42-9651-4F01-A14C-24DEE6FEFD94}" srcOrd="0" destOrd="0" parTransId="{08DDF166-2B4E-4F44-913C-3DB751E220AF}" sibTransId="{A16AA965-4DD5-448B-8555-55DE3C2E5A7F}"/>
    <dgm:cxn modelId="{AE44D393-E01D-47F4-8BF8-C976BC6C3484}" srcId="{4508B923-9327-4C3F-B39F-EA60657DB022}" destId="{EDE3C45C-B2C0-4154-A232-918E6313C9C9}" srcOrd="0" destOrd="0" parTransId="{2336085E-DA09-4143-9846-DA44DC32AF6F}" sibTransId="{47B6DF70-4B7E-4413-9241-515A627F1691}"/>
    <dgm:cxn modelId="{5E4B1105-42BE-4927-8F05-9C8E6B5CF4BF}" type="presOf" srcId="{A703687C-D508-4C47-949C-07CF64270ACC}" destId="{F2671159-E83E-4004-A98D-39026B5912F9}" srcOrd="0" destOrd="0" presId="urn:microsoft.com/office/officeart/2005/8/layout/hierarchy1"/>
    <dgm:cxn modelId="{6344A44B-142E-4921-9600-AD715BE3B79B}" srcId="{4F12D9A7-DC1D-4274-AF63-4DBF0B515FFF}" destId="{A66EAA1D-1F28-4237-967F-C78B67F9CE36}" srcOrd="0" destOrd="0" parTransId="{A2BA9D53-6660-4D87-A352-AA0B0D5ECC58}" sibTransId="{89464316-F818-4255-8668-6AFFEF896170}"/>
    <dgm:cxn modelId="{472C52E1-01A8-49CC-AEB8-B7FFB23BEEA5}" type="presOf" srcId="{EDE3C45C-B2C0-4154-A232-918E6313C9C9}" destId="{6A5C0784-CB63-46CE-B640-09128BF9B268}" srcOrd="0" destOrd="0" presId="urn:microsoft.com/office/officeart/2005/8/layout/hierarchy1"/>
    <dgm:cxn modelId="{1EA4069F-F2AB-4E24-B32E-80FD848D6A17}" srcId="{CF798E42-9651-4F01-A14C-24DEE6FEFD94}" destId="{B6A7436B-1638-4DB1-A83B-CA629BD67BEC}" srcOrd="1" destOrd="0" parTransId="{10108659-9E70-4D76-A825-6965103848BF}" sibTransId="{EEE117BD-F4F4-45D0-8449-C79A31A945CF}"/>
    <dgm:cxn modelId="{5F30FF2B-471F-4C61-99F4-B4A76578CD43}" type="presOf" srcId="{4F12D9A7-DC1D-4274-AF63-4DBF0B515FFF}" destId="{50BBD0E6-2DB6-4675-B3D7-66FE13E05B11}" srcOrd="0" destOrd="0" presId="urn:microsoft.com/office/officeart/2005/8/layout/hierarchy1"/>
    <dgm:cxn modelId="{75AB4759-9066-4EDE-8DF7-F97C8DB8FBD9}" srcId="{CEAD5204-12EF-4B81-B58F-970085D72345}" destId="{4508B923-9327-4C3F-B39F-EA60657DB022}" srcOrd="0" destOrd="0" parTransId="{DFFA0699-E907-4C63-A72C-4A2270E3FC71}" sibTransId="{35654C40-D100-4183-BDD5-2DF2BCC5B9BD}"/>
    <dgm:cxn modelId="{2E11BD3D-CA29-4EB0-B403-ECCC828FC610}" srcId="{4F12D9A7-DC1D-4274-AF63-4DBF0B515FFF}" destId="{CEAD5204-12EF-4B81-B58F-970085D72345}" srcOrd="1" destOrd="0" parTransId="{545175EF-5811-461E-BEEA-998B3CE614BD}" sibTransId="{10CDD13C-25B1-44D5-A8DC-007A2E24C7BB}"/>
    <dgm:cxn modelId="{9D4B49B7-41AF-4412-85A7-7020AC6353FD}" type="presParOf" srcId="{50BBD0E6-2DB6-4675-B3D7-66FE13E05B11}" destId="{08280B9F-F0AC-402F-B983-18C7E78AB8CF}" srcOrd="0" destOrd="0" presId="urn:microsoft.com/office/officeart/2005/8/layout/hierarchy1"/>
    <dgm:cxn modelId="{A02ED2D6-C144-476D-8A35-DFE02502654D}" type="presParOf" srcId="{08280B9F-F0AC-402F-B983-18C7E78AB8CF}" destId="{1D6AC34A-79AF-455C-91DF-078E87CB97DA}" srcOrd="0" destOrd="0" presId="urn:microsoft.com/office/officeart/2005/8/layout/hierarchy1"/>
    <dgm:cxn modelId="{96F4B6A7-795E-4491-977D-2EA7DF1ED2A3}" type="presParOf" srcId="{1D6AC34A-79AF-455C-91DF-078E87CB97DA}" destId="{301704D9-3E83-4CC7-9CE6-1029C406E6F7}" srcOrd="0" destOrd="0" presId="urn:microsoft.com/office/officeart/2005/8/layout/hierarchy1"/>
    <dgm:cxn modelId="{489908A1-D91A-48F7-98D4-ED19F491C3B3}" type="presParOf" srcId="{1D6AC34A-79AF-455C-91DF-078E87CB97DA}" destId="{5192A1B5-58AF-4FCA-8117-E29BD2716302}" srcOrd="1" destOrd="0" presId="urn:microsoft.com/office/officeart/2005/8/layout/hierarchy1"/>
    <dgm:cxn modelId="{59FD4EF6-58A2-4F44-8ED7-FA2507FEA61C}" type="presParOf" srcId="{08280B9F-F0AC-402F-B983-18C7E78AB8CF}" destId="{9FA82747-DA01-4252-B410-A7ADFC0F370E}" srcOrd="1" destOrd="0" presId="urn:microsoft.com/office/officeart/2005/8/layout/hierarchy1"/>
    <dgm:cxn modelId="{0913B634-3341-47A3-8D37-007403262BE7}" type="presParOf" srcId="{9FA82747-DA01-4252-B410-A7ADFC0F370E}" destId="{CF4AF78F-2FC3-4204-A312-3051E052D0BC}" srcOrd="0" destOrd="0" presId="urn:microsoft.com/office/officeart/2005/8/layout/hierarchy1"/>
    <dgm:cxn modelId="{8244DFE8-1288-4A82-AC4B-A89A4374D3D2}" type="presParOf" srcId="{9FA82747-DA01-4252-B410-A7ADFC0F370E}" destId="{418CFAC5-87C3-4A86-BA4A-1EDCF93F72F3}" srcOrd="1" destOrd="0" presId="urn:microsoft.com/office/officeart/2005/8/layout/hierarchy1"/>
    <dgm:cxn modelId="{8F928BEF-8D2D-4BEA-8FCD-C2C2DD9F6CB1}" type="presParOf" srcId="{418CFAC5-87C3-4A86-BA4A-1EDCF93F72F3}" destId="{EC3E348F-218E-4E54-8256-026122D66265}" srcOrd="0" destOrd="0" presId="urn:microsoft.com/office/officeart/2005/8/layout/hierarchy1"/>
    <dgm:cxn modelId="{706828D8-32AD-4D84-B253-D8A9B21DD4EE}" type="presParOf" srcId="{EC3E348F-218E-4E54-8256-026122D66265}" destId="{B8EA3136-4909-4FC0-B7F0-AC380A3DD7C1}" srcOrd="0" destOrd="0" presId="urn:microsoft.com/office/officeart/2005/8/layout/hierarchy1"/>
    <dgm:cxn modelId="{582F2CAF-E666-4591-96AB-4656C955F952}" type="presParOf" srcId="{EC3E348F-218E-4E54-8256-026122D66265}" destId="{DCFFA6DC-ABA1-4659-98CC-C52B001D984E}" srcOrd="1" destOrd="0" presId="urn:microsoft.com/office/officeart/2005/8/layout/hierarchy1"/>
    <dgm:cxn modelId="{7446C30D-DA53-48FB-BE9D-34EC9E7D7172}" type="presParOf" srcId="{418CFAC5-87C3-4A86-BA4A-1EDCF93F72F3}" destId="{E9BA7492-4EC4-4C36-92AB-75B2188E2A91}" srcOrd="1" destOrd="0" presId="urn:microsoft.com/office/officeart/2005/8/layout/hierarchy1"/>
    <dgm:cxn modelId="{7B27106E-B6BA-4AF3-9021-A7927B49BFEE}" type="presParOf" srcId="{E9BA7492-4EC4-4C36-92AB-75B2188E2A91}" destId="{7B335222-99E9-4575-8273-20A272A051BF}" srcOrd="0" destOrd="0" presId="urn:microsoft.com/office/officeart/2005/8/layout/hierarchy1"/>
    <dgm:cxn modelId="{A110525E-1659-41C4-9098-381327A20C28}" type="presParOf" srcId="{E9BA7492-4EC4-4C36-92AB-75B2188E2A91}" destId="{BE30F61F-14C2-417B-94BC-A4B7B7BE7CF1}" srcOrd="1" destOrd="0" presId="urn:microsoft.com/office/officeart/2005/8/layout/hierarchy1"/>
    <dgm:cxn modelId="{FD7A8E64-034F-4BC1-9D49-B3E683DB36BD}" type="presParOf" srcId="{BE30F61F-14C2-417B-94BC-A4B7B7BE7CF1}" destId="{5424A011-33D4-4DBF-9C61-BC68E8764105}" srcOrd="0" destOrd="0" presId="urn:microsoft.com/office/officeart/2005/8/layout/hierarchy1"/>
    <dgm:cxn modelId="{29C1A450-4159-4C2A-82CB-3D4F1C2DB2AC}" type="presParOf" srcId="{5424A011-33D4-4DBF-9C61-BC68E8764105}" destId="{7D858190-CDEE-417B-9176-1BF2CE0019FC}" srcOrd="0" destOrd="0" presId="urn:microsoft.com/office/officeart/2005/8/layout/hierarchy1"/>
    <dgm:cxn modelId="{FECABDDC-B92C-4A55-9ABC-933385DA20F8}" type="presParOf" srcId="{5424A011-33D4-4DBF-9C61-BC68E8764105}" destId="{A77B0350-B422-4377-861A-560D4AAB7E43}" srcOrd="1" destOrd="0" presId="urn:microsoft.com/office/officeart/2005/8/layout/hierarchy1"/>
    <dgm:cxn modelId="{88B8035B-F6C0-4996-8C41-E8C5D6B5DB86}" type="presParOf" srcId="{BE30F61F-14C2-417B-94BC-A4B7B7BE7CF1}" destId="{1FD42514-D396-4B9E-A21D-8EFEFB353A14}" srcOrd="1" destOrd="0" presId="urn:microsoft.com/office/officeart/2005/8/layout/hierarchy1"/>
    <dgm:cxn modelId="{6E48FD9A-265E-48F4-B0AC-EE2856B186C3}" type="presParOf" srcId="{E9BA7492-4EC4-4C36-92AB-75B2188E2A91}" destId="{4155F6DD-6D48-4C40-8DFA-0512DFA9F2A8}" srcOrd="2" destOrd="0" presId="urn:microsoft.com/office/officeart/2005/8/layout/hierarchy1"/>
    <dgm:cxn modelId="{7D4F6691-E0DD-4DD8-8A07-41CCCFE7DA48}" type="presParOf" srcId="{E9BA7492-4EC4-4C36-92AB-75B2188E2A91}" destId="{8E2B4398-34A7-4AC3-BB04-42E76C70EA19}" srcOrd="3" destOrd="0" presId="urn:microsoft.com/office/officeart/2005/8/layout/hierarchy1"/>
    <dgm:cxn modelId="{C9C54038-50FF-4755-A47D-1E64FC4965CE}" type="presParOf" srcId="{8E2B4398-34A7-4AC3-BB04-42E76C70EA19}" destId="{DC8910DA-2B8B-4FCD-AC4B-AAD69EE80203}" srcOrd="0" destOrd="0" presId="urn:microsoft.com/office/officeart/2005/8/layout/hierarchy1"/>
    <dgm:cxn modelId="{A8EE8820-F4AB-4895-BCEC-098827FFA781}" type="presParOf" srcId="{DC8910DA-2B8B-4FCD-AC4B-AAD69EE80203}" destId="{CCB4F61D-5023-460D-841B-071550C4F8E3}" srcOrd="0" destOrd="0" presId="urn:microsoft.com/office/officeart/2005/8/layout/hierarchy1"/>
    <dgm:cxn modelId="{7C35F8AA-778B-4F13-A37D-160E9321C064}" type="presParOf" srcId="{DC8910DA-2B8B-4FCD-AC4B-AAD69EE80203}" destId="{E1EF87CA-C60B-4ED6-8E9A-251A3755AFDD}" srcOrd="1" destOrd="0" presId="urn:microsoft.com/office/officeart/2005/8/layout/hierarchy1"/>
    <dgm:cxn modelId="{0DFD1F36-D992-49DF-8902-DF834EC00C20}" type="presParOf" srcId="{8E2B4398-34A7-4AC3-BB04-42E76C70EA19}" destId="{4ABC40D3-DB15-4F92-BBD6-4867FCD34425}" srcOrd="1" destOrd="0" presId="urn:microsoft.com/office/officeart/2005/8/layout/hierarchy1"/>
    <dgm:cxn modelId="{3F408DB2-8EE3-4563-BEF9-35DC320828FE}" type="presParOf" srcId="{9FA82747-DA01-4252-B410-A7ADFC0F370E}" destId="{F2671159-E83E-4004-A98D-39026B5912F9}" srcOrd="2" destOrd="0" presId="urn:microsoft.com/office/officeart/2005/8/layout/hierarchy1"/>
    <dgm:cxn modelId="{BAB7E5BB-94AF-4A58-A8E7-C917F862BB30}" type="presParOf" srcId="{9FA82747-DA01-4252-B410-A7ADFC0F370E}" destId="{5AA274FA-677A-4A09-95D6-A4AC0B845FF9}" srcOrd="3" destOrd="0" presId="urn:microsoft.com/office/officeart/2005/8/layout/hierarchy1"/>
    <dgm:cxn modelId="{2F5A90B7-EE5A-4910-886F-7FCCE29DA23F}" type="presParOf" srcId="{5AA274FA-677A-4A09-95D6-A4AC0B845FF9}" destId="{E03FEEE8-7AF7-42CB-982D-99EE7D93372F}" srcOrd="0" destOrd="0" presId="urn:microsoft.com/office/officeart/2005/8/layout/hierarchy1"/>
    <dgm:cxn modelId="{9C067627-D44F-4E50-9F74-2548E6A392A7}" type="presParOf" srcId="{E03FEEE8-7AF7-42CB-982D-99EE7D93372F}" destId="{CF2E31BA-BFE9-4DF7-9B4F-4661A9896C9A}" srcOrd="0" destOrd="0" presId="urn:microsoft.com/office/officeart/2005/8/layout/hierarchy1"/>
    <dgm:cxn modelId="{C329D1AE-FCDE-4251-B523-139CD78298F2}" type="presParOf" srcId="{E03FEEE8-7AF7-42CB-982D-99EE7D93372F}" destId="{03727712-5301-421A-BC45-38F07932FD17}" srcOrd="1" destOrd="0" presId="urn:microsoft.com/office/officeart/2005/8/layout/hierarchy1"/>
    <dgm:cxn modelId="{F7947622-8D33-4F1A-89F8-ECF32A374465}" type="presParOf" srcId="{5AA274FA-677A-4A09-95D6-A4AC0B845FF9}" destId="{7C1A8DEC-3AE2-4586-B60B-3A416AB7AB2E}" srcOrd="1" destOrd="0" presId="urn:microsoft.com/office/officeart/2005/8/layout/hierarchy1"/>
    <dgm:cxn modelId="{DDF0ADBE-D6BA-45E7-B539-A9A98CC33E90}" type="presParOf" srcId="{7C1A8DEC-3AE2-4586-B60B-3A416AB7AB2E}" destId="{732CFB5D-B855-478C-A48B-61006676053A}" srcOrd="0" destOrd="0" presId="urn:microsoft.com/office/officeart/2005/8/layout/hierarchy1"/>
    <dgm:cxn modelId="{84247408-1A4D-46D5-A646-4C4E65BFB730}" type="presParOf" srcId="{7C1A8DEC-3AE2-4586-B60B-3A416AB7AB2E}" destId="{B6E51C18-CBBC-40E0-BA4C-39F644B32378}" srcOrd="1" destOrd="0" presId="urn:microsoft.com/office/officeart/2005/8/layout/hierarchy1"/>
    <dgm:cxn modelId="{596A75E0-3AEF-4512-8A96-2C6CCCAFA5C5}" type="presParOf" srcId="{B6E51C18-CBBC-40E0-BA4C-39F644B32378}" destId="{CE505843-0612-40C1-9184-32022012723A}" srcOrd="0" destOrd="0" presId="urn:microsoft.com/office/officeart/2005/8/layout/hierarchy1"/>
    <dgm:cxn modelId="{3DA15D10-4E4C-4BED-8B48-1005E3E37449}" type="presParOf" srcId="{CE505843-0612-40C1-9184-32022012723A}" destId="{DD75B519-A7A7-41CC-9F5A-F1786D5F6206}" srcOrd="0" destOrd="0" presId="urn:microsoft.com/office/officeart/2005/8/layout/hierarchy1"/>
    <dgm:cxn modelId="{1284CD8A-9E86-44C3-98F9-00D70ECFCA34}" type="presParOf" srcId="{CE505843-0612-40C1-9184-32022012723A}" destId="{F1A5B9ED-3BF8-4A87-99D8-132A47D7BB8D}" srcOrd="1" destOrd="0" presId="urn:microsoft.com/office/officeart/2005/8/layout/hierarchy1"/>
    <dgm:cxn modelId="{622A4697-ABA8-47A8-B959-FABE7F522692}" type="presParOf" srcId="{B6E51C18-CBBC-40E0-BA4C-39F644B32378}" destId="{231038EA-AC8E-4A2D-989B-6DC31F824137}" srcOrd="1" destOrd="0" presId="urn:microsoft.com/office/officeart/2005/8/layout/hierarchy1"/>
    <dgm:cxn modelId="{92633C72-B2C7-4A42-9F50-114C64AC0FAC}" type="presParOf" srcId="{50BBD0E6-2DB6-4675-B3D7-66FE13E05B11}" destId="{8D03C52E-B59A-4B25-8D93-ECA6514BFC5F}" srcOrd="1" destOrd="0" presId="urn:microsoft.com/office/officeart/2005/8/layout/hierarchy1"/>
    <dgm:cxn modelId="{BD05735C-EAC0-44B4-A3F3-71BB155A0985}" type="presParOf" srcId="{8D03C52E-B59A-4B25-8D93-ECA6514BFC5F}" destId="{FBB23613-13C4-4A0F-99B9-4831E9B28ED7}" srcOrd="0" destOrd="0" presId="urn:microsoft.com/office/officeart/2005/8/layout/hierarchy1"/>
    <dgm:cxn modelId="{69A647C0-213B-4692-962A-6D2F43744397}" type="presParOf" srcId="{FBB23613-13C4-4A0F-99B9-4831E9B28ED7}" destId="{7427B819-2F2B-4EBF-85D9-8BE976A61F3F}" srcOrd="0" destOrd="0" presId="urn:microsoft.com/office/officeart/2005/8/layout/hierarchy1"/>
    <dgm:cxn modelId="{69BAF583-74D8-4406-BF53-5BBC0DA44679}" type="presParOf" srcId="{FBB23613-13C4-4A0F-99B9-4831E9B28ED7}" destId="{E76B3F6B-670A-4ACA-A978-FB90A15BEA8F}" srcOrd="1" destOrd="0" presId="urn:microsoft.com/office/officeart/2005/8/layout/hierarchy1"/>
    <dgm:cxn modelId="{F219817E-A29C-4441-91EC-E430F4FFC402}" type="presParOf" srcId="{8D03C52E-B59A-4B25-8D93-ECA6514BFC5F}" destId="{18F1C6DC-5330-41C2-927F-A0E461A3DFCD}" srcOrd="1" destOrd="0" presId="urn:microsoft.com/office/officeart/2005/8/layout/hierarchy1"/>
    <dgm:cxn modelId="{FAFB3753-A5EF-40CE-B676-8A5FE88BDF07}" type="presParOf" srcId="{18F1C6DC-5330-41C2-927F-A0E461A3DFCD}" destId="{61981B18-57E9-47DD-8C8A-FCED90303F4D}" srcOrd="0" destOrd="0" presId="urn:microsoft.com/office/officeart/2005/8/layout/hierarchy1"/>
    <dgm:cxn modelId="{1D2D36C7-4616-45A8-A33F-900E930E9928}" type="presParOf" srcId="{18F1C6DC-5330-41C2-927F-A0E461A3DFCD}" destId="{4EFA7CE2-8CCE-46BA-BC93-F25824F5A2B1}" srcOrd="1" destOrd="0" presId="urn:microsoft.com/office/officeart/2005/8/layout/hierarchy1"/>
    <dgm:cxn modelId="{339F79DE-97BE-4EBA-8AFD-5F92C97B4BD3}" type="presParOf" srcId="{4EFA7CE2-8CCE-46BA-BC93-F25824F5A2B1}" destId="{01FE0C7B-C862-49C5-B348-98711A83B21C}" srcOrd="0" destOrd="0" presId="urn:microsoft.com/office/officeart/2005/8/layout/hierarchy1"/>
    <dgm:cxn modelId="{CA09984F-5E55-4267-A05D-B2D151C92A30}" type="presParOf" srcId="{01FE0C7B-C862-49C5-B348-98711A83B21C}" destId="{44F2FF1E-EA98-4A78-A90B-84A5AD1B9B85}" srcOrd="0" destOrd="0" presId="urn:microsoft.com/office/officeart/2005/8/layout/hierarchy1"/>
    <dgm:cxn modelId="{26BEE0B9-8BE9-4390-9635-A4F0DB75A6E5}" type="presParOf" srcId="{01FE0C7B-C862-49C5-B348-98711A83B21C}" destId="{031C094D-908A-433E-9B33-9F587E10E87D}" srcOrd="1" destOrd="0" presId="urn:microsoft.com/office/officeart/2005/8/layout/hierarchy1"/>
    <dgm:cxn modelId="{4BBD0DDE-184A-4493-9A66-B6745ACAC702}" type="presParOf" srcId="{4EFA7CE2-8CCE-46BA-BC93-F25824F5A2B1}" destId="{27994A4F-3550-4E0A-BFD3-C6889AA57EDF}" srcOrd="1" destOrd="0" presId="urn:microsoft.com/office/officeart/2005/8/layout/hierarchy1"/>
    <dgm:cxn modelId="{1371C45C-9917-4F34-B655-77772B7E9C0E}" type="presParOf" srcId="{27994A4F-3550-4E0A-BFD3-C6889AA57EDF}" destId="{117697B0-892D-4FBE-91F5-BF16DDF6098A}" srcOrd="0" destOrd="0" presId="urn:microsoft.com/office/officeart/2005/8/layout/hierarchy1"/>
    <dgm:cxn modelId="{BF5005DE-1443-42BF-99D0-A61A5FD5C456}" type="presParOf" srcId="{27994A4F-3550-4E0A-BFD3-C6889AA57EDF}" destId="{291327CD-2CC3-4157-956A-33AEC508EC05}" srcOrd="1" destOrd="0" presId="urn:microsoft.com/office/officeart/2005/8/layout/hierarchy1"/>
    <dgm:cxn modelId="{FCBDD5DE-5913-4891-B0EC-7BBF65658EEF}" type="presParOf" srcId="{291327CD-2CC3-4157-956A-33AEC508EC05}" destId="{FB6A911F-D1D6-4ECC-B3BE-E609BBFC4E71}" srcOrd="0" destOrd="0" presId="urn:microsoft.com/office/officeart/2005/8/layout/hierarchy1"/>
    <dgm:cxn modelId="{33443036-DEB4-41F5-9AC5-0DA161860E69}" type="presParOf" srcId="{FB6A911F-D1D6-4ECC-B3BE-E609BBFC4E71}" destId="{F0DC0CD3-F697-46F6-886F-55C2B57701B8}" srcOrd="0" destOrd="0" presId="urn:microsoft.com/office/officeart/2005/8/layout/hierarchy1"/>
    <dgm:cxn modelId="{4BE56460-218F-42FE-9209-D7DD4458CCA2}" type="presParOf" srcId="{FB6A911F-D1D6-4ECC-B3BE-E609BBFC4E71}" destId="{6A5C0784-CB63-46CE-B640-09128BF9B268}" srcOrd="1" destOrd="0" presId="urn:microsoft.com/office/officeart/2005/8/layout/hierarchy1"/>
    <dgm:cxn modelId="{30912873-C64C-456D-B1A7-E3656CDE6C3B}" type="presParOf" srcId="{291327CD-2CC3-4157-956A-33AEC508EC05}" destId="{5F743E38-7F3A-4FD4-A0CB-62EA3F63330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42AC0C-3875-41D9-9C78-E01656768AB1}">
      <dsp:nvSpPr>
        <dsp:cNvPr id="0" name=""/>
        <dsp:cNvSpPr/>
      </dsp:nvSpPr>
      <dsp:spPr>
        <a:xfrm rot="5400000">
          <a:off x="-190665" y="191470"/>
          <a:ext cx="1271103" cy="889772"/>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PE" sz="1200" kern="1200" dirty="0" smtClean="0"/>
            <a:t>Entregable 1</a:t>
          </a:r>
          <a:endParaRPr lang="es-PE" sz="1200" kern="1200" dirty="0"/>
        </a:p>
      </dsp:txBody>
      <dsp:txXfrm rot="-5400000">
        <a:off x="1" y="445690"/>
        <a:ext cx="889772" cy="381331"/>
      </dsp:txXfrm>
    </dsp:sp>
    <dsp:sp modelId="{6F1D06BD-4F40-4C42-85B5-D6AAC9B9530E}">
      <dsp:nvSpPr>
        <dsp:cNvPr id="0" name=""/>
        <dsp:cNvSpPr/>
      </dsp:nvSpPr>
      <dsp:spPr>
        <a:xfrm rot="5400000">
          <a:off x="4412484" y="-3521906"/>
          <a:ext cx="826217" cy="7871640"/>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s-PE" sz="1500" kern="1200" dirty="0" smtClean="0"/>
            <a:t>Requerimientos</a:t>
          </a:r>
          <a:endParaRPr lang="es-PE" sz="1500" kern="1200" dirty="0"/>
        </a:p>
        <a:p>
          <a:pPr marL="114300" lvl="1" indent="-114300" algn="l" defTabSz="666750">
            <a:lnSpc>
              <a:spcPct val="90000"/>
            </a:lnSpc>
            <a:spcBef>
              <a:spcPct val="0"/>
            </a:spcBef>
            <a:spcAft>
              <a:spcPct val="15000"/>
            </a:spcAft>
            <a:buChar char="••"/>
          </a:pPr>
          <a:r>
            <a:rPr lang="es-PE" sz="1500" kern="1200" dirty="0" smtClean="0"/>
            <a:t>Casos de uso</a:t>
          </a:r>
          <a:endParaRPr lang="es-PE" sz="1500" kern="1200" dirty="0"/>
        </a:p>
        <a:p>
          <a:pPr marL="114300" lvl="1" indent="-114300" algn="l" defTabSz="666750">
            <a:lnSpc>
              <a:spcPct val="90000"/>
            </a:lnSpc>
            <a:spcBef>
              <a:spcPct val="0"/>
            </a:spcBef>
            <a:spcAft>
              <a:spcPct val="15000"/>
            </a:spcAft>
            <a:buChar char="••"/>
          </a:pPr>
          <a:r>
            <a:rPr lang="es-PE" sz="1500" kern="1200" dirty="0" smtClean="0"/>
            <a:t>Diagrama de Actividad general</a:t>
          </a:r>
          <a:endParaRPr lang="es-PE" sz="1500" kern="1200" dirty="0"/>
        </a:p>
      </dsp:txBody>
      <dsp:txXfrm rot="-5400000">
        <a:off x="889773" y="41138"/>
        <a:ext cx="7831307" cy="745551"/>
      </dsp:txXfrm>
    </dsp:sp>
    <dsp:sp modelId="{D5E8C11F-A76C-459D-AB67-0DB5A7B5225F}">
      <dsp:nvSpPr>
        <dsp:cNvPr id="0" name=""/>
        <dsp:cNvSpPr/>
      </dsp:nvSpPr>
      <dsp:spPr>
        <a:xfrm rot="5400000">
          <a:off x="-190665" y="1263263"/>
          <a:ext cx="1271103" cy="889772"/>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PE" sz="1200" kern="1200" dirty="0" smtClean="0"/>
            <a:t>Entregable 2</a:t>
          </a:r>
          <a:endParaRPr lang="es-PE" sz="1200" kern="1200" dirty="0"/>
        </a:p>
      </dsp:txBody>
      <dsp:txXfrm rot="-5400000">
        <a:off x="1" y="1517483"/>
        <a:ext cx="889772" cy="381331"/>
      </dsp:txXfrm>
    </dsp:sp>
    <dsp:sp modelId="{5689744D-5435-45F5-A736-99798F8D938B}">
      <dsp:nvSpPr>
        <dsp:cNvPr id="0" name=""/>
        <dsp:cNvSpPr/>
      </dsp:nvSpPr>
      <dsp:spPr>
        <a:xfrm rot="5400000">
          <a:off x="4412484" y="-2450113"/>
          <a:ext cx="826217" cy="7871640"/>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s-PE" sz="1500" kern="1200" dirty="0" smtClean="0"/>
            <a:t>Diagramas de Actividades por caso de uso</a:t>
          </a:r>
          <a:endParaRPr lang="es-PE" sz="1500" kern="1200" dirty="0"/>
        </a:p>
        <a:p>
          <a:pPr marL="114300" lvl="1" indent="-114300" algn="l" defTabSz="666750">
            <a:lnSpc>
              <a:spcPct val="90000"/>
            </a:lnSpc>
            <a:spcBef>
              <a:spcPct val="0"/>
            </a:spcBef>
            <a:spcAft>
              <a:spcPct val="15000"/>
            </a:spcAft>
            <a:buChar char="••"/>
          </a:pPr>
          <a:endParaRPr lang="es-PE" sz="1500" kern="1200"/>
        </a:p>
      </dsp:txBody>
      <dsp:txXfrm rot="-5400000">
        <a:off x="889773" y="1112931"/>
        <a:ext cx="7831307" cy="745551"/>
      </dsp:txXfrm>
    </dsp:sp>
    <dsp:sp modelId="{C7FE90E3-281F-4082-9D04-48FA473D824A}">
      <dsp:nvSpPr>
        <dsp:cNvPr id="0" name=""/>
        <dsp:cNvSpPr/>
      </dsp:nvSpPr>
      <dsp:spPr>
        <a:xfrm rot="5400000">
          <a:off x="-190665" y="2335056"/>
          <a:ext cx="1271103" cy="889772"/>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PE" sz="1200" kern="1200" dirty="0" smtClean="0"/>
            <a:t>Entregable 3</a:t>
          </a:r>
          <a:endParaRPr lang="es-PE" sz="1200" kern="1200" dirty="0"/>
        </a:p>
      </dsp:txBody>
      <dsp:txXfrm rot="-5400000">
        <a:off x="1" y="2589276"/>
        <a:ext cx="889772" cy="381331"/>
      </dsp:txXfrm>
    </dsp:sp>
    <dsp:sp modelId="{4DBCD8EF-071A-47C8-A689-17CB30BD18C5}">
      <dsp:nvSpPr>
        <dsp:cNvPr id="0" name=""/>
        <dsp:cNvSpPr/>
      </dsp:nvSpPr>
      <dsp:spPr>
        <a:xfrm rot="5400000">
          <a:off x="4412484" y="-1378320"/>
          <a:ext cx="826217" cy="7871640"/>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s-PE" sz="1500" kern="1200" dirty="0" smtClean="0"/>
            <a:t>Documentación final</a:t>
          </a:r>
          <a:endParaRPr lang="es-PE" sz="1500" kern="1200" dirty="0"/>
        </a:p>
        <a:p>
          <a:pPr marL="114300" lvl="1" indent="-114300" algn="l" defTabSz="666750">
            <a:lnSpc>
              <a:spcPct val="90000"/>
            </a:lnSpc>
            <a:spcBef>
              <a:spcPct val="0"/>
            </a:spcBef>
            <a:spcAft>
              <a:spcPct val="15000"/>
            </a:spcAft>
            <a:buChar char="••"/>
          </a:pPr>
          <a:r>
            <a:rPr lang="es-PE" sz="1500" kern="1200" dirty="0" smtClean="0"/>
            <a:t>Prototipo del producto final</a:t>
          </a:r>
          <a:endParaRPr lang="es-PE" sz="1500" kern="1200" dirty="0"/>
        </a:p>
      </dsp:txBody>
      <dsp:txXfrm rot="-5400000">
        <a:off x="889773" y="2184724"/>
        <a:ext cx="7831307" cy="7455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7697B0-892D-4FBE-91F5-BF16DDF6098A}">
      <dsp:nvSpPr>
        <dsp:cNvPr id="0" name=""/>
        <dsp:cNvSpPr/>
      </dsp:nvSpPr>
      <dsp:spPr>
        <a:xfrm>
          <a:off x="6675926" y="2056730"/>
          <a:ext cx="91440" cy="382963"/>
        </a:xfrm>
        <a:custGeom>
          <a:avLst/>
          <a:gdLst/>
          <a:ahLst/>
          <a:cxnLst/>
          <a:rect l="0" t="0" r="0" b="0"/>
          <a:pathLst>
            <a:path>
              <a:moveTo>
                <a:pt x="45720" y="0"/>
              </a:moveTo>
              <a:lnTo>
                <a:pt x="45720" y="38296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981B18-57E9-47DD-8C8A-FCED90303F4D}">
      <dsp:nvSpPr>
        <dsp:cNvPr id="0" name=""/>
        <dsp:cNvSpPr/>
      </dsp:nvSpPr>
      <dsp:spPr>
        <a:xfrm>
          <a:off x="6675926" y="837612"/>
          <a:ext cx="91440" cy="382963"/>
        </a:xfrm>
        <a:custGeom>
          <a:avLst/>
          <a:gdLst/>
          <a:ahLst/>
          <a:cxnLst/>
          <a:rect l="0" t="0" r="0" b="0"/>
          <a:pathLst>
            <a:path>
              <a:moveTo>
                <a:pt x="45720" y="0"/>
              </a:moveTo>
              <a:lnTo>
                <a:pt x="45720" y="38296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2CFB5D-B855-478C-A48B-61006676053A}">
      <dsp:nvSpPr>
        <dsp:cNvPr id="0" name=""/>
        <dsp:cNvSpPr/>
      </dsp:nvSpPr>
      <dsp:spPr>
        <a:xfrm>
          <a:off x="5066530" y="2056730"/>
          <a:ext cx="91440" cy="382963"/>
        </a:xfrm>
        <a:custGeom>
          <a:avLst/>
          <a:gdLst/>
          <a:ahLst/>
          <a:cxnLst/>
          <a:rect l="0" t="0" r="0" b="0"/>
          <a:pathLst>
            <a:path>
              <a:moveTo>
                <a:pt x="45720" y="0"/>
              </a:moveTo>
              <a:lnTo>
                <a:pt x="45720" y="38296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671159-E83E-4004-A98D-39026B5912F9}">
      <dsp:nvSpPr>
        <dsp:cNvPr id="0" name=""/>
        <dsp:cNvSpPr/>
      </dsp:nvSpPr>
      <dsp:spPr>
        <a:xfrm>
          <a:off x="3905203" y="837612"/>
          <a:ext cx="1207047" cy="382963"/>
        </a:xfrm>
        <a:custGeom>
          <a:avLst/>
          <a:gdLst/>
          <a:ahLst/>
          <a:cxnLst/>
          <a:rect l="0" t="0" r="0" b="0"/>
          <a:pathLst>
            <a:path>
              <a:moveTo>
                <a:pt x="0" y="0"/>
              </a:moveTo>
              <a:lnTo>
                <a:pt x="0" y="260978"/>
              </a:lnTo>
              <a:lnTo>
                <a:pt x="1207047" y="260978"/>
              </a:lnTo>
              <a:lnTo>
                <a:pt x="1207047" y="38296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55F6DD-6D48-4C40-8DFA-0512DFA9F2A8}">
      <dsp:nvSpPr>
        <dsp:cNvPr id="0" name=""/>
        <dsp:cNvSpPr/>
      </dsp:nvSpPr>
      <dsp:spPr>
        <a:xfrm>
          <a:off x="2698155" y="2056730"/>
          <a:ext cx="804698" cy="382963"/>
        </a:xfrm>
        <a:custGeom>
          <a:avLst/>
          <a:gdLst/>
          <a:ahLst/>
          <a:cxnLst/>
          <a:rect l="0" t="0" r="0" b="0"/>
          <a:pathLst>
            <a:path>
              <a:moveTo>
                <a:pt x="0" y="0"/>
              </a:moveTo>
              <a:lnTo>
                <a:pt x="0" y="260978"/>
              </a:lnTo>
              <a:lnTo>
                <a:pt x="804698" y="260978"/>
              </a:lnTo>
              <a:lnTo>
                <a:pt x="804698" y="38296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335222-99E9-4575-8273-20A272A051BF}">
      <dsp:nvSpPr>
        <dsp:cNvPr id="0" name=""/>
        <dsp:cNvSpPr/>
      </dsp:nvSpPr>
      <dsp:spPr>
        <a:xfrm>
          <a:off x="1893457" y="2056730"/>
          <a:ext cx="804698" cy="382963"/>
        </a:xfrm>
        <a:custGeom>
          <a:avLst/>
          <a:gdLst/>
          <a:ahLst/>
          <a:cxnLst/>
          <a:rect l="0" t="0" r="0" b="0"/>
          <a:pathLst>
            <a:path>
              <a:moveTo>
                <a:pt x="804698" y="0"/>
              </a:moveTo>
              <a:lnTo>
                <a:pt x="804698" y="260978"/>
              </a:lnTo>
              <a:lnTo>
                <a:pt x="0" y="260978"/>
              </a:lnTo>
              <a:lnTo>
                <a:pt x="0" y="38296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4AF78F-2FC3-4204-A312-3051E052D0BC}">
      <dsp:nvSpPr>
        <dsp:cNvPr id="0" name=""/>
        <dsp:cNvSpPr/>
      </dsp:nvSpPr>
      <dsp:spPr>
        <a:xfrm>
          <a:off x="2698155" y="837612"/>
          <a:ext cx="1207047" cy="382963"/>
        </a:xfrm>
        <a:custGeom>
          <a:avLst/>
          <a:gdLst/>
          <a:ahLst/>
          <a:cxnLst/>
          <a:rect l="0" t="0" r="0" b="0"/>
          <a:pathLst>
            <a:path>
              <a:moveTo>
                <a:pt x="1207047" y="0"/>
              </a:moveTo>
              <a:lnTo>
                <a:pt x="1207047" y="260978"/>
              </a:lnTo>
              <a:lnTo>
                <a:pt x="0" y="260978"/>
              </a:lnTo>
              <a:lnTo>
                <a:pt x="0" y="38296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1704D9-3E83-4CC7-9CE6-1029C406E6F7}">
      <dsp:nvSpPr>
        <dsp:cNvPr id="0" name=""/>
        <dsp:cNvSpPr/>
      </dsp:nvSpPr>
      <dsp:spPr>
        <a:xfrm>
          <a:off x="3246813" y="1458"/>
          <a:ext cx="1316778" cy="83615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92A1B5-58AF-4FCA-8117-E29BD2716302}">
      <dsp:nvSpPr>
        <dsp:cNvPr id="0" name=""/>
        <dsp:cNvSpPr/>
      </dsp:nvSpPr>
      <dsp:spPr>
        <a:xfrm>
          <a:off x="3393122" y="140451"/>
          <a:ext cx="1316778" cy="83615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PE" sz="1200" kern="1200" dirty="0" smtClean="0"/>
            <a:t>Jefe de Proyecto (Joseph Colonia)</a:t>
          </a:r>
          <a:endParaRPr lang="es-PE" sz="1200" kern="1200" dirty="0"/>
        </a:p>
      </dsp:txBody>
      <dsp:txXfrm>
        <a:off x="3417612" y="164941"/>
        <a:ext cx="1267798" cy="787174"/>
      </dsp:txXfrm>
    </dsp:sp>
    <dsp:sp modelId="{B8EA3136-4909-4FC0-B7F0-AC380A3DD7C1}">
      <dsp:nvSpPr>
        <dsp:cNvPr id="0" name=""/>
        <dsp:cNvSpPr/>
      </dsp:nvSpPr>
      <dsp:spPr>
        <a:xfrm>
          <a:off x="2039766" y="1220576"/>
          <a:ext cx="1316778" cy="83615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FFA6DC-ABA1-4659-98CC-C52B001D984E}">
      <dsp:nvSpPr>
        <dsp:cNvPr id="0" name=""/>
        <dsp:cNvSpPr/>
      </dsp:nvSpPr>
      <dsp:spPr>
        <a:xfrm>
          <a:off x="2186075" y="1359569"/>
          <a:ext cx="1316778" cy="83615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PE" sz="1200" kern="1200" dirty="0" smtClean="0"/>
            <a:t>Analistas</a:t>
          </a:r>
          <a:endParaRPr lang="es-PE" sz="1200" kern="1200" dirty="0"/>
        </a:p>
      </dsp:txBody>
      <dsp:txXfrm>
        <a:off x="2210565" y="1384059"/>
        <a:ext cx="1267798" cy="787174"/>
      </dsp:txXfrm>
    </dsp:sp>
    <dsp:sp modelId="{7D858190-CDEE-417B-9176-1BF2CE0019FC}">
      <dsp:nvSpPr>
        <dsp:cNvPr id="0" name=""/>
        <dsp:cNvSpPr/>
      </dsp:nvSpPr>
      <dsp:spPr>
        <a:xfrm>
          <a:off x="1235068" y="2439693"/>
          <a:ext cx="1316778" cy="83615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7B0350-B422-4377-861A-560D4AAB7E43}">
      <dsp:nvSpPr>
        <dsp:cNvPr id="0" name=""/>
        <dsp:cNvSpPr/>
      </dsp:nvSpPr>
      <dsp:spPr>
        <a:xfrm>
          <a:off x="1381377" y="2578687"/>
          <a:ext cx="1316778" cy="83615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PE" sz="1200" kern="1200" dirty="0" smtClean="0"/>
            <a:t>Ángelo Bernaola</a:t>
          </a:r>
          <a:endParaRPr lang="es-PE" sz="1200" kern="1200" dirty="0"/>
        </a:p>
      </dsp:txBody>
      <dsp:txXfrm>
        <a:off x="1405867" y="2603177"/>
        <a:ext cx="1267798" cy="787174"/>
      </dsp:txXfrm>
    </dsp:sp>
    <dsp:sp modelId="{CCB4F61D-5023-460D-841B-071550C4F8E3}">
      <dsp:nvSpPr>
        <dsp:cNvPr id="0" name=""/>
        <dsp:cNvSpPr/>
      </dsp:nvSpPr>
      <dsp:spPr>
        <a:xfrm>
          <a:off x="2844464" y="2439693"/>
          <a:ext cx="1316778" cy="83615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EF87CA-C60B-4ED6-8E9A-251A3755AFDD}">
      <dsp:nvSpPr>
        <dsp:cNvPr id="0" name=""/>
        <dsp:cNvSpPr/>
      </dsp:nvSpPr>
      <dsp:spPr>
        <a:xfrm>
          <a:off x="2990773" y="2578687"/>
          <a:ext cx="1316778" cy="83615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PE" sz="1200" kern="1200" dirty="0" smtClean="0"/>
            <a:t>Kevin Sánchez</a:t>
          </a:r>
          <a:endParaRPr lang="es-PE" sz="1200" kern="1200" dirty="0"/>
        </a:p>
      </dsp:txBody>
      <dsp:txXfrm>
        <a:off x="3015263" y="2603177"/>
        <a:ext cx="1267798" cy="787174"/>
      </dsp:txXfrm>
    </dsp:sp>
    <dsp:sp modelId="{CF2E31BA-BFE9-4DF7-9B4F-4661A9896C9A}">
      <dsp:nvSpPr>
        <dsp:cNvPr id="0" name=""/>
        <dsp:cNvSpPr/>
      </dsp:nvSpPr>
      <dsp:spPr>
        <a:xfrm>
          <a:off x="4453860" y="1220576"/>
          <a:ext cx="1316778" cy="83615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727712-5301-421A-BC45-38F07932FD17}">
      <dsp:nvSpPr>
        <dsp:cNvPr id="0" name=""/>
        <dsp:cNvSpPr/>
      </dsp:nvSpPr>
      <dsp:spPr>
        <a:xfrm>
          <a:off x="4600169" y="1359569"/>
          <a:ext cx="1316778" cy="83615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PE" sz="1200" kern="1200" dirty="0" smtClean="0"/>
            <a:t>Programadores</a:t>
          </a:r>
          <a:endParaRPr lang="es-PE" sz="1200" kern="1200" dirty="0"/>
        </a:p>
      </dsp:txBody>
      <dsp:txXfrm>
        <a:off x="4624659" y="1384059"/>
        <a:ext cx="1267798" cy="787174"/>
      </dsp:txXfrm>
    </dsp:sp>
    <dsp:sp modelId="{DD75B519-A7A7-41CC-9F5A-F1786D5F6206}">
      <dsp:nvSpPr>
        <dsp:cNvPr id="0" name=""/>
        <dsp:cNvSpPr/>
      </dsp:nvSpPr>
      <dsp:spPr>
        <a:xfrm>
          <a:off x="4453860" y="2439693"/>
          <a:ext cx="1316778" cy="83615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A5B9ED-3BF8-4A87-99D8-132A47D7BB8D}">
      <dsp:nvSpPr>
        <dsp:cNvPr id="0" name=""/>
        <dsp:cNvSpPr/>
      </dsp:nvSpPr>
      <dsp:spPr>
        <a:xfrm>
          <a:off x="4600169" y="2578687"/>
          <a:ext cx="1316778" cy="83615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PE" sz="1200" kern="1200" dirty="0" smtClean="0"/>
            <a:t>Ricardo Silva</a:t>
          </a:r>
          <a:endParaRPr lang="es-PE" sz="1200" kern="1200" dirty="0"/>
        </a:p>
      </dsp:txBody>
      <dsp:txXfrm>
        <a:off x="4624659" y="2603177"/>
        <a:ext cx="1267798" cy="787174"/>
      </dsp:txXfrm>
    </dsp:sp>
    <dsp:sp modelId="{7427B819-2F2B-4EBF-85D9-8BE976A61F3F}">
      <dsp:nvSpPr>
        <dsp:cNvPr id="0" name=""/>
        <dsp:cNvSpPr/>
      </dsp:nvSpPr>
      <dsp:spPr>
        <a:xfrm>
          <a:off x="6063257" y="1458"/>
          <a:ext cx="1316778" cy="83615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6B3F6B-670A-4ACA-A978-FB90A15BEA8F}">
      <dsp:nvSpPr>
        <dsp:cNvPr id="0" name=""/>
        <dsp:cNvSpPr/>
      </dsp:nvSpPr>
      <dsp:spPr>
        <a:xfrm>
          <a:off x="6209565" y="140451"/>
          <a:ext cx="1316778" cy="83615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PE" sz="1200" kern="1200" dirty="0" smtClean="0"/>
            <a:t>Jefe de Proyecto (Cliente)</a:t>
          </a:r>
          <a:endParaRPr lang="es-PE" sz="1200" kern="1200" dirty="0"/>
        </a:p>
      </dsp:txBody>
      <dsp:txXfrm>
        <a:off x="6234055" y="164941"/>
        <a:ext cx="1267798" cy="787174"/>
      </dsp:txXfrm>
    </dsp:sp>
    <dsp:sp modelId="{44F2FF1E-EA98-4A78-A90B-84A5AD1B9B85}">
      <dsp:nvSpPr>
        <dsp:cNvPr id="0" name=""/>
        <dsp:cNvSpPr/>
      </dsp:nvSpPr>
      <dsp:spPr>
        <a:xfrm>
          <a:off x="6063257" y="1220576"/>
          <a:ext cx="1316778" cy="83615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1C094D-908A-433E-9B33-9F587E10E87D}">
      <dsp:nvSpPr>
        <dsp:cNvPr id="0" name=""/>
        <dsp:cNvSpPr/>
      </dsp:nvSpPr>
      <dsp:spPr>
        <a:xfrm>
          <a:off x="6209565" y="1359569"/>
          <a:ext cx="1316778" cy="83615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PE" sz="1200" kern="1200" dirty="0" smtClean="0"/>
            <a:t>Líder Funcional</a:t>
          </a:r>
          <a:endParaRPr lang="es-PE" sz="1200" kern="1200" dirty="0"/>
        </a:p>
      </dsp:txBody>
      <dsp:txXfrm>
        <a:off x="6234055" y="1384059"/>
        <a:ext cx="1267798" cy="787174"/>
      </dsp:txXfrm>
    </dsp:sp>
    <dsp:sp modelId="{F0DC0CD3-F697-46F6-886F-55C2B57701B8}">
      <dsp:nvSpPr>
        <dsp:cNvPr id="0" name=""/>
        <dsp:cNvSpPr/>
      </dsp:nvSpPr>
      <dsp:spPr>
        <a:xfrm>
          <a:off x="6063257" y="2439693"/>
          <a:ext cx="1316778" cy="83615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5C0784-CB63-46CE-B640-09128BF9B268}">
      <dsp:nvSpPr>
        <dsp:cNvPr id="0" name=""/>
        <dsp:cNvSpPr/>
      </dsp:nvSpPr>
      <dsp:spPr>
        <a:xfrm>
          <a:off x="6209565" y="2578687"/>
          <a:ext cx="1316778" cy="83615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PE" sz="1200" kern="1200" dirty="0" smtClean="0"/>
            <a:t>José Lachira</a:t>
          </a:r>
          <a:endParaRPr lang="es-PE" sz="1200" kern="1200" dirty="0"/>
        </a:p>
      </dsp:txBody>
      <dsp:txXfrm>
        <a:off x="6234055" y="2603177"/>
        <a:ext cx="1267798" cy="78717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9/11/2015</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40F4739-9812-4A9F-890D-2AD6BA5F6EE8}" type="datetimeFigureOut">
              <a:rPr lang="en-US" dirty="0"/>
              <a:t>9/11/2015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8845AC5-A3F8-44AA-BA8F-596CDCC976D3}" type="datetimeFigureOut">
              <a:rPr lang="en-US" dirty="0"/>
              <a:t>9/11/2015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873B183-A821-4095-A363-9EC968635539}" type="datetimeFigureOut">
              <a:rPr lang="en-US" dirty="0"/>
              <a:t>9/11/2015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74D01B4-0AA5-45E6-B2E6-5FA4078AEBCF}" type="datetimeFigureOut">
              <a:rPr lang="en-US" dirty="0"/>
              <a:t>9/11/2015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9/11/2015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9/11/2015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9/11/2015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9/11/2015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9/11/2015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AAA073D-A903-47F8-8D16-77642FB0DF1F}" type="datetimeFigureOut">
              <a:rPr lang="en-US" dirty="0"/>
              <a:t>9/11/2015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9/11/2015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9/11/2015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9/11/2015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9/11/2015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E665CEB-0076-4E37-B880-BCEA9784DE0A}" type="datetimeFigureOut">
              <a:rPr lang="en-US" dirty="0"/>
              <a:t>9/11/2015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6149E5E-3896-4118-99A7-7B85668F1C5E}" type="datetimeFigureOut">
              <a:rPr lang="en-US" dirty="0"/>
              <a:t>9/11/2015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9/11/2015</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dirty="0" err="1" smtClean="0"/>
              <a:t>Buy</a:t>
            </a:r>
            <a:r>
              <a:rPr lang="es-PE" dirty="0" smtClean="0"/>
              <a:t> </a:t>
            </a:r>
            <a:r>
              <a:rPr lang="es-PE" dirty="0" err="1" smtClean="0"/>
              <a:t>It</a:t>
            </a:r>
            <a:r>
              <a:rPr lang="es-PE" dirty="0" smtClean="0"/>
              <a:t> [Project]</a:t>
            </a:r>
            <a:endParaRPr lang="es-PE" dirty="0"/>
          </a:p>
        </p:txBody>
      </p:sp>
      <p:sp>
        <p:nvSpPr>
          <p:cNvPr id="3" name="Subtítulo 2"/>
          <p:cNvSpPr>
            <a:spLocks noGrp="1"/>
          </p:cNvSpPr>
          <p:nvPr>
            <p:ph type="subTitle" idx="1"/>
          </p:nvPr>
        </p:nvSpPr>
        <p:spPr/>
        <p:txBody>
          <a:bodyPr/>
          <a:lstStyle/>
          <a:p>
            <a:r>
              <a:rPr lang="es-PE" dirty="0" err="1" smtClean="0"/>
              <a:t>All</a:t>
            </a:r>
            <a:r>
              <a:rPr lang="es-PE" dirty="0" smtClean="0"/>
              <a:t> in </a:t>
            </a:r>
            <a:r>
              <a:rPr lang="es-PE" dirty="0" err="1" smtClean="0"/>
              <a:t>one</a:t>
            </a:r>
            <a:endParaRPr lang="es-PE" dirty="0"/>
          </a:p>
        </p:txBody>
      </p:sp>
    </p:spTree>
    <p:extLst>
      <p:ext uri="{BB962C8B-B14F-4D97-AF65-F5344CB8AC3E}">
        <p14:creationId xmlns:p14="http://schemas.microsoft.com/office/powerpoint/2010/main" val="15354135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Responsabilidades</a:t>
            </a:r>
            <a:endParaRPr lang="es-PE"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460600198"/>
              </p:ext>
            </p:extLst>
          </p:nvPr>
        </p:nvGraphicFramePr>
        <p:xfrm>
          <a:off x="1154953" y="2796682"/>
          <a:ext cx="9596132" cy="2941320"/>
        </p:xfrm>
        <a:graphic>
          <a:graphicData uri="http://schemas.openxmlformats.org/drawingml/2006/table">
            <a:tbl>
              <a:tblPr firstRow="1" bandRow="1">
                <a:tableStyleId>{5C22544A-7EE6-4342-B048-85BDC9FD1C3A}</a:tableStyleId>
              </a:tblPr>
              <a:tblGrid>
                <a:gridCol w="2385991"/>
                <a:gridCol w="1371918"/>
                <a:gridCol w="1306887"/>
                <a:gridCol w="1463993"/>
                <a:gridCol w="1382238"/>
                <a:gridCol w="1685105"/>
              </a:tblGrid>
              <a:tr h="370840">
                <a:tc>
                  <a:txBody>
                    <a:bodyPr/>
                    <a:lstStyle/>
                    <a:p>
                      <a:r>
                        <a:rPr lang="es-PE" sz="1200" dirty="0" smtClean="0"/>
                        <a:t>Entregables\Roles</a:t>
                      </a:r>
                      <a:endParaRPr lang="es-PE" sz="1200" dirty="0"/>
                    </a:p>
                  </a:txBody>
                  <a:tcPr/>
                </a:tc>
                <a:tc>
                  <a:txBody>
                    <a:bodyPr/>
                    <a:lstStyle/>
                    <a:p>
                      <a:r>
                        <a:rPr lang="es-PE" sz="1200" dirty="0" smtClean="0"/>
                        <a:t>Joseph</a:t>
                      </a:r>
                      <a:r>
                        <a:rPr lang="es-PE" sz="1200" baseline="0" dirty="0" smtClean="0"/>
                        <a:t> Colonia</a:t>
                      </a:r>
                      <a:endParaRPr lang="es-PE" sz="1200" dirty="0"/>
                    </a:p>
                  </a:txBody>
                  <a:tcPr/>
                </a:tc>
                <a:tc>
                  <a:txBody>
                    <a:bodyPr/>
                    <a:lstStyle/>
                    <a:p>
                      <a:r>
                        <a:rPr lang="es-PE" sz="1200" dirty="0" smtClean="0"/>
                        <a:t>José</a:t>
                      </a:r>
                      <a:r>
                        <a:rPr lang="es-PE" sz="1200" baseline="0" dirty="0" smtClean="0"/>
                        <a:t> Lachira</a:t>
                      </a:r>
                      <a:endParaRPr lang="es-PE" sz="1200" dirty="0"/>
                    </a:p>
                  </a:txBody>
                  <a:tcPr/>
                </a:tc>
                <a:tc>
                  <a:txBody>
                    <a:bodyPr/>
                    <a:lstStyle/>
                    <a:p>
                      <a:r>
                        <a:rPr lang="es-PE" sz="1200" dirty="0" smtClean="0"/>
                        <a:t>Ángelo Bernaola</a:t>
                      </a:r>
                      <a:endParaRPr lang="es-PE" sz="1200" dirty="0"/>
                    </a:p>
                  </a:txBody>
                  <a:tcPr/>
                </a:tc>
                <a:tc>
                  <a:txBody>
                    <a:bodyPr/>
                    <a:lstStyle/>
                    <a:p>
                      <a:r>
                        <a:rPr lang="es-PE" sz="1200" dirty="0" smtClean="0"/>
                        <a:t>Ricardo Silva</a:t>
                      </a:r>
                      <a:endParaRPr lang="es-PE" sz="1200" dirty="0"/>
                    </a:p>
                  </a:txBody>
                  <a:tcPr/>
                </a:tc>
                <a:tc>
                  <a:txBody>
                    <a:bodyPr/>
                    <a:lstStyle/>
                    <a:p>
                      <a:r>
                        <a:rPr lang="es-PE" sz="1200" dirty="0" smtClean="0"/>
                        <a:t>Kevin Sánchez</a:t>
                      </a:r>
                      <a:endParaRPr lang="es-PE" sz="1200" dirty="0"/>
                    </a:p>
                  </a:txBody>
                  <a:tcPr/>
                </a:tc>
              </a:tr>
              <a:tr h="370840">
                <a:tc>
                  <a:txBody>
                    <a:bodyPr/>
                    <a:lstStyle/>
                    <a:p>
                      <a:r>
                        <a:rPr lang="es-PE" sz="1200" dirty="0" smtClean="0"/>
                        <a:t>Entregable</a:t>
                      </a:r>
                      <a:r>
                        <a:rPr lang="es-PE" sz="1200" baseline="0" dirty="0" smtClean="0"/>
                        <a:t> 1: Requerimientos</a:t>
                      </a:r>
                      <a:endParaRPr lang="es-PE" sz="1200" dirty="0"/>
                    </a:p>
                  </a:txBody>
                  <a:tcPr/>
                </a:tc>
                <a:tc>
                  <a:txBody>
                    <a:bodyPr/>
                    <a:lstStyle/>
                    <a:p>
                      <a:pPr algn="ctr"/>
                      <a:r>
                        <a:rPr lang="es-PE" sz="1200" dirty="0" smtClean="0"/>
                        <a:t>A</a:t>
                      </a:r>
                      <a:endParaRPr lang="es-PE" sz="1200" dirty="0"/>
                    </a:p>
                  </a:txBody>
                  <a:tcPr/>
                </a:tc>
                <a:tc>
                  <a:txBody>
                    <a:bodyPr/>
                    <a:lstStyle/>
                    <a:p>
                      <a:pPr algn="ctr"/>
                      <a:r>
                        <a:rPr lang="es-PE" sz="1200" dirty="0" smtClean="0"/>
                        <a:t>R</a:t>
                      </a:r>
                      <a:endParaRPr lang="es-PE" sz="1200" dirty="0"/>
                    </a:p>
                  </a:txBody>
                  <a:tcPr/>
                </a:tc>
                <a:tc>
                  <a:txBody>
                    <a:bodyPr/>
                    <a:lstStyle/>
                    <a:p>
                      <a:pPr algn="ctr"/>
                      <a:r>
                        <a:rPr lang="es-PE" sz="1200" dirty="0" smtClean="0"/>
                        <a:t>R</a:t>
                      </a:r>
                      <a:endParaRPr lang="es-PE" sz="1200" dirty="0"/>
                    </a:p>
                  </a:txBody>
                  <a:tcPr/>
                </a:tc>
                <a:tc>
                  <a:txBody>
                    <a:bodyPr/>
                    <a:lstStyle/>
                    <a:p>
                      <a:pPr algn="ctr"/>
                      <a:endParaRPr lang="es-PE" sz="1200" dirty="0"/>
                    </a:p>
                  </a:txBody>
                  <a:tcPr/>
                </a:tc>
                <a:tc>
                  <a:txBody>
                    <a:bodyPr/>
                    <a:lstStyle/>
                    <a:p>
                      <a:pPr algn="ctr"/>
                      <a:r>
                        <a:rPr lang="es-PE" sz="1200" dirty="0" smtClean="0"/>
                        <a:t>R</a:t>
                      </a:r>
                      <a:endParaRPr lang="es-PE" sz="1200" dirty="0"/>
                    </a:p>
                  </a:txBody>
                  <a:tcPr/>
                </a:tc>
              </a:tr>
              <a:tr h="370840">
                <a:tc>
                  <a:txBody>
                    <a:bodyPr/>
                    <a:lstStyle/>
                    <a:p>
                      <a:r>
                        <a:rPr lang="es-PE" sz="1200" dirty="0" smtClean="0"/>
                        <a:t>Entregable 1:</a:t>
                      </a:r>
                      <a:r>
                        <a:rPr lang="es-PE" sz="1200" baseline="0" dirty="0" smtClean="0"/>
                        <a:t> Casos de uso</a:t>
                      </a:r>
                      <a:endParaRPr lang="es-PE" sz="1200" dirty="0"/>
                    </a:p>
                  </a:txBody>
                  <a:tcPr/>
                </a:tc>
                <a:tc>
                  <a:txBody>
                    <a:bodyPr/>
                    <a:lstStyle/>
                    <a:p>
                      <a:pPr algn="ctr"/>
                      <a:endParaRPr lang="es-PE" sz="1200" dirty="0"/>
                    </a:p>
                  </a:txBody>
                  <a:tcPr/>
                </a:tc>
                <a:tc>
                  <a:txBody>
                    <a:bodyPr/>
                    <a:lstStyle/>
                    <a:p>
                      <a:pPr algn="ctr"/>
                      <a:r>
                        <a:rPr lang="es-PE" sz="1200" dirty="0" smtClean="0"/>
                        <a:t>A</a:t>
                      </a:r>
                      <a:endParaRPr lang="es-PE" sz="1200" dirty="0"/>
                    </a:p>
                  </a:txBody>
                  <a:tcPr/>
                </a:tc>
                <a:tc>
                  <a:txBody>
                    <a:bodyPr/>
                    <a:lstStyle/>
                    <a:p>
                      <a:pPr algn="ctr"/>
                      <a:r>
                        <a:rPr lang="es-PE" sz="1200" dirty="0" smtClean="0"/>
                        <a:t>R</a:t>
                      </a:r>
                      <a:endParaRPr lang="es-PE" sz="1200" dirty="0"/>
                    </a:p>
                  </a:txBody>
                  <a:tcPr/>
                </a:tc>
                <a:tc>
                  <a:txBody>
                    <a:bodyPr/>
                    <a:lstStyle/>
                    <a:p>
                      <a:pPr algn="ctr"/>
                      <a:endParaRPr lang="es-PE" sz="1200" dirty="0"/>
                    </a:p>
                  </a:txBody>
                  <a:tcPr/>
                </a:tc>
                <a:tc>
                  <a:txBody>
                    <a:bodyPr/>
                    <a:lstStyle/>
                    <a:p>
                      <a:pPr algn="ctr"/>
                      <a:r>
                        <a:rPr lang="es-PE" sz="1200" dirty="0" smtClean="0"/>
                        <a:t>R</a:t>
                      </a:r>
                      <a:endParaRPr lang="es-PE" sz="1200" dirty="0"/>
                    </a:p>
                  </a:txBody>
                  <a:tcPr/>
                </a:tc>
              </a:tr>
              <a:tr h="370840">
                <a:tc>
                  <a:txBody>
                    <a:bodyPr/>
                    <a:lstStyle/>
                    <a:p>
                      <a:r>
                        <a:rPr lang="es-PE" sz="1200" dirty="0" smtClean="0"/>
                        <a:t>Entregable</a:t>
                      </a:r>
                      <a:r>
                        <a:rPr lang="es-PE" sz="1200" baseline="0" dirty="0" smtClean="0"/>
                        <a:t> 1: Diagrama de Actividad General</a:t>
                      </a:r>
                      <a:endParaRPr lang="es-PE" sz="1200" dirty="0"/>
                    </a:p>
                  </a:txBody>
                  <a:tcPr/>
                </a:tc>
                <a:tc>
                  <a:txBody>
                    <a:bodyPr/>
                    <a:lstStyle/>
                    <a:p>
                      <a:pPr algn="ctr"/>
                      <a:r>
                        <a:rPr lang="es-PE" sz="1200" dirty="0" smtClean="0"/>
                        <a:t>A</a:t>
                      </a:r>
                      <a:endParaRPr lang="es-PE" sz="1200" dirty="0"/>
                    </a:p>
                  </a:txBody>
                  <a:tcPr/>
                </a:tc>
                <a:tc>
                  <a:txBody>
                    <a:bodyPr/>
                    <a:lstStyle/>
                    <a:p>
                      <a:pPr algn="ctr"/>
                      <a:r>
                        <a:rPr lang="es-PE" sz="1200" dirty="0" smtClean="0"/>
                        <a:t>R</a:t>
                      </a:r>
                      <a:endParaRPr lang="es-PE" sz="1200" dirty="0"/>
                    </a:p>
                  </a:txBody>
                  <a:tcPr/>
                </a:tc>
                <a:tc>
                  <a:txBody>
                    <a:bodyPr/>
                    <a:lstStyle/>
                    <a:p>
                      <a:pPr algn="ctr"/>
                      <a:r>
                        <a:rPr lang="es-PE" sz="1200" dirty="0" smtClean="0"/>
                        <a:t>R</a:t>
                      </a:r>
                      <a:endParaRPr lang="es-PE" sz="1200" dirty="0"/>
                    </a:p>
                  </a:txBody>
                  <a:tcPr/>
                </a:tc>
                <a:tc>
                  <a:txBody>
                    <a:bodyPr/>
                    <a:lstStyle/>
                    <a:p>
                      <a:pPr algn="ctr"/>
                      <a:endParaRPr lang="es-PE" sz="1200" dirty="0"/>
                    </a:p>
                  </a:txBody>
                  <a:tcPr/>
                </a:tc>
                <a:tc>
                  <a:txBody>
                    <a:bodyPr/>
                    <a:lstStyle/>
                    <a:p>
                      <a:pPr algn="ctr"/>
                      <a:endParaRPr lang="es-PE" sz="1200" dirty="0"/>
                    </a:p>
                  </a:txBody>
                  <a:tcPr/>
                </a:tc>
              </a:tr>
              <a:tr h="370840">
                <a:tc>
                  <a:txBody>
                    <a:bodyPr/>
                    <a:lstStyle/>
                    <a:p>
                      <a:r>
                        <a:rPr lang="es-PE" sz="1200" dirty="0" smtClean="0"/>
                        <a:t>Entregable 2: Diagrama de actividades por caso de uso </a:t>
                      </a:r>
                      <a:endParaRPr lang="es-PE" sz="1200" dirty="0"/>
                    </a:p>
                  </a:txBody>
                  <a:tcPr/>
                </a:tc>
                <a:tc>
                  <a:txBody>
                    <a:bodyPr/>
                    <a:lstStyle/>
                    <a:p>
                      <a:pPr algn="ctr"/>
                      <a:r>
                        <a:rPr lang="es-PE" sz="1200" dirty="0" smtClean="0"/>
                        <a:t>A</a:t>
                      </a:r>
                      <a:endParaRPr lang="es-PE" sz="1200" dirty="0"/>
                    </a:p>
                  </a:txBody>
                  <a:tcPr/>
                </a:tc>
                <a:tc>
                  <a:txBody>
                    <a:bodyPr/>
                    <a:lstStyle/>
                    <a:p>
                      <a:pPr algn="ctr"/>
                      <a:r>
                        <a:rPr lang="es-PE" sz="1200" dirty="0" smtClean="0"/>
                        <a:t>R</a:t>
                      </a:r>
                      <a:endParaRPr lang="es-PE" sz="1200" dirty="0"/>
                    </a:p>
                  </a:txBody>
                  <a:tcPr/>
                </a:tc>
                <a:tc>
                  <a:txBody>
                    <a:bodyPr/>
                    <a:lstStyle/>
                    <a:p>
                      <a:pPr algn="ctr"/>
                      <a:r>
                        <a:rPr lang="es-PE" sz="1200" dirty="0" smtClean="0"/>
                        <a:t>R</a:t>
                      </a:r>
                      <a:endParaRPr lang="es-PE" sz="1200" dirty="0"/>
                    </a:p>
                  </a:txBody>
                  <a:tcPr/>
                </a:tc>
                <a:tc>
                  <a:txBody>
                    <a:bodyPr/>
                    <a:lstStyle/>
                    <a:p>
                      <a:pPr algn="ctr"/>
                      <a:endParaRPr lang="es-PE" sz="1200" dirty="0"/>
                    </a:p>
                  </a:txBody>
                  <a:tcPr/>
                </a:tc>
                <a:tc>
                  <a:txBody>
                    <a:bodyPr/>
                    <a:lstStyle/>
                    <a:p>
                      <a:pPr algn="ctr"/>
                      <a:r>
                        <a:rPr lang="es-PE" sz="1200" dirty="0" smtClean="0"/>
                        <a:t>R</a:t>
                      </a:r>
                      <a:endParaRPr lang="es-PE" sz="1200" dirty="0"/>
                    </a:p>
                  </a:txBody>
                  <a:tcPr/>
                </a:tc>
              </a:tr>
              <a:tr h="370840">
                <a:tc>
                  <a:txBody>
                    <a:bodyPr/>
                    <a:lstStyle/>
                    <a:p>
                      <a:r>
                        <a:rPr lang="es-PE" sz="1200" dirty="0" smtClean="0"/>
                        <a:t>Entregable 3: Documentación Final</a:t>
                      </a:r>
                      <a:endParaRPr lang="es-PE" sz="1200" dirty="0"/>
                    </a:p>
                  </a:txBody>
                  <a:tcPr/>
                </a:tc>
                <a:tc>
                  <a:txBody>
                    <a:bodyPr/>
                    <a:lstStyle/>
                    <a:p>
                      <a:pPr algn="ctr"/>
                      <a:r>
                        <a:rPr lang="es-PE" sz="1200" dirty="0" smtClean="0"/>
                        <a:t>A</a:t>
                      </a:r>
                      <a:endParaRPr lang="es-PE" sz="1200" dirty="0"/>
                    </a:p>
                  </a:txBody>
                  <a:tcPr/>
                </a:tc>
                <a:tc>
                  <a:txBody>
                    <a:bodyPr/>
                    <a:lstStyle/>
                    <a:p>
                      <a:pPr algn="ctr"/>
                      <a:r>
                        <a:rPr lang="es-PE" sz="1200" dirty="0" smtClean="0"/>
                        <a:t>R</a:t>
                      </a:r>
                      <a:endParaRPr lang="es-PE" sz="1200" dirty="0"/>
                    </a:p>
                  </a:txBody>
                  <a:tcPr/>
                </a:tc>
                <a:tc>
                  <a:txBody>
                    <a:bodyPr/>
                    <a:lstStyle/>
                    <a:p>
                      <a:pPr algn="ctr"/>
                      <a:r>
                        <a:rPr lang="es-PE" sz="1200" dirty="0" smtClean="0"/>
                        <a:t>R</a:t>
                      </a:r>
                      <a:endParaRPr lang="es-PE" sz="1200" dirty="0"/>
                    </a:p>
                  </a:txBody>
                  <a:tcPr/>
                </a:tc>
                <a:tc>
                  <a:txBody>
                    <a:bodyPr/>
                    <a:lstStyle/>
                    <a:p>
                      <a:pPr algn="ctr"/>
                      <a:r>
                        <a:rPr lang="es-PE" sz="1200" dirty="0" smtClean="0"/>
                        <a:t>R</a:t>
                      </a:r>
                      <a:endParaRPr lang="es-PE" sz="1200" dirty="0"/>
                    </a:p>
                  </a:txBody>
                  <a:tcPr/>
                </a:tc>
                <a:tc>
                  <a:txBody>
                    <a:bodyPr/>
                    <a:lstStyle/>
                    <a:p>
                      <a:pPr algn="ctr"/>
                      <a:r>
                        <a:rPr lang="es-PE" sz="1200" dirty="0" smtClean="0"/>
                        <a:t>R</a:t>
                      </a:r>
                      <a:endParaRPr lang="es-PE" sz="1200" dirty="0"/>
                    </a:p>
                  </a:txBody>
                  <a:tcPr/>
                </a:tc>
              </a:tr>
              <a:tr h="370840">
                <a:tc>
                  <a:txBody>
                    <a:bodyPr/>
                    <a:lstStyle/>
                    <a:p>
                      <a:r>
                        <a:rPr lang="es-PE" sz="1200" dirty="0" smtClean="0"/>
                        <a:t>Entregable</a:t>
                      </a:r>
                      <a:r>
                        <a:rPr lang="es-PE" sz="1200" baseline="0" dirty="0" smtClean="0"/>
                        <a:t> 3: Prototipo del producto final</a:t>
                      </a:r>
                      <a:endParaRPr lang="es-PE" sz="1200" dirty="0"/>
                    </a:p>
                  </a:txBody>
                  <a:tcPr/>
                </a:tc>
                <a:tc>
                  <a:txBody>
                    <a:bodyPr/>
                    <a:lstStyle/>
                    <a:p>
                      <a:pPr algn="ctr"/>
                      <a:r>
                        <a:rPr lang="es-PE" sz="1200" dirty="0" smtClean="0"/>
                        <a:t>R</a:t>
                      </a:r>
                      <a:endParaRPr lang="es-PE" sz="1200" dirty="0"/>
                    </a:p>
                  </a:txBody>
                  <a:tcPr/>
                </a:tc>
                <a:tc>
                  <a:txBody>
                    <a:bodyPr/>
                    <a:lstStyle/>
                    <a:p>
                      <a:pPr algn="ctr"/>
                      <a:r>
                        <a:rPr lang="es-PE" sz="1200" dirty="0" smtClean="0"/>
                        <a:t>A</a:t>
                      </a:r>
                      <a:endParaRPr lang="es-PE" sz="1200" dirty="0"/>
                    </a:p>
                  </a:txBody>
                  <a:tcPr/>
                </a:tc>
                <a:tc>
                  <a:txBody>
                    <a:bodyPr/>
                    <a:lstStyle/>
                    <a:p>
                      <a:pPr algn="ctr"/>
                      <a:r>
                        <a:rPr lang="es-PE" sz="1200" dirty="0" smtClean="0"/>
                        <a:t>A</a:t>
                      </a:r>
                      <a:endParaRPr lang="es-PE" sz="1200" dirty="0"/>
                    </a:p>
                  </a:txBody>
                  <a:tcPr/>
                </a:tc>
                <a:tc>
                  <a:txBody>
                    <a:bodyPr/>
                    <a:lstStyle/>
                    <a:p>
                      <a:pPr algn="ctr"/>
                      <a:r>
                        <a:rPr lang="es-PE" sz="1200" dirty="0" smtClean="0"/>
                        <a:t>R</a:t>
                      </a:r>
                      <a:endParaRPr lang="es-PE" sz="1200" dirty="0"/>
                    </a:p>
                  </a:txBody>
                  <a:tcPr/>
                </a:tc>
                <a:tc>
                  <a:txBody>
                    <a:bodyPr/>
                    <a:lstStyle/>
                    <a:p>
                      <a:pPr algn="ctr"/>
                      <a:endParaRPr lang="es-PE" sz="1200" dirty="0"/>
                    </a:p>
                  </a:txBody>
                  <a:tcPr/>
                </a:tc>
              </a:tr>
            </a:tbl>
          </a:graphicData>
        </a:graphic>
      </p:graphicFrame>
    </p:spTree>
    <p:extLst>
      <p:ext uri="{BB962C8B-B14F-4D97-AF65-F5344CB8AC3E}">
        <p14:creationId xmlns:p14="http://schemas.microsoft.com/office/powerpoint/2010/main" val="673126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Plan de Comunicación</a:t>
            </a:r>
            <a:endParaRPr lang="es-PE" dirty="0"/>
          </a:p>
        </p:txBody>
      </p:sp>
      <p:sp>
        <p:nvSpPr>
          <p:cNvPr id="3" name="Marcador de contenido 2"/>
          <p:cNvSpPr>
            <a:spLocks noGrp="1"/>
          </p:cNvSpPr>
          <p:nvPr>
            <p:ph idx="1"/>
          </p:nvPr>
        </p:nvSpPr>
        <p:spPr/>
        <p:txBody>
          <a:bodyPr>
            <a:normAutofit fontScale="85000" lnSpcReduction="20000"/>
          </a:bodyPr>
          <a:lstStyle/>
          <a:p>
            <a:r>
              <a:rPr lang="es-PE" dirty="0" smtClean="0"/>
              <a:t>Plan de reuniones</a:t>
            </a:r>
          </a:p>
          <a:p>
            <a:pPr lvl="1"/>
            <a:r>
              <a:rPr lang="es-PE" dirty="0" smtClean="0"/>
              <a:t>El equipo se reunirá todos los jueves a las 3pm en la Universidad Peruana de Ciencias Aplicadas Campus San Isidro.</a:t>
            </a:r>
          </a:p>
          <a:p>
            <a:r>
              <a:rPr lang="es-PE" dirty="0" smtClean="0"/>
              <a:t>Documentos a Entregar</a:t>
            </a:r>
          </a:p>
          <a:p>
            <a:pPr lvl="1"/>
            <a:r>
              <a:rPr lang="es-PE" dirty="0" smtClean="0"/>
              <a:t>Se entregaran actas de las reuniones, los responsables serán el analista funcional y el jefe de proyecto.</a:t>
            </a:r>
          </a:p>
          <a:p>
            <a:r>
              <a:rPr lang="es-PE" dirty="0" smtClean="0"/>
              <a:t>Responsable de Aprobación</a:t>
            </a:r>
          </a:p>
          <a:p>
            <a:pPr lvl="1"/>
            <a:r>
              <a:rPr lang="es-PE" dirty="0" smtClean="0"/>
              <a:t>Analista estructural es responsable de las firmas de las actas.</a:t>
            </a:r>
          </a:p>
          <a:p>
            <a:r>
              <a:rPr lang="es-PE" dirty="0" smtClean="0"/>
              <a:t>Canales de comunicación</a:t>
            </a:r>
          </a:p>
          <a:p>
            <a:pPr lvl="1"/>
            <a:r>
              <a:rPr lang="es-PE" dirty="0" smtClean="0"/>
              <a:t>Skype</a:t>
            </a:r>
          </a:p>
          <a:p>
            <a:pPr lvl="1"/>
            <a:r>
              <a:rPr lang="es-PE" dirty="0" smtClean="0"/>
              <a:t>Facebook</a:t>
            </a:r>
          </a:p>
          <a:p>
            <a:pPr lvl="1"/>
            <a:r>
              <a:rPr lang="es-PE" dirty="0" smtClean="0"/>
              <a:t>Reuniones presenciales</a:t>
            </a:r>
            <a:endParaRPr lang="es-PE" dirty="0"/>
          </a:p>
        </p:txBody>
      </p:sp>
    </p:spTree>
    <p:extLst>
      <p:ext uri="{BB962C8B-B14F-4D97-AF65-F5344CB8AC3E}">
        <p14:creationId xmlns:p14="http://schemas.microsoft.com/office/powerpoint/2010/main" val="31797321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Gestión de cambios</a:t>
            </a:r>
            <a:endParaRPr lang="es-PE"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1577" y="2603500"/>
            <a:ext cx="5430300" cy="3416300"/>
          </a:xfrm>
        </p:spPr>
      </p:pic>
    </p:spTree>
    <p:extLst>
      <p:ext uri="{BB962C8B-B14F-4D97-AF65-F5344CB8AC3E}">
        <p14:creationId xmlns:p14="http://schemas.microsoft.com/office/powerpoint/2010/main" val="24335023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Gestión de riesgos</a:t>
            </a:r>
            <a:endParaRPr lang="es-PE" dirty="0"/>
          </a:p>
        </p:txBody>
      </p:sp>
      <p:sp>
        <p:nvSpPr>
          <p:cNvPr id="3" name="Marcador de contenido 2"/>
          <p:cNvSpPr>
            <a:spLocks noGrp="1"/>
          </p:cNvSpPr>
          <p:nvPr>
            <p:ph idx="1"/>
          </p:nvPr>
        </p:nvSpPr>
        <p:spPr/>
        <p:txBody>
          <a:bodyPr>
            <a:normAutofit fontScale="77500" lnSpcReduction="20000"/>
          </a:bodyPr>
          <a:lstStyle/>
          <a:p>
            <a:r>
              <a:rPr lang="es-PE" dirty="0" smtClean="0"/>
              <a:t>Identificar los riesgos</a:t>
            </a:r>
          </a:p>
          <a:p>
            <a:pPr lvl="1"/>
            <a:r>
              <a:rPr lang="es-PE" dirty="0" smtClean="0"/>
              <a:t>En las reuniones se establecerán los riesgos que se vallan encontrando a medida que avance el proyecto.</a:t>
            </a:r>
          </a:p>
          <a:p>
            <a:r>
              <a:rPr lang="es-PE" dirty="0" smtClean="0"/>
              <a:t>Establecer el impacto</a:t>
            </a:r>
          </a:p>
          <a:p>
            <a:pPr lvl="1"/>
            <a:r>
              <a:rPr lang="es-PE" dirty="0" smtClean="0"/>
              <a:t>Se analizara a que áreas del proyecto afectara el riesgo encontrado.</a:t>
            </a:r>
          </a:p>
          <a:p>
            <a:r>
              <a:rPr lang="es-PE" dirty="0" smtClean="0"/>
              <a:t>Priorizar riesgos</a:t>
            </a:r>
          </a:p>
          <a:p>
            <a:pPr lvl="1"/>
            <a:r>
              <a:rPr lang="es-PE" dirty="0" smtClean="0"/>
              <a:t>Se atenderán primero los riesgos que dañen mas al proyecto.</a:t>
            </a:r>
          </a:p>
          <a:p>
            <a:r>
              <a:rPr lang="es-PE" dirty="0" smtClean="0"/>
              <a:t>Designar el propietario del riesgo</a:t>
            </a:r>
          </a:p>
          <a:p>
            <a:pPr lvl="1"/>
            <a:r>
              <a:rPr lang="es-PE" dirty="0" smtClean="0"/>
              <a:t>Se le asignara el seguimiento del riesgo a encargado del área donde se encuentre el riesgo y tendrá que informar su plan de acción al jefe de proyecto.</a:t>
            </a:r>
          </a:p>
          <a:p>
            <a:r>
              <a:rPr lang="es-PE" dirty="0" smtClean="0"/>
              <a:t>Establecer los planes de mitigación</a:t>
            </a:r>
          </a:p>
          <a:p>
            <a:pPr lvl="1"/>
            <a:r>
              <a:rPr lang="es-PE" dirty="0" smtClean="0"/>
              <a:t>Los planes se definirán dependiendo del tipo de riesgo, estos planes se discutirán en las reuniones semanales.</a:t>
            </a:r>
          </a:p>
        </p:txBody>
      </p:sp>
    </p:spTree>
    <p:extLst>
      <p:ext uri="{BB962C8B-B14F-4D97-AF65-F5344CB8AC3E}">
        <p14:creationId xmlns:p14="http://schemas.microsoft.com/office/powerpoint/2010/main" val="31774773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Gestión de Calidad</a:t>
            </a:r>
            <a:endParaRPr lang="es-PE" dirty="0"/>
          </a:p>
        </p:txBody>
      </p:sp>
      <p:sp>
        <p:nvSpPr>
          <p:cNvPr id="3" name="Marcador de contenido 2"/>
          <p:cNvSpPr>
            <a:spLocks noGrp="1"/>
          </p:cNvSpPr>
          <p:nvPr>
            <p:ph idx="1"/>
          </p:nvPr>
        </p:nvSpPr>
        <p:spPr/>
        <p:txBody>
          <a:bodyPr/>
          <a:lstStyle/>
          <a:p>
            <a:r>
              <a:rPr lang="es-PE" dirty="0" smtClean="0"/>
              <a:t>Aseguramiento de calidad</a:t>
            </a:r>
          </a:p>
          <a:p>
            <a:pPr lvl="1"/>
            <a:r>
              <a:rPr lang="es-PE" dirty="0" smtClean="0"/>
              <a:t>Se asegurar la calidad del proyecto, siguiendo los estándares que nos exige el modelo RUP.</a:t>
            </a:r>
          </a:p>
          <a:p>
            <a:r>
              <a:rPr lang="es-PE" dirty="0" smtClean="0"/>
              <a:t>Control de calidad</a:t>
            </a:r>
          </a:p>
          <a:p>
            <a:pPr lvl="1"/>
            <a:r>
              <a:rPr lang="es-PE" dirty="0" smtClean="0"/>
              <a:t>Para la documentación se seguirán estándares de exige RUP</a:t>
            </a:r>
          </a:p>
          <a:p>
            <a:pPr lvl="1"/>
            <a:r>
              <a:rPr lang="es-PE" dirty="0" smtClean="0"/>
              <a:t>Para la producción del software se utilizaran estadales y patrones de diseño que aseguraran un producto de calidad.</a:t>
            </a:r>
          </a:p>
          <a:p>
            <a:pPr lvl="1"/>
            <a:r>
              <a:rPr lang="es-PE" dirty="0" smtClean="0"/>
              <a:t>Las interfaces de usuario seguirán las normas de IHC para asegurar la comodidad de los usuarios finales.</a:t>
            </a:r>
          </a:p>
        </p:txBody>
      </p:sp>
    </p:spTree>
    <p:extLst>
      <p:ext uri="{BB962C8B-B14F-4D97-AF65-F5344CB8AC3E}">
        <p14:creationId xmlns:p14="http://schemas.microsoft.com/office/powerpoint/2010/main" val="30942282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Muchas Gracias</a:t>
            </a:r>
            <a:endParaRPr lang="es-PE" dirty="0"/>
          </a:p>
        </p:txBody>
      </p:sp>
      <p:sp>
        <p:nvSpPr>
          <p:cNvPr id="3" name="Marcador de texto 2"/>
          <p:cNvSpPr>
            <a:spLocks noGrp="1"/>
          </p:cNvSpPr>
          <p:nvPr>
            <p:ph type="body" idx="1"/>
          </p:nvPr>
        </p:nvSpPr>
        <p:spPr/>
        <p:txBody>
          <a:bodyPr/>
          <a:lstStyle/>
          <a:p>
            <a:endParaRPr lang="es-PE"/>
          </a:p>
        </p:txBody>
      </p:sp>
    </p:spTree>
    <p:extLst>
      <p:ext uri="{BB962C8B-B14F-4D97-AF65-F5344CB8AC3E}">
        <p14:creationId xmlns:p14="http://schemas.microsoft.com/office/powerpoint/2010/main" val="26098101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1295400"/>
            <a:ext cx="2793159" cy="1383406"/>
          </a:xfrm>
        </p:spPr>
        <p:txBody>
          <a:bodyPr/>
          <a:lstStyle/>
          <a:p>
            <a:r>
              <a:rPr lang="es-PE" dirty="0" smtClean="0"/>
              <a:t>AGENDA</a:t>
            </a:r>
            <a:endParaRPr lang="es-PE"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1675" y="1663447"/>
            <a:ext cx="5189538" cy="4140705"/>
          </a:xfrm>
        </p:spPr>
      </p:pic>
      <p:sp>
        <p:nvSpPr>
          <p:cNvPr id="4" name="Marcador de texto 3"/>
          <p:cNvSpPr>
            <a:spLocks noGrp="1"/>
          </p:cNvSpPr>
          <p:nvPr>
            <p:ph type="body" sz="half" idx="2"/>
          </p:nvPr>
        </p:nvSpPr>
        <p:spPr>
          <a:xfrm>
            <a:off x="1154955" y="2781838"/>
            <a:ext cx="2793158" cy="3243042"/>
          </a:xfrm>
        </p:spPr>
        <p:txBody>
          <a:bodyPr>
            <a:normAutofit lnSpcReduction="10000"/>
          </a:bodyPr>
          <a:lstStyle/>
          <a:p>
            <a:pPr marL="285750" indent="-285750">
              <a:buFont typeface="Wingdings" panose="05000000000000000000" pitchFamily="2" charset="2"/>
              <a:buChar char="§"/>
            </a:pPr>
            <a:r>
              <a:rPr lang="es-PE" dirty="0" smtClean="0"/>
              <a:t>Introducción</a:t>
            </a:r>
          </a:p>
          <a:p>
            <a:pPr marL="285750" indent="-285750">
              <a:buFont typeface="Wingdings" panose="05000000000000000000" pitchFamily="2" charset="2"/>
              <a:buChar char="§"/>
            </a:pPr>
            <a:r>
              <a:rPr lang="es-PE" dirty="0" smtClean="0"/>
              <a:t>Alcance del Proyecto</a:t>
            </a:r>
          </a:p>
          <a:p>
            <a:pPr marL="285750" indent="-285750">
              <a:buFont typeface="Wingdings" panose="05000000000000000000" pitchFamily="2" charset="2"/>
              <a:buChar char="§"/>
            </a:pPr>
            <a:r>
              <a:rPr lang="es-PE" dirty="0" smtClean="0"/>
              <a:t>Cronograma y Tiempos</a:t>
            </a:r>
          </a:p>
          <a:p>
            <a:pPr marL="285750" indent="-285750">
              <a:buFont typeface="Wingdings" panose="05000000000000000000" pitchFamily="2" charset="2"/>
              <a:buChar char="§"/>
            </a:pPr>
            <a:r>
              <a:rPr lang="es-PE" dirty="0" smtClean="0"/>
              <a:t>Organización del Proyecto</a:t>
            </a:r>
          </a:p>
          <a:p>
            <a:pPr marL="285750" indent="-285750">
              <a:buFont typeface="Wingdings" panose="05000000000000000000" pitchFamily="2" charset="2"/>
              <a:buChar char="§"/>
            </a:pPr>
            <a:r>
              <a:rPr lang="es-PE" dirty="0" smtClean="0"/>
              <a:t>Responsabilidades</a:t>
            </a:r>
          </a:p>
          <a:p>
            <a:pPr marL="285750" indent="-285750">
              <a:buFont typeface="Wingdings" panose="05000000000000000000" pitchFamily="2" charset="2"/>
              <a:buChar char="§"/>
            </a:pPr>
            <a:r>
              <a:rPr lang="es-PE" dirty="0" smtClean="0"/>
              <a:t>Plan de Comunicaciones</a:t>
            </a:r>
          </a:p>
          <a:p>
            <a:pPr marL="285750" indent="-285750">
              <a:buFont typeface="Wingdings" panose="05000000000000000000" pitchFamily="2" charset="2"/>
              <a:buChar char="§"/>
            </a:pPr>
            <a:r>
              <a:rPr lang="es-PE" dirty="0" smtClean="0"/>
              <a:t>Gestión de Cambios</a:t>
            </a:r>
          </a:p>
          <a:p>
            <a:pPr marL="285750" indent="-285750">
              <a:buFont typeface="Wingdings" panose="05000000000000000000" pitchFamily="2" charset="2"/>
              <a:buChar char="§"/>
            </a:pPr>
            <a:r>
              <a:rPr lang="es-PE" dirty="0" smtClean="0"/>
              <a:t>Gestión de Riesgos</a:t>
            </a:r>
          </a:p>
          <a:p>
            <a:pPr marL="285750" indent="-285750">
              <a:buFont typeface="Wingdings" panose="05000000000000000000" pitchFamily="2" charset="2"/>
              <a:buChar char="§"/>
            </a:pPr>
            <a:r>
              <a:rPr lang="es-PE" dirty="0" smtClean="0"/>
              <a:t>Gestión de Calidad</a:t>
            </a:r>
          </a:p>
          <a:p>
            <a:pPr marL="285750" indent="-285750">
              <a:buFont typeface="Wingdings" panose="05000000000000000000" pitchFamily="2" charset="2"/>
              <a:buChar char="§"/>
            </a:pPr>
            <a:r>
              <a:rPr lang="es-PE" dirty="0" smtClean="0"/>
              <a:t>Preguntas y Respuestas</a:t>
            </a:r>
          </a:p>
        </p:txBody>
      </p:sp>
    </p:spTree>
    <p:extLst>
      <p:ext uri="{BB962C8B-B14F-4D97-AF65-F5344CB8AC3E}">
        <p14:creationId xmlns:p14="http://schemas.microsoft.com/office/powerpoint/2010/main" val="39503243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Introducción</a:t>
            </a:r>
            <a:endParaRPr lang="es-PE" dirty="0"/>
          </a:p>
        </p:txBody>
      </p:sp>
      <p:sp>
        <p:nvSpPr>
          <p:cNvPr id="3" name="Marcador de contenido 2"/>
          <p:cNvSpPr>
            <a:spLocks noGrp="1"/>
          </p:cNvSpPr>
          <p:nvPr>
            <p:ph idx="1"/>
          </p:nvPr>
        </p:nvSpPr>
        <p:spPr/>
        <p:txBody>
          <a:bodyPr>
            <a:normAutofit fontScale="55000" lnSpcReduction="20000"/>
          </a:bodyPr>
          <a:lstStyle/>
          <a:p>
            <a:r>
              <a:rPr lang="es-PE" dirty="0" smtClean="0"/>
              <a:t>ANTECEDENTES</a:t>
            </a:r>
          </a:p>
          <a:p>
            <a:pPr lvl="1"/>
            <a:r>
              <a:rPr lang="es-PE" dirty="0" smtClean="0"/>
              <a:t>Es un hecho que estamos en una era digital, en la que usamos las computadoras, celulares inteligentes, internet para nuestra vida cotidiana. Con esto nace el proyecto de crear una tienda online en el que las personas puedan comprar todo lo que necesiten sin las molestas filas y viajes agotadores.</a:t>
            </a:r>
          </a:p>
          <a:p>
            <a:r>
              <a:rPr lang="es-PE" dirty="0" smtClean="0"/>
              <a:t>Premisas</a:t>
            </a:r>
          </a:p>
          <a:p>
            <a:pPr lvl="1"/>
            <a:r>
              <a:rPr lang="es-PE" dirty="0" smtClean="0"/>
              <a:t>Las personas de la nueva era digital están dispuestos a comprar por internet.</a:t>
            </a:r>
          </a:p>
          <a:p>
            <a:pPr lvl="1"/>
            <a:r>
              <a:rPr lang="es-PE" dirty="0" smtClean="0"/>
              <a:t>Las ventas por internet son mas comunes cada día.</a:t>
            </a:r>
          </a:p>
          <a:p>
            <a:pPr lvl="1"/>
            <a:r>
              <a:rPr lang="es-PE" dirty="0" smtClean="0"/>
              <a:t>Los compradores prefieren el delivery, antes de ir por sus compras.</a:t>
            </a:r>
          </a:p>
          <a:p>
            <a:r>
              <a:rPr lang="es-PE" dirty="0" smtClean="0"/>
              <a:t>Objetivos</a:t>
            </a:r>
          </a:p>
          <a:p>
            <a:pPr lvl="1"/>
            <a:r>
              <a:rPr lang="es-PE" dirty="0" smtClean="0"/>
              <a:t>Vender productos diversos a través de una plataforma web.</a:t>
            </a:r>
          </a:p>
          <a:p>
            <a:pPr lvl="1"/>
            <a:r>
              <a:rPr lang="es-PE" dirty="0" smtClean="0"/>
              <a:t>Crear un ambiente simple y divertido para comprar.</a:t>
            </a:r>
          </a:p>
          <a:p>
            <a:pPr lvl="1"/>
            <a:r>
              <a:rPr lang="es-PE" dirty="0" smtClean="0"/>
              <a:t>Aprovechar las diferentes tecnologías para brindar un servicio de buena calidad.</a:t>
            </a:r>
          </a:p>
          <a:p>
            <a:r>
              <a:rPr lang="es-PE" dirty="0" smtClean="0"/>
              <a:t>Expectativas del cliente</a:t>
            </a:r>
          </a:p>
          <a:p>
            <a:pPr marL="457200" lvl="1" indent="0">
              <a:buNone/>
            </a:pPr>
            <a:r>
              <a:rPr lang="es-PE" dirty="0" smtClean="0"/>
              <a:t>Este proyecto será implementado por ingenieros de software.</a:t>
            </a:r>
          </a:p>
          <a:p>
            <a:pPr marL="457200" lvl="1" indent="0">
              <a:buNone/>
            </a:pPr>
            <a:r>
              <a:rPr lang="es-PE" dirty="0" smtClean="0"/>
              <a:t>Cumplir con las requerimientos del cliente.</a:t>
            </a:r>
          </a:p>
        </p:txBody>
      </p:sp>
    </p:spTree>
    <p:extLst>
      <p:ext uri="{BB962C8B-B14F-4D97-AF65-F5344CB8AC3E}">
        <p14:creationId xmlns:p14="http://schemas.microsoft.com/office/powerpoint/2010/main" val="12944681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Alcance del Proyecto</a:t>
            </a:r>
            <a:endParaRPr lang="es-PE" dirty="0"/>
          </a:p>
        </p:txBody>
      </p:sp>
      <p:sp>
        <p:nvSpPr>
          <p:cNvPr id="3" name="Marcador de contenido 2"/>
          <p:cNvSpPr>
            <a:spLocks noGrp="1"/>
          </p:cNvSpPr>
          <p:nvPr>
            <p:ph idx="1"/>
          </p:nvPr>
        </p:nvSpPr>
        <p:spPr/>
        <p:txBody>
          <a:bodyPr/>
          <a:lstStyle/>
          <a:p>
            <a:r>
              <a:rPr lang="es-PE" sz="1600" dirty="0" smtClean="0"/>
              <a:t>Revisión de los entregables</a:t>
            </a:r>
          </a:p>
          <a:p>
            <a:pPr lvl="1"/>
            <a:r>
              <a:rPr lang="es-PE" sz="1400" dirty="0" smtClean="0"/>
              <a:t>Establecimiento de los entregables del proyecto, los criterios de aceptación, y las forma de facturación.</a:t>
            </a:r>
          </a:p>
          <a:p>
            <a:pPr marL="0" indent="0">
              <a:buNone/>
            </a:pPr>
            <a:endParaRPr lang="es-PE" dirty="0"/>
          </a:p>
        </p:txBody>
      </p:sp>
      <p:graphicFrame>
        <p:nvGraphicFramePr>
          <p:cNvPr id="4" name="Tabla 3"/>
          <p:cNvGraphicFramePr>
            <a:graphicFrameLocks noGrp="1"/>
          </p:cNvGraphicFramePr>
          <p:nvPr>
            <p:extLst>
              <p:ext uri="{D42A27DB-BD31-4B8C-83A1-F6EECF244321}">
                <p14:modId xmlns:p14="http://schemas.microsoft.com/office/powerpoint/2010/main" val="2876106592"/>
              </p:ext>
            </p:extLst>
          </p:nvPr>
        </p:nvGraphicFramePr>
        <p:xfrm>
          <a:off x="1637236" y="3502642"/>
          <a:ext cx="8279130" cy="2473960"/>
        </p:xfrm>
        <a:graphic>
          <a:graphicData uri="http://schemas.openxmlformats.org/drawingml/2006/table">
            <a:tbl>
              <a:tblPr firstRow="1" bandRow="1">
                <a:tableStyleId>{5C22544A-7EE6-4342-B048-85BDC9FD1C3A}</a:tableStyleId>
              </a:tblPr>
              <a:tblGrid>
                <a:gridCol w="2032000"/>
                <a:gridCol w="2183130"/>
                <a:gridCol w="2032000"/>
                <a:gridCol w="2032000"/>
              </a:tblGrid>
              <a:tr h="370840">
                <a:tc>
                  <a:txBody>
                    <a:bodyPr/>
                    <a:lstStyle/>
                    <a:p>
                      <a:r>
                        <a:rPr lang="es-PE" sz="1600" dirty="0" smtClean="0"/>
                        <a:t>ENTREGABLES</a:t>
                      </a:r>
                      <a:endParaRPr lang="es-PE" sz="1600" dirty="0"/>
                    </a:p>
                  </a:txBody>
                  <a:tcPr/>
                </a:tc>
                <a:tc>
                  <a:txBody>
                    <a:bodyPr/>
                    <a:lstStyle/>
                    <a:p>
                      <a:r>
                        <a:rPr lang="es-PE" sz="1600" dirty="0" smtClean="0"/>
                        <a:t>PUNTOS CRÍTICOS</a:t>
                      </a:r>
                      <a:endParaRPr lang="es-PE" sz="1600" dirty="0"/>
                    </a:p>
                  </a:txBody>
                  <a:tcPr/>
                </a:tc>
                <a:tc>
                  <a:txBody>
                    <a:bodyPr/>
                    <a:lstStyle/>
                    <a:p>
                      <a:r>
                        <a:rPr lang="es-PE" sz="1600" dirty="0" smtClean="0"/>
                        <a:t>ACEPTACIÓN</a:t>
                      </a:r>
                      <a:endParaRPr lang="es-PE" sz="1600" dirty="0"/>
                    </a:p>
                  </a:txBody>
                  <a:tcPr/>
                </a:tc>
                <a:tc>
                  <a:txBody>
                    <a:bodyPr/>
                    <a:lstStyle/>
                    <a:p>
                      <a:r>
                        <a:rPr lang="es-PE" sz="1600" dirty="0" smtClean="0"/>
                        <a:t>FACTURACIÓN</a:t>
                      </a:r>
                      <a:endParaRPr lang="es-PE" sz="1600" dirty="0"/>
                    </a:p>
                  </a:txBody>
                  <a:tcPr/>
                </a:tc>
              </a:tr>
              <a:tr h="370840">
                <a:tc>
                  <a:txBody>
                    <a:bodyPr/>
                    <a:lstStyle/>
                    <a:p>
                      <a:r>
                        <a:rPr lang="es-PE" sz="1200" dirty="0" smtClean="0"/>
                        <a:t>Documentación Preliminar</a:t>
                      </a:r>
                      <a:endParaRPr lang="es-PE" sz="1200" dirty="0"/>
                    </a:p>
                  </a:txBody>
                  <a:tcPr/>
                </a:tc>
                <a:tc>
                  <a:txBody>
                    <a:bodyPr/>
                    <a:lstStyle/>
                    <a:p>
                      <a:r>
                        <a:rPr lang="es-PE" sz="1200" dirty="0" smtClean="0"/>
                        <a:t>Posibles</a:t>
                      </a:r>
                      <a:r>
                        <a:rPr lang="es-PE" sz="1200" baseline="0" dirty="0" smtClean="0"/>
                        <a:t> </a:t>
                      </a:r>
                      <a:r>
                        <a:rPr lang="es-PE" sz="1200" dirty="0" smtClean="0"/>
                        <a:t>inconvenientes con</a:t>
                      </a:r>
                      <a:r>
                        <a:rPr lang="es-PE" sz="1200" baseline="0" dirty="0" smtClean="0"/>
                        <a:t> algunos puntos del documentos.</a:t>
                      </a:r>
                      <a:endParaRPr lang="es-PE" sz="1200" dirty="0"/>
                    </a:p>
                  </a:txBody>
                  <a:tcPr/>
                </a:tc>
                <a:tc>
                  <a:txBody>
                    <a:bodyPr/>
                    <a:lstStyle/>
                    <a:p>
                      <a:r>
                        <a:rPr lang="es-PE" sz="1200" dirty="0" smtClean="0"/>
                        <a:t>Entrega</a:t>
                      </a:r>
                      <a:r>
                        <a:rPr lang="es-PE" sz="1200" baseline="0" dirty="0" smtClean="0"/>
                        <a:t> de una visión rápida del proyecto</a:t>
                      </a:r>
                      <a:endParaRPr lang="es-PE" sz="1200" dirty="0"/>
                    </a:p>
                  </a:txBody>
                  <a:tcPr/>
                </a:tc>
                <a:tc>
                  <a:txBody>
                    <a:bodyPr/>
                    <a:lstStyle/>
                    <a:p>
                      <a:r>
                        <a:rPr lang="es-PE" sz="1200" dirty="0" smtClean="0"/>
                        <a:t>Pago</a:t>
                      </a:r>
                      <a:r>
                        <a:rPr lang="es-PE" sz="1200" baseline="0" dirty="0" smtClean="0"/>
                        <a:t> por un estudio preliminar</a:t>
                      </a:r>
                      <a:endParaRPr lang="es-PE" sz="1200" dirty="0"/>
                    </a:p>
                  </a:txBody>
                  <a:tcPr/>
                </a:tc>
              </a:tr>
              <a:tr h="370840">
                <a:tc>
                  <a:txBody>
                    <a:bodyPr/>
                    <a:lstStyle/>
                    <a:p>
                      <a:r>
                        <a:rPr lang="es-PE" sz="1200" dirty="0" smtClean="0"/>
                        <a:t>Documentación Final</a:t>
                      </a:r>
                      <a:endParaRPr lang="es-PE"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PE" sz="1200" dirty="0" smtClean="0"/>
                        <a:t>Posibles</a:t>
                      </a:r>
                      <a:r>
                        <a:rPr lang="es-PE" sz="1200" baseline="0" dirty="0" smtClean="0"/>
                        <a:t> </a:t>
                      </a:r>
                      <a:r>
                        <a:rPr lang="es-PE" sz="1200" dirty="0" smtClean="0"/>
                        <a:t>inconvenientes con</a:t>
                      </a:r>
                      <a:r>
                        <a:rPr lang="es-PE" sz="1200" baseline="0" dirty="0" smtClean="0"/>
                        <a:t> algunos puntos del documentos.</a:t>
                      </a:r>
                      <a:endParaRPr lang="es-PE" sz="1200" dirty="0" smtClean="0"/>
                    </a:p>
                  </a:txBody>
                  <a:tcPr/>
                </a:tc>
                <a:tc>
                  <a:txBody>
                    <a:bodyPr/>
                    <a:lstStyle/>
                    <a:p>
                      <a:r>
                        <a:rPr lang="es-PE" sz="1200" dirty="0" smtClean="0"/>
                        <a:t>Revisión de toda la documentación</a:t>
                      </a:r>
                      <a:endParaRPr lang="es-PE" sz="1200" dirty="0"/>
                    </a:p>
                  </a:txBody>
                  <a:tcPr/>
                </a:tc>
                <a:tc>
                  <a:txBody>
                    <a:bodyPr/>
                    <a:lstStyle/>
                    <a:p>
                      <a:r>
                        <a:rPr lang="es-PE" sz="1200" dirty="0" smtClean="0"/>
                        <a:t>Pago por estudio completo del sistema de ventas online.</a:t>
                      </a:r>
                      <a:endParaRPr lang="es-PE" sz="1200" dirty="0"/>
                    </a:p>
                  </a:txBody>
                  <a:tcPr/>
                </a:tc>
              </a:tr>
              <a:tr h="370840">
                <a:tc>
                  <a:txBody>
                    <a:bodyPr/>
                    <a:lstStyle/>
                    <a:p>
                      <a:r>
                        <a:rPr lang="es-PE" sz="1200" dirty="0" smtClean="0"/>
                        <a:t>Prototipo del</a:t>
                      </a:r>
                      <a:r>
                        <a:rPr lang="es-PE" sz="1200" baseline="0" dirty="0" smtClean="0"/>
                        <a:t> Producto</a:t>
                      </a:r>
                      <a:endParaRPr lang="es-PE" sz="1200" dirty="0"/>
                    </a:p>
                  </a:txBody>
                  <a:tcPr/>
                </a:tc>
                <a:tc>
                  <a:txBody>
                    <a:bodyPr/>
                    <a:lstStyle/>
                    <a:p>
                      <a:r>
                        <a:rPr lang="es-PE" sz="1200" dirty="0" smtClean="0"/>
                        <a:t>Falta</a:t>
                      </a:r>
                      <a:r>
                        <a:rPr lang="es-PE" sz="1200" baseline="0" dirty="0" smtClean="0"/>
                        <a:t> de conocimiento utilizando algunas tecnologías para crear el prototipo.</a:t>
                      </a:r>
                      <a:endParaRPr lang="es-PE" sz="1200" dirty="0"/>
                    </a:p>
                  </a:txBody>
                  <a:tcPr/>
                </a:tc>
                <a:tc>
                  <a:txBody>
                    <a:bodyPr/>
                    <a:lstStyle/>
                    <a:p>
                      <a:r>
                        <a:rPr lang="es-PE" sz="1200" dirty="0" smtClean="0"/>
                        <a:t>Revisión de un prototipo del</a:t>
                      </a:r>
                      <a:r>
                        <a:rPr lang="es-PE" sz="1200" baseline="0" dirty="0" smtClean="0"/>
                        <a:t> producto final</a:t>
                      </a:r>
                      <a:endParaRPr lang="es-PE" sz="1200" dirty="0"/>
                    </a:p>
                  </a:txBody>
                  <a:tcPr/>
                </a:tc>
                <a:tc>
                  <a:txBody>
                    <a:bodyPr/>
                    <a:lstStyle/>
                    <a:p>
                      <a:r>
                        <a:rPr lang="es-PE" sz="1200" dirty="0" smtClean="0"/>
                        <a:t>Pago</a:t>
                      </a:r>
                      <a:r>
                        <a:rPr lang="es-PE" sz="1200" baseline="0" dirty="0" smtClean="0"/>
                        <a:t> de un 55% del producto final</a:t>
                      </a:r>
                      <a:endParaRPr lang="es-PE" sz="1200" dirty="0"/>
                    </a:p>
                  </a:txBody>
                  <a:tcPr/>
                </a:tc>
              </a:tr>
            </a:tbl>
          </a:graphicData>
        </a:graphic>
      </p:graphicFrame>
    </p:spTree>
    <p:extLst>
      <p:ext uri="{BB962C8B-B14F-4D97-AF65-F5344CB8AC3E}">
        <p14:creationId xmlns:p14="http://schemas.microsoft.com/office/powerpoint/2010/main" val="20028482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Alcance del Proyecto</a:t>
            </a:r>
            <a:endParaRPr lang="es-PE"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975819038"/>
              </p:ext>
            </p:extLst>
          </p:nvPr>
        </p:nvGraphicFramePr>
        <p:xfrm>
          <a:off x="1155700" y="2603500"/>
          <a:ext cx="8761413"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55639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Alcance del Proyecto</a:t>
            </a:r>
            <a:endParaRPr lang="es-PE" dirty="0"/>
          </a:p>
        </p:txBody>
      </p:sp>
      <p:sp>
        <p:nvSpPr>
          <p:cNvPr id="3" name="Marcador de contenido 2"/>
          <p:cNvSpPr>
            <a:spLocks noGrp="1"/>
          </p:cNvSpPr>
          <p:nvPr>
            <p:ph idx="1"/>
          </p:nvPr>
        </p:nvSpPr>
        <p:spPr/>
        <p:txBody>
          <a:bodyPr/>
          <a:lstStyle/>
          <a:p>
            <a:pPr marL="0" indent="0">
              <a:buNone/>
            </a:pPr>
            <a:r>
              <a:rPr lang="es-PE" b="1" dirty="0" smtClean="0"/>
              <a:t>Alcance de las principales hipótesis y restricciones del proyecto</a:t>
            </a:r>
          </a:p>
          <a:p>
            <a:r>
              <a:rPr lang="es-PE" dirty="0" smtClean="0"/>
              <a:t>Hipótesis</a:t>
            </a:r>
          </a:p>
          <a:p>
            <a:pPr lvl="1"/>
            <a:r>
              <a:rPr lang="es-PE" dirty="0" smtClean="0"/>
              <a:t>El cliente deberá establecer sus necesidades desde un principio</a:t>
            </a:r>
          </a:p>
          <a:p>
            <a:pPr lvl="1"/>
            <a:r>
              <a:rPr lang="es-PE" dirty="0" smtClean="0"/>
              <a:t>El cliente aceptara las entregas acordadas en el tiempo fijado</a:t>
            </a:r>
          </a:p>
          <a:p>
            <a:r>
              <a:rPr lang="es-PE" dirty="0" smtClean="0"/>
              <a:t>Restricciones</a:t>
            </a:r>
          </a:p>
          <a:p>
            <a:pPr lvl="1"/>
            <a:r>
              <a:rPr lang="es-PE" dirty="0" smtClean="0"/>
              <a:t>Solo se trabajara bajo los acuerdos pre establecidos</a:t>
            </a:r>
          </a:p>
          <a:p>
            <a:pPr lvl="1"/>
            <a:r>
              <a:rPr lang="es-PE" dirty="0" smtClean="0"/>
              <a:t>El producto entregado será un prototipo del producto final.</a:t>
            </a:r>
          </a:p>
        </p:txBody>
      </p:sp>
    </p:spTree>
    <p:extLst>
      <p:ext uri="{BB962C8B-B14F-4D97-AF65-F5344CB8AC3E}">
        <p14:creationId xmlns:p14="http://schemas.microsoft.com/office/powerpoint/2010/main" val="644418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Cronograma y Tiempos</a:t>
            </a:r>
            <a:endParaRPr lang="es-PE"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4035193072"/>
              </p:ext>
            </p:extLst>
          </p:nvPr>
        </p:nvGraphicFramePr>
        <p:xfrm>
          <a:off x="405441" y="2716129"/>
          <a:ext cx="11464506" cy="3749040"/>
        </p:xfrm>
        <a:graphic>
          <a:graphicData uri="http://schemas.openxmlformats.org/drawingml/2006/table">
            <a:tbl>
              <a:tblPr firstRow="1" bandRow="1">
                <a:tableStyleId>{5C22544A-7EE6-4342-B048-85BDC9FD1C3A}</a:tableStyleId>
              </a:tblPr>
              <a:tblGrid>
                <a:gridCol w="1017917"/>
                <a:gridCol w="1069676"/>
                <a:gridCol w="478564"/>
                <a:gridCol w="989679"/>
                <a:gridCol w="928371"/>
                <a:gridCol w="742392"/>
                <a:gridCol w="647990"/>
                <a:gridCol w="748156"/>
                <a:gridCol w="671225"/>
                <a:gridCol w="707022"/>
                <a:gridCol w="617526"/>
                <a:gridCol w="653324"/>
                <a:gridCol w="671224"/>
                <a:gridCol w="734061"/>
                <a:gridCol w="787379"/>
              </a:tblGrid>
              <a:tr h="370840">
                <a:tc>
                  <a:txBody>
                    <a:bodyPr/>
                    <a:lstStyle/>
                    <a:p>
                      <a:r>
                        <a:rPr lang="es-PE" sz="1050" dirty="0" smtClean="0"/>
                        <a:t>Entregable</a:t>
                      </a:r>
                      <a:endParaRPr lang="es-PE" sz="1050" dirty="0"/>
                    </a:p>
                  </a:txBody>
                  <a:tcPr/>
                </a:tc>
                <a:tc>
                  <a:txBody>
                    <a:bodyPr/>
                    <a:lstStyle/>
                    <a:p>
                      <a:r>
                        <a:rPr lang="es-PE" sz="1050" dirty="0" smtClean="0"/>
                        <a:t>Actividades</a:t>
                      </a:r>
                      <a:endParaRPr lang="es-PE" sz="1050" dirty="0"/>
                    </a:p>
                  </a:txBody>
                  <a:tcPr/>
                </a:tc>
                <a:tc>
                  <a:txBody>
                    <a:bodyPr/>
                    <a:lstStyle/>
                    <a:p>
                      <a:r>
                        <a:rPr lang="es-PE" sz="1050" dirty="0" smtClean="0"/>
                        <a:t>Hito</a:t>
                      </a:r>
                      <a:endParaRPr lang="es-PE" sz="1050" dirty="0"/>
                    </a:p>
                  </a:txBody>
                  <a:tcPr/>
                </a:tc>
                <a:tc>
                  <a:txBody>
                    <a:bodyPr/>
                    <a:lstStyle/>
                    <a:p>
                      <a:r>
                        <a:rPr lang="es-PE" sz="1050" dirty="0" smtClean="0"/>
                        <a:t>Fecha inicio</a:t>
                      </a:r>
                      <a:endParaRPr lang="es-PE" sz="1050" dirty="0"/>
                    </a:p>
                  </a:txBody>
                  <a:tcPr/>
                </a:tc>
                <a:tc>
                  <a:txBody>
                    <a:bodyPr/>
                    <a:lstStyle/>
                    <a:p>
                      <a:r>
                        <a:rPr lang="es-PE" sz="1050" dirty="0" smtClean="0"/>
                        <a:t>Fecha final</a:t>
                      </a:r>
                      <a:endParaRPr lang="es-PE" sz="1050" dirty="0"/>
                    </a:p>
                  </a:txBody>
                  <a:tcPr/>
                </a:tc>
                <a:tc>
                  <a:txBody>
                    <a:bodyPr/>
                    <a:lstStyle/>
                    <a:p>
                      <a:r>
                        <a:rPr lang="es-PE" sz="1050" dirty="0" smtClean="0"/>
                        <a:t>Sem</a:t>
                      </a:r>
                      <a:r>
                        <a:rPr lang="es-PE" sz="1050" baseline="0" dirty="0" smtClean="0"/>
                        <a:t> 2</a:t>
                      </a:r>
                      <a:endParaRPr lang="es-PE" sz="1050" dirty="0"/>
                    </a:p>
                  </a:txBody>
                  <a:tcPr/>
                </a:tc>
                <a:tc>
                  <a:txBody>
                    <a:bodyPr/>
                    <a:lstStyle/>
                    <a:p>
                      <a:r>
                        <a:rPr lang="es-PE" sz="1050" dirty="0" smtClean="0"/>
                        <a:t>Sem 3</a:t>
                      </a:r>
                      <a:endParaRPr lang="es-PE" sz="1050" dirty="0"/>
                    </a:p>
                  </a:txBody>
                  <a:tcPr/>
                </a:tc>
                <a:tc>
                  <a:txBody>
                    <a:bodyPr/>
                    <a:lstStyle/>
                    <a:p>
                      <a:r>
                        <a:rPr lang="es-PE" sz="1050" dirty="0" smtClean="0"/>
                        <a:t>Sem 4</a:t>
                      </a:r>
                      <a:endParaRPr lang="es-PE" sz="1050" dirty="0"/>
                    </a:p>
                  </a:txBody>
                  <a:tcPr/>
                </a:tc>
                <a:tc>
                  <a:txBody>
                    <a:bodyPr/>
                    <a:lstStyle/>
                    <a:p>
                      <a:r>
                        <a:rPr lang="es-PE" sz="1050" dirty="0" smtClean="0"/>
                        <a:t>Sem</a:t>
                      </a:r>
                      <a:r>
                        <a:rPr lang="es-PE" sz="1050" baseline="0" dirty="0" smtClean="0"/>
                        <a:t> 5</a:t>
                      </a:r>
                      <a:endParaRPr lang="es-PE" sz="1050" dirty="0"/>
                    </a:p>
                  </a:txBody>
                  <a:tcPr/>
                </a:tc>
                <a:tc>
                  <a:txBody>
                    <a:bodyPr/>
                    <a:lstStyle/>
                    <a:p>
                      <a:r>
                        <a:rPr lang="es-PE" sz="1050" dirty="0" smtClean="0"/>
                        <a:t>Sem 6</a:t>
                      </a:r>
                      <a:endParaRPr lang="es-PE" sz="1050" dirty="0"/>
                    </a:p>
                  </a:txBody>
                  <a:tcPr/>
                </a:tc>
                <a:tc>
                  <a:txBody>
                    <a:bodyPr/>
                    <a:lstStyle/>
                    <a:p>
                      <a:r>
                        <a:rPr lang="es-PE" sz="1050" dirty="0" smtClean="0"/>
                        <a:t>Sem 7</a:t>
                      </a:r>
                      <a:endParaRPr lang="es-PE" sz="1050" dirty="0"/>
                    </a:p>
                  </a:txBody>
                  <a:tcPr/>
                </a:tc>
                <a:tc>
                  <a:txBody>
                    <a:bodyPr/>
                    <a:lstStyle/>
                    <a:p>
                      <a:r>
                        <a:rPr lang="es-PE" sz="1050" dirty="0" smtClean="0"/>
                        <a:t>Sem 8</a:t>
                      </a:r>
                      <a:endParaRPr lang="es-PE" sz="1050" dirty="0"/>
                    </a:p>
                  </a:txBody>
                  <a:tcPr/>
                </a:tc>
                <a:tc>
                  <a:txBody>
                    <a:bodyPr/>
                    <a:lstStyle/>
                    <a:p>
                      <a:r>
                        <a:rPr lang="es-PE" sz="1050" dirty="0" smtClean="0"/>
                        <a:t>Sem 9</a:t>
                      </a:r>
                      <a:endParaRPr lang="es-PE" sz="1050" dirty="0"/>
                    </a:p>
                  </a:txBody>
                  <a:tcPr/>
                </a:tc>
                <a:tc>
                  <a:txBody>
                    <a:bodyPr/>
                    <a:lstStyle/>
                    <a:p>
                      <a:r>
                        <a:rPr lang="es-PE" sz="1050" dirty="0" smtClean="0"/>
                        <a:t>Sem 10</a:t>
                      </a:r>
                      <a:endParaRPr lang="es-PE" sz="1050" dirty="0"/>
                    </a:p>
                  </a:txBody>
                  <a:tcPr/>
                </a:tc>
                <a:tc>
                  <a:txBody>
                    <a:bodyPr/>
                    <a:lstStyle/>
                    <a:p>
                      <a:r>
                        <a:rPr lang="es-PE" sz="1050" dirty="0" smtClean="0"/>
                        <a:t>Sem 11</a:t>
                      </a:r>
                      <a:endParaRPr lang="es-PE" sz="1050" dirty="0"/>
                    </a:p>
                  </a:txBody>
                  <a:tcPr/>
                </a:tc>
              </a:tr>
              <a:tr h="370840">
                <a:tc>
                  <a:txBody>
                    <a:bodyPr/>
                    <a:lstStyle/>
                    <a:p>
                      <a:pPr algn="ctr"/>
                      <a:r>
                        <a:rPr lang="es-PE" sz="1050" dirty="0" smtClean="0"/>
                        <a:t>Entregable</a:t>
                      </a:r>
                      <a:r>
                        <a:rPr lang="es-PE" sz="1050" baseline="0" dirty="0" smtClean="0"/>
                        <a:t> </a:t>
                      </a:r>
                      <a:r>
                        <a:rPr lang="es-PE" sz="1050" dirty="0" smtClean="0"/>
                        <a:t>1</a:t>
                      </a:r>
                      <a:endParaRPr lang="es-PE" sz="1050" dirty="0"/>
                    </a:p>
                  </a:txBody>
                  <a:tcPr/>
                </a:tc>
                <a:tc>
                  <a:txBody>
                    <a:bodyPr/>
                    <a:lstStyle/>
                    <a:p>
                      <a:pPr algn="ctr"/>
                      <a:endParaRPr lang="es-PE" sz="1050" dirty="0"/>
                    </a:p>
                  </a:txBody>
                  <a:tcPr/>
                </a:tc>
                <a:tc>
                  <a:txBody>
                    <a:bodyPr/>
                    <a:lstStyle/>
                    <a:p>
                      <a:pPr algn="ctr"/>
                      <a:endParaRPr lang="es-PE" sz="105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a:p>
                  </a:txBody>
                  <a:tcPr/>
                </a:tc>
                <a:tc>
                  <a:txBody>
                    <a:bodyPr/>
                    <a:lstStyle/>
                    <a:p>
                      <a:pPr algn="ctr"/>
                      <a:endParaRPr lang="es-PE" sz="1050"/>
                    </a:p>
                  </a:txBody>
                  <a:tcPr/>
                </a:tc>
                <a:tc>
                  <a:txBody>
                    <a:bodyPr/>
                    <a:lstStyle/>
                    <a:p>
                      <a:pPr algn="ctr"/>
                      <a:endParaRPr lang="es-PE" sz="1050"/>
                    </a:p>
                  </a:txBody>
                  <a:tcPr/>
                </a:tc>
                <a:tc>
                  <a:txBody>
                    <a:bodyPr/>
                    <a:lstStyle/>
                    <a:p>
                      <a:pPr algn="ctr"/>
                      <a:endParaRPr lang="es-PE" sz="1050"/>
                    </a:p>
                  </a:txBody>
                  <a:tcPr/>
                </a:tc>
                <a:tc>
                  <a:txBody>
                    <a:bodyPr/>
                    <a:lstStyle/>
                    <a:p>
                      <a:pPr algn="ctr"/>
                      <a:endParaRPr lang="es-PE" sz="1050"/>
                    </a:p>
                  </a:txBody>
                  <a:tcPr/>
                </a:tc>
                <a:tc>
                  <a:txBody>
                    <a:bodyPr/>
                    <a:lstStyle/>
                    <a:p>
                      <a:pPr algn="ctr"/>
                      <a:endParaRPr lang="es-PE" sz="1050"/>
                    </a:p>
                  </a:txBody>
                  <a:tcPr/>
                </a:tc>
                <a:tc>
                  <a:txBody>
                    <a:bodyPr/>
                    <a:lstStyle/>
                    <a:p>
                      <a:pPr algn="ctr"/>
                      <a:endParaRPr lang="es-PE" sz="1050" dirty="0"/>
                    </a:p>
                  </a:txBody>
                  <a:tcPr/>
                </a:tc>
                <a:tc>
                  <a:txBody>
                    <a:bodyPr/>
                    <a:lstStyle/>
                    <a:p>
                      <a:pPr algn="ctr"/>
                      <a:endParaRPr lang="es-PE" sz="1050" dirty="0"/>
                    </a:p>
                  </a:txBody>
                  <a:tcPr/>
                </a:tc>
              </a:tr>
              <a:tr h="370840">
                <a:tc>
                  <a:txBody>
                    <a:bodyPr/>
                    <a:lstStyle/>
                    <a:p>
                      <a:pPr algn="ctr"/>
                      <a:endParaRPr lang="es-PE" sz="1050" dirty="0"/>
                    </a:p>
                  </a:txBody>
                  <a:tcPr/>
                </a:tc>
                <a:tc>
                  <a:txBody>
                    <a:bodyPr/>
                    <a:lstStyle/>
                    <a:p>
                      <a:pPr algn="ctr"/>
                      <a:r>
                        <a:rPr lang="es-PE" sz="1050" dirty="0" smtClean="0"/>
                        <a:t>Actividad 1.1</a:t>
                      </a:r>
                      <a:endParaRPr lang="es-PE" sz="1050" dirty="0"/>
                    </a:p>
                  </a:txBody>
                  <a:tcPr/>
                </a:tc>
                <a:tc>
                  <a:txBody>
                    <a:bodyPr/>
                    <a:lstStyle/>
                    <a:p>
                      <a:pPr algn="ctr"/>
                      <a:endParaRPr lang="es-PE" sz="1050" dirty="0"/>
                    </a:p>
                  </a:txBody>
                  <a:tcPr/>
                </a:tc>
                <a:tc>
                  <a:txBody>
                    <a:bodyPr/>
                    <a:lstStyle/>
                    <a:p>
                      <a:pPr algn="ctr"/>
                      <a:r>
                        <a:rPr lang="es-PE" sz="1050" dirty="0" smtClean="0"/>
                        <a:t>27/08/2015</a:t>
                      </a:r>
                      <a:endParaRPr lang="es-PE" sz="1050" dirty="0"/>
                    </a:p>
                  </a:txBody>
                  <a:tcPr/>
                </a:tc>
                <a:tc>
                  <a:txBody>
                    <a:bodyPr/>
                    <a:lstStyle/>
                    <a:p>
                      <a:pPr algn="ctr"/>
                      <a:r>
                        <a:rPr lang="es-PE" sz="1050" dirty="0" smtClean="0"/>
                        <a:t>-</a:t>
                      </a:r>
                      <a:endParaRPr lang="es-PE" sz="1050" dirty="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a:p>
                  </a:txBody>
                  <a:tcPr/>
                </a:tc>
              </a:tr>
              <a:tr h="370840">
                <a:tc>
                  <a:txBody>
                    <a:bodyPr/>
                    <a:lstStyle/>
                    <a:p>
                      <a:pPr algn="ctr"/>
                      <a:endParaRPr lang="es-PE" sz="1050" dirty="0"/>
                    </a:p>
                  </a:txBody>
                  <a:tcPr/>
                </a:tc>
                <a:tc>
                  <a:txBody>
                    <a:bodyPr/>
                    <a:lstStyle/>
                    <a:p>
                      <a:pPr algn="ctr"/>
                      <a:r>
                        <a:rPr lang="es-PE" sz="1050" dirty="0" smtClean="0"/>
                        <a:t>Actividad</a:t>
                      </a:r>
                      <a:r>
                        <a:rPr lang="es-PE" sz="1050" baseline="0" dirty="0" smtClean="0"/>
                        <a:t> 1.2</a:t>
                      </a:r>
                      <a:endParaRPr lang="es-PE" sz="105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s-PE" sz="1050" dirty="0" smtClean="0"/>
                        <a:t>SI</a:t>
                      </a:r>
                    </a:p>
                    <a:p>
                      <a:pPr algn="ctr"/>
                      <a:endParaRPr lang="es-PE" sz="1050" dirty="0"/>
                    </a:p>
                  </a:txBody>
                  <a:tcPr/>
                </a:tc>
                <a:tc>
                  <a:txBody>
                    <a:bodyPr/>
                    <a:lstStyle/>
                    <a:p>
                      <a:pPr algn="ctr"/>
                      <a:r>
                        <a:rPr lang="es-PE" sz="1050" dirty="0" smtClean="0"/>
                        <a:t>03/09/2015</a:t>
                      </a:r>
                      <a:endParaRPr lang="es-PE" sz="1050" dirty="0"/>
                    </a:p>
                  </a:txBody>
                  <a:tcPr/>
                </a:tc>
                <a:tc>
                  <a:txBody>
                    <a:bodyPr/>
                    <a:lstStyle/>
                    <a:p>
                      <a:pPr algn="ctr"/>
                      <a:r>
                        <a:rPr lang="es-PE" sz="1050" dirty="0" smtClean="0"/>
                        <a:t>10/09/2015</a:t>
                      </a:r>
                      <a:endParaRPr lang="es-PE" sz="1050" dirty="0"/>
                    </a:p>
                  </a:txBody>
                  <a:tcPr/>
                </a:tc>
                <a:tc>
                  <a:txBody>
                    <a:bodyPr/>
                    <a:lstStyle/>
                    <a:p>
                      <a:pPr algn="ctr"/>
                      <a:endParaRPr lang="es-PE" sz="1050"/>
                    </a:p>
                  </a:txBody>
                  <a:tcPr/>
                </a:tc>
                <a:tc>
                  <a:txBody>
                    <a:bodyPr/>
                    <a:lstStyle/>
                    <a:p>
                      <a:pPr algn="ctr"/>
                      <a:endParaRPr lang="es-PE" sz="1050"/>
                    </a:p>
                  </a:txBody>
                  <a:tcPr/>
                </a:tc>
                <a:tc>
                  <a:txBody>
                    <a:bodyPr/>
                    <a:lstStyle/>
                    <a:p>
                      <a:pPr algn="ctr"/>
                      <a:endParaRPr lang="es-PE" sz="1050"/>
                    </a:p>
                  </a:txBody>
                  <a:tcPr/>
                </a:tc>
                <a:tc>
                  <a:txBody>
                    <a:bodyPr/>
                    <a:lstStyle/>
                    <a:p>
                      <a:pPr algn="ctr"/>
                      <a:endParaRPr lang="es-PE" sz="1050"/>
                    </a:p>
                  </a:txBody>
                  <a:tcPr/>
                </a:tc>
                <a:tc>
                  <a:txBody>
                    <a:bodyPr/>
                    <a:lstStyle/>
                    <a:p>
                      <a:pPr algn="ctr"/>
                      <a:endParaRPr lang="es-PE" sz="1050"/>
                    </a:p>
                  </a:txBody>
                  <a:tcPr/>
                </a:tc>
                <a:tc>
                  <a:txBody>
                    <a:bodyPr/>
                    <a:lstStyle/>
                    <a:p>
                      <a:pPr algn="ctr"/>
                      <a:endParaRPr lang="es-PE" sz="1050"/>
                    </a:p>
                  </a:txBody>
                  <a:tcPr/>
                </a:tc>
                <a:tc>
                  <a:txBody>
                    <a:bodyPr/>
                    <a:lstStyle/>
                    <a:p>
                      <a:pPr algn="ctr"/>
                      <a:endParaRPr lang="es-PE" sz="105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a:p>
                  </a:txBody>
                  <a:tcPr/>
                </a:tc>
              </a:tr>
              <a:tr h="370840">
                <a:tc>
                  <a:txBody>
                    <a:bodyPr/>
                    <a:lstStyle/>
                    <a:p>
                      <a:pPr algn="ctr"/>
                      <a:r>
                        <a:rPr lang="es-PE" sz="1050" dirty="0" smtClean="0"/>
                        <a:t>2</a:t>
                      </a:r>
                      <a:endParaRPr lang="es-PE" sz="1050" dirty="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a:p>
                  </a:txBody>
                  <a:tcPr/>
                </a:tc>
                <a:tc>
                  <a:txBody>
                    <a:bodyPr/>
                    <a:lstStyle/>
                    <a:p>
                      <a:pPr algn="ctr"/>
                      <a:endParaRPr lang="es-PE" sz="1050"/>
                    </a:p>
                  </a:txBody>
                  <a:tcPr/>
                </a:tc>
                <a:tc>
                  <a:txBody>
                    <a:bodyPr/>
                    <a:lstStyle/>
                    <a:p>
                      <a:pPr algn="ctr"/>
                      <a:endParaRPr lang="es-PE" sz="1050"/>
                    </a:p>
                  </a:txBody>
                  <a:tcPr/>
                </a:tc>
                <a:tc>
                  <a:txBody>
                    <a:bodyPr/>
                    <a:lstStyle/>
                    <a:p>
                      <a:pPr algn="ctr"/>
                      <a:endParaRPr lang="es-PE" sz="1050"/>
                    </a:p>
                  </a:txBody>
                  <a:tcPr/>
                </a:tc>
                <a:tc>
                  <a:txBody>
                    <a:bodyPr/>
                    <a:lstStyle/>
                    <a:p>
                      <a:pPr algn="ctr"/>
                      <a:endParaRPr lang="es-PE" sz="1050"/>
                    </a:p>
                  </a:txBody>
                  <a:tcPr/>
                </a:tc>
                <a:tc>
                  <a:txBody>
                    <a:bodyPr/>
                    <a:lstStyle/>
                    <a:p>
                      <a:pPr algn="ctr"/>
                      <a:endParaRPr lang="es-PE" sz="1050"/>
                    </a:p>
                  </a:txBody>
                  <a:tcPr/>
                </a:tc>
                <a:tc>
                  <a:txBody>
                    <a:bodyPr/>
                    <a:lstStyle/>
                    <a:p>
                      <a:pPr algn="ctr"/>
                      <a:endParaRPr lang="es-PE" sz="105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a:p>
                  </a:txBody>
                  <a:tcPr/>
                </a:tc>
              </a:tr>
              <a:tr h="370840">
                <a:tc>
                  <a:txBody>
                    <a:bodyPr/>
                    <a:lstStyle/>
                    <a:p>
                      <a:pPr algn="ctr"/>
                      <a:endParaRPr lang="es-PE" sz="1050" dirty="0"/>
                    </a:p>
                  </a:txBody>
                  <a:tcPr/>
                </a:tc>
                <a:tc>
                  <a:txBody>
                    <a:bodyPr/>
                    <a:lstStyle/>
                    <a:p>
                      <a:pPr algn="ctr"/>
                      <a:r>
                        <a:rPr lang="es-PE" sz="1050" dirty="0" smtClean="0"/>
                        <a:t>Actividad 1.1</a:t>
                      </a:r>
                      <a:endParaRPr lang="es-PE" sz="1050" dirty="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a:p>
                  </a:txBody>
                  <a:tcPr/>
                </a:tc>
                <a:tc>
                  <a:txBody>
                    <a:bodyPr/>
                    <a:lstStyle/>
                    <a:p>
                      <a:pPr algn="ctr"/>
                      <a:endParaRPr lang="es-PE" sz="1050"/>
                    </a:p>
                  </a:txBody>
                  <a:tcPr/>
                </a:tc>
                <a:tc>
                  <a:txBody>
                    <a:bodyPr/>
                    <a:lstStyle/>
                    <a:p>
                      <a:pPr algn="ctr"/>
                      <a:endParaRPr lang="es-PE" sz="1050"/>
                    </a:p>
                  </a:txBody>
                  <a:tcPr/>
                </a:tc>
                <a:tc>
                  <a:txBody>
                    <a:bodyPr/>
                    <a:lstStyle/>
                    <a:p>
                      <a:pPr algn="ctr"/>
                      <a:endParaRPr lang="es-PE" sz="105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a:p>
                  </a:txBody>
                  <a:tcPr/>
                </a:tc>
              </a:tr>
              <a:tr h="370840">
                <a:tc>
                  <a:txBody>
                    <a:bodyPr/>
                    <a:lstStyle/>
                    <a:p>
                      <a:pPr algn="ctr"/>
                      <a:endParaRPr lang="es-PE" sz="1050"/>
                    </a:p>
                  </a:txBody>
                  <a:tcPr/>
                </a:tc>
                <a:tc>
                  <a:txBody>
                    <a:bodyPr/>
                    <a:lstStyle/>
                    <a:p>
                      <a:pPr algn="ctr"/>
                      <a:r>
                        <a:rPr lang="es-PE" sz="1050" dirty="0" smtClean="0"/>
                        <a:t>Actividad 1.2</a:t>
                      </a:r>
                      <a:endParaRPr lang="es-PE" sz="1050" dirty="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a:p>
                  </a:txBody>
                  <a:tcPr/>
                </a:tc>
                <a:tc>
                  <a:txBody>
                    <a:bodyPr/>
                    <a:lstStyle/>
                    <a:p>
                      <a:pPr algn="ctr"/>
                      <a:endParaRPr lang="es-PE" sz="105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a:p>
                  </a:txBody>
                  <a:tcPr/>
                </a:tc>
                <a:tc>
                  <a:txBody>
                    <a:bodyPr/>
                    <a:lstStyle/>
                    <a:p>
                      <a:pPr algn="ctr"/>
                      <a:endParaRPr lang="es-PE" sz="1050"/>
                    </a:p>
                  </a:txBody>
                  <a:tcPr/>
                </a:tc>
                <a:tc>
                  <a:txBody>
                    <a:bodyPr/>
                    <a:lstStyle/>
                    <a:p>
                      <a:pPr algn="ctr"/>
                      <a:endParaRPr lang="es-PE" sz="1050"/>
                    </a:p>
                  </a:txBody>
                  <a:tcPr/>
                </a:tc>
                <a:tc>
                  <a:txBody>
                    <a:bodyPr/>
                    <a:lstStyle/>
                    <a:p>
                      <a:pPr algn="ctr"/>
                      <a:endParaRPr lang="es-PE" sz="1050" dirty="0"/>
                    </a:p>
                  </a:txBody>
                  <a:tcPr/>
                </a:tc>
                <a:tc>
                  <a:txBody>
                    <a:bodyPr/>
                    <a:lstStyle/>
                    <a:p>
                      <a:pPr algn="ctr"/>
                      <a:endParaRPr lang="es-PE" sz="1050"/>
                    </a:p>
                  </a:txBody>
                  <a:tcPr/>
                </a:tc>
              </a:tr>
              <a:tr h="370840">
                <a:tc>
                  <a:txBody>
                    <a:bodyPr/>
                    <a:lstStyle/>
                    <a:p>
                      <a:pPr algn="ctr"/>
                      <a:r>
                        <a:rPr lang="es-PE" sz="1050" dirty="0" smtClean="0"/>
                        <a:t>3</a:t>
                      </a:r>
                      <a:endParaRPr lang="es-PE" sz="1050" dirty="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a:p>
                  </a:txBody>
                  <a:tcPr/>
                </a:tc>
                <a:tc>
                  <a:txBody>
                    <a:bodyPr/>
                    <a:lstStyle/>
                    <a:p>
                      <a:pPr algn="ctr"/>
                      <a:endParaRPr lang="es-PE" sz="1050"/>
                    </a:p>
                  </a:txBody>
                  <a:tcPr/>
                </a:tc>
                <a:tc>
                  <a:txBody>
                    <a:bodyPr/>
                    <a:lstStyle/>
                    <a:p>
                      <a:pPr algn="ctr"/>
                      <a:endParaRPr lang="es-PE" sz="1050"/>
                    </a:p>
                  </a:txBody>
                  <a:tcPr/>
                </a:tc>
                <a:tc>
                  <a:txBody>
                    <a:bodyPr/>
                    <a:lstStyle/>
                    <a:p>
                      <a:pPr algn="ctr"/>
                      <a:endParaRPr lang="es-PE" sz="1050"/>
                    </a:p>
                  </a:txBody>
                  <a:tcPr/>
                </a:tc>
                <a:tc>
                  <a:txBody>
                    <a:bodyPr/>
                    <a:lstStyle/>
                    <a:p>
                      <a:pPr algn="ctr"/>
                      <a:endParaRPr lang="es-PE" sz="105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a:p>
                  </a:txBody>
                  <a:tcPr/>
                </a:tc>
                <a:tc>
                  <a:txBody>
                    <a:bodyPr/>
                    <a:lstStyle/>
                    <a:p>
                      <a:pPr algn="ctr"/>
                      <a:endParaRPr lang="es-PE" sz="1050" dirty="0"/>
                    </a:p>
                  </a:txBody>
                  <a:tcPr/>
                </a:tc>
                <a:tc>
                  <a:txBody>
                    <a:bodyPr/>
                    <a:lstStyle/>
                    <a:p>
                      <a:pPr algn="ctr"/>
                      <a:endParaRPr lang="es-PE" sz="1050"/>
                    </a:p>
                  </a:txBody>
                  <a:tcPr/>
                </a:tc>
              </a:tr>
              <a:tr h="370840">
                <a:tc>
                  <a:txBody>
                    <a:bodyPr/>
                    <a:lstStyle/>
                    <a:p>
                      <a:pPr algn="ctr"/>
                      <a:endParaRPr lang="es-PE" sz="1050"/>
                    </a:p>
                  </a:txBody>
                  <a:tcPr/>
                </a:tc>
                <a:tc>
                  <a:txBody>
                    <a:bodyPr/>
                    <a:lstStyle/>
                    <a:p>
                      <a:pPr algn="ctr"/>
                      <a:r>
                        <a:rPr lang="es-PE" sz="1050" dirty="0" smtClean="0"/>
                        <a:t>Actividad 1.1</a:t>
                      </a:r>
                      <a:endParaRPr lang="es-PE" sz="1050" dirty="0"/>
                    </a:p>
                  </a:txBody>
                  <a:tcPr/>
                </a:tc>
                <a:tc>
                  <a:txBody>
                    <a:bodyPr/>
                    <a:lstStyle/>
                    <a:p>
                      <a:pPr algn="ctr"/>
                      <a:endParaRPr lang="es-PE" sz="1050" dirty="0"/>
                    </a:p>
                  </a:txBody>
                  <a:tcPr/>
                </a:tc>
                <a:tc>
                  <a:txBody>
                    <a:bodyPr/>
                    <a:lstStyle/>
                    <a:p>
                      <a:pPr algn="ctr"/>
                      <a:endParaRPr lang="es-PE" sz="1050"/>
                    </a:p>
                  </a:txBody>
                  <a:tcPr/>
                </a:tc>
                <a:tc>
                  <a:txBody>
                    <a:bodyPr/>
                    <a:lstStyle/>
                    <a:p>
                      <a:pPr algn="ctr"/>
                      <a:endParaRPr lang="es-PE" sz="1050" dirty="0"/>
                    </a:p>
                  </a:txBody>
                  <a:tcPr/>
                </a:tc>
                <a:tc>
                  <a:txBody>
                    <a:bodyPr/>
                    <a:lstStyle/>
                    <a:p>
                      <a:pPr algn="ctr"/>
                      <a:endParaRPr lang="es-PE" sz="105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dirty="0"/>
                    </a:p>
                  </a:txBody>
                  <a:tcPr/>
                </a:tc>
              </a:tr>
              <a:tr h="370840">
                <a:tc>
                  <a:txBody>
                    <a:bodyPr/>
                    <a:lstStyle/>
                    <a:p>
                      <a:pPr algn="ctr"/>
                      <a:endParaRPr lang="es-PE" sz="1050"/>
                    </a:p>
                  </a:txBody>
                  <a:tcPr/>
                </a:tc>
                <a:tc>
                  <a:txBody>
                    <a:bodyPr/>
                    <a:lstStyle/>
                    <a:p>
                      <a:pPr algn="ctr"/>
                      <a:r>
                        <a:rPr lang="es-PE" sz="1050" dirty="0" smtClean="0"/>
                        <a:t>Actividad 1.2</a:t>
                      </a:r>
                      <a:endParaRPr lang="es-PE" sz="1050" dirty="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dirty="0"/>
                    </a:p>
                  </a:txBody>
                  <a:tcPr/>
                </a:tc>
                <a:tc>
                  <a:txBody>
                    <a:bodyPr/>
                    <a:lstStyle/>
                    <a:p>
                      <a:pPr algn="ctr"/>
                      <a:endParaRPr lang="es-PE" sz="1050" dirty="0"/>
                    </a:p>
                  </a:txBody>
                  <a:tcPr/>
                </a:tc>
              </a:tr>
            </a:tbl>
          </a:graphicData>
        </a:graphic>
      </p:graphicFrame>
      <p:sp>
        <p:nvSpPr>
          <p:cNvPr id="3" name="Proceso 2"/>
          <p:cNvSpPr/>
          <p:nvPr/>
        </p:nvSpPr>
        <p:spPr>
          <a:xfrm>
            <a:off x="5203542" y="3620218"/>
            <a:ext cx="664234" cy="103517"/>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5" name="Proceso 4"/>
          <p:cNvSpPr/>
          <p:nvPr/>
        </p:nvSpPr>
        <p:spPr>
          <a:xfrm>
            <a:off x="5960851" y="3965275"/>
            <a:ext cx="664234" cy="103517"/>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7026856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Organización del Proyecto</a:t>
            </a:r>
            <a:endParaRPr lang="es-PE"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370067474"/>
              </p:ext>
            </p:extLst>
          </p:nvPr>
        </p:nvGraphicFramePr>
        <p:xfrm>
          <a:off x="2340190" y="3054260"/>
          <a:ext cx="7576176" cy="2595880"/>
        </p:xfrm>
        <a:graphic>
          <a:graphicData uri="http://schemas.openxmlformats.org/drawingml/2006/table">
            <a:tbl>
              <a:tblPr firstRow="1" bandRow="1">
                <a:tableStyleId>{5C22544A-7EE6-4342-B048-85BDC9FD1C3A}</a:tableStyleId>
              </a:tblPr>
              <a:tblGrid>
                <a:gridCol w="508318"/>
                <a:gridCol w="3951170"/>
                <a:gridCol w="3116688"/>
              </a:tblGrid>
              <a:tr h="370840">
                <a:tc>
                  <a:txBody>
                    <a:bodyPr/>
                    <a:lstStyle/>
                    <a:p>
                      <a:r>
                        <a:rPr lang="es-PE" dirty="0" smtClean="0"/>
                        <a:t>N°</a:t>
                      </a:r>
                      <a:endParaRPr lang="es-PE" dirty="0"/>
                    </a:p>
                  </a:txBody>
                  <a:tcPr/>
                </a:tc>
                <a:tc>
                  <a:txBody>
                    <a:bodyPr/>
                    <a:lstStyle/>
                    <a:p>
                      <a:r>
                        <a:rPr lang="es-PE" dirty="0" smtClean="0"/>
                        <a:t>Apellido y Nombre</a:t>
                      </a:r>
                      <a:endParaRPr lang="es-PE" dirty="0"/>
                    </a:p>
                  </a:txBody>
                  <a:tcPr/>
                </a:tc>
                <a:tc>
                  <a:txBody>
                    <a:bodyPr/>
                    <a:lstStyle/>
                    <a:p>
                      <a:r>
                        <a:rPr lang="es-PE" dirty="0" smtClean="0"/>
                        <a:t>Rol</a:t>
                      </a:r>
                      <a:endParaRPr lang="es-PE" dirty="0"/>
                    </a:p>
                  </a:txBody>
                  <a:tcPr/>
                </a:tc>
              </a:tr>
              <a:tr h="370840">
                <a:tc>
                  <a:txBody>
                    <a:bodyPr/>
                    <a:lstStyle/>
                    <a:p>
                      <a:r>
                        <a:rPr lang="es-PE" dirty="0" smtClean="0"/>
                        <a:t>1</a:t>
                      </a:r>
                      <a:endParaRPr lang="es-PE" dirty="0"/>
                    </a:p>
                  </a:txBody>
                  <a:tcPr/>
                </a:tc>
                <a:tc>
                  <a:txBody>
                    <a:bodyPr/>
                    <a:lstStyle/>
                    <a:p>
                      <a:r>
                        <a:rPr lang="es-PE" dirty="0" smtClean="0"/>
                        <a:t>Joseph Colonia</a:t>
                      </a:r>
                      <a:endParaRPr lang="es-PE" dirty="0"/>
                    </a:p>
                  </a:txBody>
                  <a:tcPr/>
                </a:tc>
                <a:tc>
                  <a:txBody>
                    <a:bodyPr/>
                    <a:lstStyle/>
                    <a:p>
                      <a:r>
                        <a:rPr lang="es-PE" dirty="0" smtClean="0"/>
                        <a:t>Jefe</a:t>
                      </a:r>
                      <a:r>
                        <a:rPr lang="es-PE" baseline="0" dirty="0" smtClean="0"/>
                        <a:t> de Proyecto</a:t>
                      </a:r>
                      <a:endParaRPr lang="es-PE" dirty="0"/>
                    </a:p>
                  </a:txBody>
                  <a:tcPr/>
                </a:tc>
              </a:tr>
              <a:tr h="370840">
                <a:tc>
                  <a:txBody>
                    <a:bodyPr/>
                    <a:lstStyle/>
                    <a:p>
                      <a:r>
                        <a:rPr lang="es-PE" dirty="0" smtClean="0"/>
                        <a:t>2</a:t>
                      </a:r>
                      <a:endParaRPr lang="es-PE" dirty="0"/>
                    </a:p>
                  </a:txBody>
                  <a:tcPr/>
                </a:tc>
                <a:tc>
                  <a:txBody>
                    <a:bodyPr/>
                    <a:lstStyle/>
                    <a:p>
                      <a:r>
                        <a:rPr lang="es-PE" dirty="0" smtClean="0"/>
                        <a:t>José</a:t>
                      </a:r>
                      <a:r>
                        <a:rPr lang="es-PE" baseline="0" dirty="0" smtClean="0"/>
                        <a:t> Lachira</a:t>
                      </a:r>
                      <a:endParaRPr lang="es-PE" dirty="0"/>
                    </a:p>
                  </a:txBody>
                  <a:tcPr/>
                </a:tc>
                <a:tc>
                  <a:txBody>
                    <a:bodyPr/>
                    <a:lstStyle/>
                    <a:p>
                      <a:r>
                        <a:rPr lang="es-PE" dirty="0" smtClean="0"/>
                        <a:t>Usuario</a:t>
                      </a:r>
                      <a:r>
                        <a:rPr lang="es-PE" baseline="0" dirty="0" smtClean="0"/>
                        <a:t> </a:t>
                      </a:r>
                      <a:r>
                        <a:rPr lang="es-PE" dirty="0" smtClean="0"/>
                        <a:t>Líder</a:t>
                      </a:r>
                    </a:p>
                  </a:txBody>
                  <a:tcPr/>
                </a:tc>
              </a:tr>
              <a:tr h="370840">
                <a:tc>
                  <a:txBody>
                    <a:bodyPr/>
                    <a:lstStyle/>
                    <a:p>
                      <a:r>
                        <a:rPr lang="es-PE" dirty="0" smtClean="0"/>
                        <a:t>3</a:t>
                      </a:r>
                      <a:endParaRPr lang="es-PE" dirty="0"/>
                    </a:p>
                  </a:txBody>
                  <a:tcPr/>
                </a:tc>
                <a:tc>
                  <a:txBody>
                    <a:bodyPr/>
                    <a:lstStyle/>
                    <a:p>
                      <a:r>
                        <a:rPr lang="es-PE" dirty="0" smtClean="0"/>
                        <a:t>Ángelo Bernaola</a:t>
                      </a:r>
                      <a:endParaRPr lang="es-PE" dirty="0"/>
                    </a:p>
                  </a:txBody>
                  <a:tcPr/>
                </a:tc>
                <a:tc>
                  <a:txBody>
                    <a:bodyPr/>
                    <a:lstStyle/>
                    <a:p>
                      <a:r>
                        <a:rPr lang="es-PE" dirty="0" smtClean="0"/>
                        <a:t>Analista</a:t>
                      </a:r>
                      <a:r>
                        <a:rPr lang="es-PE" baseline="0" dirty="0" smtClean="0"/>
                        <a:t> Funcional</a:t>
                      </a:r>
                      <a:endParaRPr lang="es-PE" dirty="0"/>
                    </a:p>
                  </a:txBody>
                  <a:tcPr/>
                </a:tc>
              </a:tr>
              <a:tr h="370840">
                <a:tc>
                  <a:txBody>
                    <a:bodyPr/>
                    <a:lstStyle/>
                    <a:p>
                      <a:r>
                        <a:rPr lang="es-PE" dirty="0" smtClean="0"/>
                        <a:t>4</a:t>
                      </a:r>
                      <a:endParaRPr lang="es-PE" dirty="0"/>
                    </a:p>
                  </a:txBody>
                  <a:tcPr/>
                </a:tc>
                <a:tc>
                  <a:txBody>
                    <a:bodyPr/>
                    <a:lstStyle/>
                    <a:p>
                      <a:r>
                        <a:rPr lang="es-PE" dirty="0" smtClean="0"/>
                        <a:t>Ricardo Silva</a:t>
                      </a:r>
                      <a:endParaRPr lang="es-PE" dirty="0"/>
                    </a:p>
                  </a:txBody>
                  <a:tcPr/>
                </a:tc>
                <a:tc>
                  <a:txBody>
                    <a:bodyPr/>
                    <a:lstStyle/>
                    <a:p>
                      <a:r>
                        <a:rPr lang="es-PE" dirty="0" smtClean="0"/>
                        <a:t>Analista Programador</a:t>
                      </a:r>
                      <a:endParaRPr lang="es-PE" dirty="0"/>
                    </a:p>
                  </a:txBody>
                  <a:tcPr/>
                </a:tc>
              </a:tr>
              <a:tr h="370840">
                <a:tc>
                  <a:txBody>
                    <a:bodyPr/>
                    <a:lstStyle/>
                    <a:p>
                      <a:r>
                        <a:rPr lang="es-PE" dirty="0" smtClean="0"/>
                        <a:t>5</a:t>
                      </a:r>
                      <a:endParaRPr lang="es-PE" dirty="0"/>
                    </a:p>
                  </a:txBody>
                  <a:tcPr/>
                </a:tc>
                <a:tc>
                  <a:txBody>
                    <a:bodyPr/>
                    <a:lstStyle/>
                    <a:p>
                      <a:r>
                        <a:rPr lang="es-PE" dirty="0" smtClean="0"/>
                        <a:t>Kevin Sánchez</a:t>
                      </a:r>
                      <a:endParaRPr lang="es-PE" dirty="0"/>
                    </a:p>
                  </a:txBody>
                  <a:tcPr/>
                </a:tc>
                <a:tc>
                  <a:txBody>
                    <a:bodyPr/>
                    <a:lstStyle/>
                    <a:p>
                      <a:r>
                        <a:rPr lang="es-PE" dirty="0" smtClean="0"/>
                        <a:t>Analista Estructural</a:t>
                      </a:r>
                      <a:endParaRPr lang="es-PE" dirty="0"/>
                    </a:p>
                  </a:txBody>
                  <a:tcPr/>
                </a:tc>
              </a:tr>
              <a:tr h="370840">
                <a:tc>
                  <a:txBody>
                    <a:bodyPr/>
                    <a:lstStyle/>
                    <a:p>
                      <a:endParaRPr lang="es-PE"/>
                    </a:p>
                  </a:txBody>
                  <a:tcPr/>
                </a:tc>
                <a:tc>
                  <a:txBody>
                    <a:bodyPr/>
                    <a:lstStyle/>
                    <a:p>
                      <a:endParaRPr lang="es-PE"/>
                    </a:p>
                  </a:txBody>
                  <a:tcPr/>
                </a:tc>
                <a:tc>
                  <a:txBody>
                    <a:bodyPr/>
                    <a:lstStyle/>
                    <a:p>
                      <a:endParaRPr lang="es-PE" dirty="0"/>
                    </a:p>
                  </a:txBody>
                  <a:tcPr/>
                </a:tc>
              </a:tr>
            </a:tbl>
          </a:graphicData>
        </a:graphic>
      </p:graphicFrame>
    </p:spTree>
    <p:extLst>
      <p:ext uri="{BB962C8B-B14F-4D97-AF65-F5344CB8AC3E}">
        <p14:creationId xmlns:p14="http://schemas.microsoft.com/office/powerpoint/2010/main" val="208242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Organización del Proyecto</a:t>
            </a:r>
            <a:endParaRPr lang="es-PE"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633257674"/>
              </p:ext>
            </p:extLst>
          </p:nvPr>
        </p:nvGraphicFramePr>
        <p:xfrm>
          <a:off x="1155700" y="2603500"/>
          <a:ext cx="8761413"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8785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223</TotalTime>
  <Words>813</Words>
  <Application>Microsoft Office PowerPoint</Application>
  <PresentationFormat>Panorámica</PresentationFormat>
  <Paragraphs>190</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Century Gothic</vt:lpstr>
      <vt:lpstr>Wingdings</vt:lpstr>
      <vt:lpstr>Wingdings 3</vt:lpstr>
      <vt:lpstr>Sala de reuniones Ion</vt:lpstr>
      <vt:lpstr>Buy It [Project]</vt:lpstr>
      <vt:lpstr>AGENDA</vt:lpstr>
      <vt:lpstr>Introducción</vt:lpstr>
      <vt:lpstr>Alcance del Proyecto</vt:lpstr>
      <vt:lpstr>Alcance del Proyecto</vt:lpstr>
      <vt:lpstr>Alcance del Proyecto</vt:lpstr>
      <vt:lpstr>Cronograma y Tiempos</vt:lpstr>
      <vt:lpstr>Organización del Proyecto</vt:lpstr>
      <vt:lpstr>Organización del Proyecto</vt:lpstr>
      <vt:lpstr>Responsabilidades</vt:lpstr>
      <vt:lpstr>Plan de Comunicación</vt:lpstr>
      <vt:lpstr>Gestión de cambios</vt:lpstr>
      <vt:lpstr>Gestión de riesgos</vt:lpstr>
      <vt:lpstr>Gestión de Calidad</vt:lpstr>
      <vt:lpstr>Muchas Gracias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Buy It</dc:title>
  <dc:creator>u201314564 (Colonia Gutierrez, Josseph Antonio)</dc:creator>
  <cp:lastModifiedBy>u201314564 (Colonia Gutierrez, Josseph Antonio)</cp:lastModifiedBy>
  <cp:revision>40</cp:revision>
  <dcterms:created xsi:type="dcterms:W3CDTF">2015-09-11T23:13:18Z</dcterms:created>
  <dcterms:modified xsi:type="dcterms:W3CDTF">2015-09-12T04:22:24Z</dcterms:modified>
</cp:coreProperties>
</file>