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2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3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4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8261-279A-43E7-B890-EC1A57D47A3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18BB-202E-496A-804C-16242994FB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F8261-279A-43E7-B890-EC1A57D47A3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18BB-202E-496A-804C-16242994FB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43608" y="692696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idPatient</a:t>
            </a:r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CreatedDate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943647" y="677962"/>
            <a:ext cx="1368152" cy="80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idPatient</a:t>
            </a:r>
          </a:p>
          <a:p>
            <a:pPr algn="ctr"/>
            <a:r>
              <a:rPr lang="en-US" sz="1100" dirty="0" smtClean="0"/>
              <a:t>idStudy</a:t>
            </a:r>
          </a:p>
          <a:p>
            <a:pPr algn="ctr"/>
            <a:r>
              <a:rPr lang="en-US" sz="1100" dirty="0" smtClean="0"/>
              <a:t>StudyName</a:t>
            </a:r>
          </a:p>
          <a:p>
            <a:pPr algn="ctr"/>
            <a:r>
              <a:rPr lang="en-US" sz="1100" dirty="0" smtClean="0"/>
              <a:t>CreatedDate</a:t>
            </a:r>
            <a:endParaRPr lang="en-US" sz="1100" dirty="0"/>
          </a:p>
        </p:txBody>
      </p:sp>
      <p:sp>
        <p:nvSpPr>
          <p:cNvPr id="6" name="Rechteck 5"/>
          <p:cNvSpPr/>
          <p:nvPr/>
        </p:nvSpPr>
        <p:spPr>
          <a:xfrm>
            <a:off x="5311799" y="1686074"/>
            <a:ext cx="1440160" cy="109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idPatient</a:t>
            </a:r>
          </a:p>
          <a:p>
            <a:pPr algn="ctr"/>
            <a:r>
              <a:rPr lang="en-US" sz="1100" dirty="0" smtClean="0"/>
              <a:t>idStudy</a:t>
            </a:r>
          </a:p>
          <a:p>
            <a:pPr algn="ctr"/>
            <a:r>
              <a:rPr lang="en-US" sz="1100" dirty="0" smtClean="0"/>
              <a:t>idSeries</a:t>
            </a:r>
          </a:p>
          <a:p>
            <a:pPr algn="ctr"/>
            <a:r>
              <a:rPr lang="en-US" sz="1100" dirty="0" smtClean="0"/>
              <a:t>idModality</a:t>
            </a:r>
          </a:p>
          <a:p>
            <a:pPr algn="ctr"/>
            <a:r>
              <a:rPr lang="en-US" sz="1100" dirty="0" smtClean="0"/>
              <a:t>SeriesName</a:t>
            </a:r>
          </a:p>
          <a:p>
            <a:pPr algn="ctr"/>
            <a:r>
              <a:rPr lang="en-US" sz="1100" dirty="0" smtClean="0"/>
              <a:t>CreatedDate</a:t>
            </a:r>
            <a:endParaRPr lang="en-US" sz="1100" dirty="0"/>
          </a:p>
        </p:txBody>
      </p:sp>
      <p:sp>
        <p:nvSpPr>
          <p:cNvPr id="7" name="Rechteck 6"/>
          <p:cNvSpPr/>
          <p:nvPr/>
        </p:nvSpPr>
        <p:spPr>
          <a:xfrm>
            <a:off x="7380312" y="677962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idModality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5330353" y="3284984"/>
            <a:ext cx="1440160" cy="109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idPatient</a:t>
            </a:r>
          </a:p>
          <a:p>
            <a:pPr algn="ctr"/>
            <a:r>
              <a:rPr lang="en-US" sz="1100" dirty="0" smtClean="0"/>
              <a:t>idStudy</a:t>
            </a:r>
          </a:p>
          <a:p>
            <a:pPr algn="ctr"/>
            <a:r>
              <a:rPr lang="en-US" sz="1100" dirty="0" smtClean="0"/>
              <a:t>idSeries</a:t>
            </a:r>
            <a:endParaRPr lang="en-US" sz="1100" dirty="0"/>
          </a:p>
          <a:p>
            <a:pPr algn="ctr"/>
            <a:r>
              <a:rPr lang="en-US" sz="1100" dirty="0" smtClean="0"/>
              <a:t>idFile</a:t>
            </a:r>
          </a:p>
          <a:p>
            <a:pPr algn="ctr"/>
            <a:r>
              <a:rPr lang="en-US" sz="1100" dirty="0" smtClean="0"/>
              <a:t>FilePath</a:t>
            </a:r>
          </a:p>
          <a:p>
            <a:pPr algn="ctr"/>
            <a:r>
              <a:rPr lang="en-US" sz="1100" dirty="0" smtClean="0"/>
              <a:t>CreatedDate</a:t>
            </a:r>
            <a:endParaRPr lang="en-US" sz="1100" dirty="0" smtClean="0"/>
          </a:p>
        </p:txBody>
      </p:sp>
      <p:cxnSp>
        <p:nvCxnSpPr>
          <p:cNvPr id="10" name="Gewinkelte Verbindung 9"/>
          <p:cNvCxnSpPr>
            <a:stCxn id="4" idx="2"/>
            <a:endCxn id="8" idx="1"/>
          </p:cNvCxnSpPr>
          <p:nvPr/>
        </p:nvCxnSpPr>
        <p:spPr>
          <a:xfrm rot="16200000" flipH="1">
            <a:off x="2355205" y="857262"/>
            <a:ext cx="2347627" cy="36026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5" idx="2"/>
            <a:endCxn id="8" idx="1"/>
          </p:cNvCxnSpPr>
          <p:nvPr/>
        </p:nvCxnSpPr>
        <p:spPr>
          <a:xfrm rot="16200000" flipH="1">
            <a:off x="3805224" y="2307281"/>
            <a:ext cx="2347629" cy="702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6" idx="2"/>
            <a:endCxn id="8" idx="0"/>
          </p:cNvCxnSpPr>
          <p:nvPr/>
        </p:nvCxnSpPr>
        <p:spPr>
          <a:xfrm rot="16200000" flipH="1">
            <a:off x="5789128" y="3023679"/>
            <a:ext cx="504056" cy="185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6" idx="3"/>
            <a:endCxn id="7" idx="1"/>
          </p:cNvCxnSpPr>
          <p:nvPr/>
        </p:nvCxnSpPr>
        <p:spPr>
          <a:xfrm flipV="1">
            <a:off x="6751959" y="965994"/>
            <a:ext cx="628353" cy="126750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5" idx="3"/>
            <a:endCxn id="6" idx="0"/>
          </p:cNvCxnSpPr>
          <p:nvPr/>
        </p:nvCxnSpPr>
        <p:spPr>
          <a:xfrm>
            <a:off x="5311799" y="1081372"/>
            <a:ext cx="720080" cy="6047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4" idx="3"/>
            <a:endCxn id="6" idx="1"/>
          </p:cNvCxnSpPr>
          <p:nvPr/>
        </p:nvCxnSpPr>
        <p:spPr>
          <a:xfrm>
            <a:off x="2411760" y="1088740"/>
            <a:ext cx="2900039" cy="11447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15159" y="188640"/>
            <a:ext cx="139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Table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3908958" y="156374"/>
            <a:ext cx="141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Studies Table</a:t>
            </a:r>
            <a:endParaRPr lang="en-US" dirty="0"/>
          </a:p>
        </p:txBody>
      </p:sp>
      <p:sp>
        <p:nvSpPr>
          <p:cNvPr id="34" name="Textfeld 33"/>
          <p:cNvSpPr txBox="1"/>
          <p:nvPr/>
        </p:nvSpPr>
        <p:spPr>
          <a:xfrm>
            <a:off x="7384628" y="156374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Modality Table</a:t>
            </a:r>
            <a:endParaRPr lang="en-US" dirty="0"/>
          </a:p>
        </p:txBody>
      </p:sp>
      <p:sp>
        <p:nvSpPr>
          <p:cNvPr id="35" name="Textfeld 34"/>
          <p:cNvSpPr txBox="1"/>
          <p:nvPr/>
        </p:nvSpPr>
        <p:spPr>
          <a:xfrm>
            <a:off x="6876256" y="2411596"/>
            <a:ext cx="129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Series Table</a:t>
            </a:r>
            <a:endParaRPr lang="en-US" dirty="0"/>
          </a:p>
        </p:txBody>
      </p:sp>
      <p:sp>
        <p:nvSpPr>
          <p:cNvPr id="36" name="Textfeld 35"/>
          <p:cNvSpPr txBox="1"/>
          <p:nvPr/>
        </p:nvSpPr>
        <p:spPr>
          <a:xfrm>
            <a:off x="5302398" y="4509120"/>
            <a:ext cx="114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Files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2911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scan</dc:creator>
  <cp:lastModifiedBy>scan</cp:lastModifiedBy>
  <cp:revision>3</cp:revision>
  <dcterms:created xsi:type="dcterms:W3CDTF">2021-12-10T06:23:38Z</dcterms:created>
  <dcterms:modified xsi:type="dcterms:W3CDTF">2021-12-10T06:48:50Z</dcterms:modified>
</cp:coreProperties>
</file>