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1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4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65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08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62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136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53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321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0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43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8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31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4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13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9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71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ECF8F-D05B-4CA7-8D6B-0F7978755B25}" type="datetimeFigureOut">
              <a:rPr lang="es-ES" smtClean="0"/>
              <a:t>07/10/2018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2E65-D0AA-4870-80F2-6B7BE95E7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592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346E2-3A56-4C41-8DF9-2FD024677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7045634" cy="2387600"/>
          </a:xfrm>
        </p:spPr>
        <p:txBody>
          <a:bodyPr/>
          <a:lstStyle/>
          <a:p>
            <a:r>
              <a:rPr lang="es-ES" dirty="0"/>
              <a:t>Proyecto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DDD25D-1B8C-4A79-A4A7-B6435853B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7045635" cy="1655762"/>
          </a:xfrm>
        </p:spPr>
        <p:txBody>
          <a:bodyPr/>
          <a:lstStyle/>
          <a:p>
            <a:r>
              <a:rPr lang="es-ES" dirty="0"/>
              <a:t>ANGELO Giuseppe lozano Berruecos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7E3805-D915-4F54-92C6-DF0ED1AEEE72}"/>
              </a:ext>
            </a:extLst>
          </p:cNvPr>
          <p:cNvSpPr/>
          <p:nvPr/>
        </p:nvSpPr>
        <p:spPr>
          <a:xfrm>
            <a:off x="8389121" y="1793289"/>
            <a:ext cx="2823375" cy="2633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E1139A-83C6-4CCE-8F9E-DF210685F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231" y="1892980"/>
            <a:ext cx="2588580" cy="21021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27EC74A-3B90-4471-B289-F4F7E1FEDF39}"/>
              </a:ext>
            </a:extLst>
          </p:cNvPr>
          <p:cNvSpPr txBox="1"/>
          <p:nvPr/>
        </p:nvSpPr>
        <p:spPr>
          <a:xfrm>
            <a:off x="8389122" y="4026304"/>
            <a:ext cx="270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Gestor de Vuelos</a:t>
            </a:r>
          </a:p>
        </p:txBody>
      </p:sp>
    </p:spTree>
    <p:extLst>
      <p:ext uri="{BB962C8B-B14F-4D97-AF65-F5344CB8AC3E}">
        <p14:creationId xmlns:p14="http://schemas.microsoft.com/office/powerpoint/2010/main" val="347132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6144A-44A9-4CAF-9F1D-E576547E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71198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Diagrama de flujo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013E56-D1F9-478A-ACC9-9A9C5CB15C0B}"/>
              </a:ext>
            </a:extLst>
          </p:cNvPr>
          <p:cNvSpPr/>
          <p:nvPr/>
        </p:nvSpPr>
        <p:spPr>
          <a:xfrm>
            <a:off x="1141413" y="1727490"/>
            <a:ext cx="10126027" cy="4659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501AB53-E1F2-481C-8541-97615D7B95B7}"/>
              </a:ext>
            </a:extLst>
          </p:cNvPr>
          <p:cNvSpPr/>
          <p:nvPr/>
        </p:nvSpPr>
        <p:spPr>
          <a:xfrm>
            <a:off x="1310638" y="1874810"/>
            <a:ext cx="9736771" cy="436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616DFA3-FBC8-4894-9FA2-DC54B6CA8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8" y="1874810"/>
            <a:ext cx="9736771" cy="4364672"/>
          </a:xfrm>
        </p:spPr>
      </p:pic>
    </p:spTree>
    <p:extLst>
      <p:ext uri="{BB962C8B-B14F-4D97-AF65-F5344CB8AC3E}">
        <p14:creationId xmlns:p14="http://schemas.microsoft.com/office/powerpoint/2010/main" val="361847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FEA3E-F862-433C-86FB-66DFE87B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s-ES" sz="2800" dirty="0"/>
              <a:t>Librerías</a:t>
            </a:r>
          </a:p>
        </p:txBody>
      </p:sp>
      <p:sp>
        <p:nvSpPr>
          <p:cNvPr id="20" name="Round Diagonal Corner Rectangle 11">
            <a:extLst>
              <a:ext uri="{FF2B5EF4-FFF2-40B4-BE49-F238E27FC236}">
                <a16:creationId xmlns:a16="http://schemas.microsoft.com/office/drawing/2014/main" id="{319E90E5-44B8-4B47-A579-73EB0B197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Marcador de contenido 4">
            <a:extLst>
              <a:ext uri="{FF2B5EF4-FFF2-40B4-BE49-F238E27FC236}">
                <a16:creationId xmlns:a16="http://schemas.microsoft.com/office/drawing/2014/main" id="{56DEEFAB-2684-4318-8286-6F633FF84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218795"/>
            <a:ext cx="2974328" cy="20448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AAB84F-6935-4339-B32B-30C3727C6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3832243"/>
            <a:ext cx="2974328" cy="15540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094D875-889F-44D4-A2F9-57E0F9CC1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2" y="2310896"/>
            <a:ext cx="2974328" cy="2230746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12F24BD-E7BC-44E2-9074-89E6E968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-HTML</a:t>
            </a:r>
          </a:p>
          <a:p>
            <a:endParaRPr lang="en-US" sz="1800" dirty="0"/>
          </a:p>
          <a:p>
            <a:r>
              <a:rPr lang="en-US" sz="1800" dirty="0"/>
              <a:t>CSS</a:t>
            </a:r>
          </a:p>
          <a:p>
            <a:endParaRPr lang="en-US" sz="1800" dirty="0"/>
          </a:p>
          <a:p>
            <a:r>
              <a:rPr lang="en-US" sz="1800" dirty="0"/>
              <a:t>PYTHON</a:t>
            </a:r>
          </a:p>
          <a:p>
            <a:pPr lvl="1"/>
            <a:r>
              <a:rPr lang="en-US" sz="1400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4169887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Circuito</vt:lpstr>
      <vt:lpstr>Proyecto Programación</vt:lpstr>
      <vt:lpstr>Diagrama de flujo</vt:lpstr>
      <vt:lpstr>Librerías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Programación</dc:title>
  <dc:creator>Angelo Giuseppe Lozano Berruecos</dc:creator>
  <cp:lastModifiedBy>Angelo Giuseppe Lozano Berruecos</cp:lastModifiedBy>
  <cp:revision>2</cp:revision>
  <dcterms:created xsi:type="dcterms:W3CDTF">2018-10-08T03:12:18Z</dcterms:created>
  <dcterms:modified xsi:type="dcterms:W3CDTF">2018-10-08T03:15:38Z</dcterms:modified>
</cp:coreProperties>
</file>