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70" r:id="rId5"/>
    <p:sldId id="269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38AA3-E8DB-4D59-8194-F152287C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AA2D0-53D4-4633-AF85-7A9FB4DD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A5D3E-18B9-45B5-914F-812BD6F7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AC07C-82EB-47CA-8F1B-77EC95CD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99AB-E7C5-4BE0-9E51-9E9F7A71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4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CA504-1C3C-4466-A6F3-682340C0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F22D2-8444-4145-9C58-48BEA3A8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31C02-A658-41C1-91CF-242DD1F5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08905-E08B-49E4-B4D2-F343ED5B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293EB-B329-4525-9DBF-B6077554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1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F090A-0B66-4432-9E79-2AC452786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0CCBE-620E-40BA-87A6-CA913A12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4E253-FFAD-48EE-931D-C944408B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F0D39-6D9F-4536-A626-1B1498C0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95802-518E-46A7-97A8-05AE9CB5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5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963D2-C120-469C-B194-EAB65512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01015-E134-4146-BC71-9BBDFFC1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AF0A3-5C4B-46AC-9755-7518C36E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72A48-F77E-42DF-8889-3A83CD2C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A91E6-9EFF-414E-B994-7723A3E3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C3F98-16FE-4F9B-A137-6A91BE7D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B8632-77B3-4979-BA8E-21A76257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F9063-8464-4FBC-AD9E-5B7F11F7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3C7315-32A2-4641-8B6D-DD8C76B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8149F-75C9-49FC-8990-BF9A162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73FF2-0386-4E87-931C-20A5E38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EE1DD-138C-4F52-BA40-5A11D13AE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3F0E36-38D1-4AB7-BC59-3F7C0CF0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0A3BA3-15BD-4C47-9FEB-16E1DEB1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1BD05-DE05-4808-858C-2B52D08F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37467B-0894-470A-B195-8A0CC8A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640F-3A49-41F4-8E98-EA50D5A2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419EE1-47B6-48DC-8EA3-2FBD7385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704E1-DD9C-4BBB-8BE0-B57DDC79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9AA65B-7465-4BE6-A3D4-CD670D908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37AF8-3870-4562-A349-835F5CFE1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A8B75C-6A0B-40A1-93E7-535BC34C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5A72AD-DC64-433F-9839-198119DB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D10D5D-525A-4956-9481-FD68D57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8D6C4-E719-4188-8C11-E31B760B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82EAC0-A7F4-4AB1-B17D-36975751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3AB027-D9EF-40D3-AE80-CAF535C8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102DD8-F598-4598-9EF3-B52DA67B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7C6BC5-505A-4E5D-B549-E837140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F8B889-F4FF-4448-B273-FBBB5C5C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351F4C-DDF1-4D76-A1C0-D0A6CC64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5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95FC2-2281-4248-9148-A41A75B0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27793-DFE9-4991-94B9-8B4315A6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DD17F4-00CD-4BFE-AD29-5F13BCF9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F7100B-770B-44DF-8572-9BE8654E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67D0B-D973-4113-96D6-E7AC85B4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31B897-62D6-494F-ACD3-1D4B534E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7A7A3-2C01-45EC-897F-28D58F40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57B5A9-6CA0-48BC-A14D-B7012994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65E122-D57E-43B8-BD6E-EA344AEE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243CC4-91E7-4CB3-9E57-EB9334C9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C80F8B-DB75-43AA-8863-7436B352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46995F-0D60-4994-B5FB-AC63CDC6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6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CCFE-7BEB-4683-AE0B-E0DAFD6D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0C7DC-4E6D-425F-A277-9F161207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F3627-72C2-4C20-A5CE-D70F3A4E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0C64-C410-4908-B6D3-B06CF0497B2F}" type="datetimeFigureOut">
              <a:rPr lang="ru-RU" smtClean="0"/>
              <a:t>15.03.2024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100E9-C6ED-43DA-9014-0642423A6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A2F7C-1D7D-42E4-9EFC-92FB7B04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3ABF-1006-4336-A78E-42CE36ADED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4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91293-4E94-4E3F-AB97-1B96A14AB2E6}"/>
              </a:ext>
            </a:extLst>
          </p:cNvPr>
          <p:cNvSpPr txBox="1"/>
          <p:nvPr/>
        </p:nvSpPr>
        <p:spPr>
          <a:xfrm>
            <a:off x="1452282" y="2413337"/>
            <a:ext cx="9565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Приложение </a:t>
            </a:r>
            <a:r>
              <a:rPr lang="en-US" sz="6000" b="1" dirty="0"/>
              <a:t>“</a:t>
            </a:r>
            <a:r>
              <a:rPr lang="ru-RU" sz="6000" b="1" dirty="0"/>
              <a:t>АВТОЮРИСТ</a:t>
            </a:r>
            <a:r>
              <a:rPr lang="en-US" sz="6000" b="1" dirty="0"/>
              <a:t>”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38CE-818C-4311-9A34-13A3DA7383A3}"/>
              </a:ext>
            </a:extLst>
          </p:cNvPr>
          <p:cNvSpPr txBox="1"/>
          <p:nvPr/>
        </p:nvSpPr>
        <p:spPr>
          <a:xfrm>
            <a:off x="7404847" y="5495365"/>
            <a:ext cx="346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Презентация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8607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47E2BE-1471-475F-A312-BA757336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34" y="0"/>
            <a:ext cx="10119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2C2B1B-45FE-4F4D-BF7F-04B15DBA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6" y="0"/>
            <a:ext cx="11197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4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894ADA-B87A-4976-9879-856A61F0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2" y="0"/>
            <a:ext cx="11186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F24B98-1C72-4BE1-8B02-3C5F19F0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" y="0"/>
            <a:ext cx="11190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0A2516-A4D4-47D3-B23E-E9E865C6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1" y="0"/>
            <a:ext cx="11174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0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DB91C6-A161-4D57-8B58-32FABD6E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2" y="0"/>
            <a:ext cx="1126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DE9C21-0DA5-491F-9407-C6AFF56B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2" y="0"/>
            <a:ext cx="11207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05FAC-8782-4AB8-97A1-72D8AF2A2D5F}"/>
              </a:ext>
            </a:extLst>
          </p:cNvPr>
          <p:cNvSpPr txBox="1"/>
          <p:nvPr/>
        </p:nvSpPr>
        <p:spPr>
          <a:xfrm>
            <a:off x="840058" y="2653989"/>
            <a:ext cx="11351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Пользовательское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781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9B22277-8523-4B40-AF39-17D848C6E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9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129E4C2-45EE-40C4-9AE1-798E22E7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5FE64-1DF9-4C76-B4D8-CF6B5952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0894"/>
            <a:ext cx="9144000" cy="4184743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Состав команды:</a:t>
            </a:r>
          </a:p>
          <a:p>
            <a:pPr algn="l"/>
            <a:r>
              <a:rPr lang="ru-RU" dirty="0"/>
              <a:t>Тимлид – </a:t>
            </a:r>
            <a:r>
              <a:rPr lang="ru-RU" dirty="0" err="1"/>
              <a:t>Явушкин</a:t>
            </a:r>
            <a:r>
              <a:rPr lang="ru-RU" dirty="0"/>
              <a:t> Мирослав</a:t>
            </a:r>
          </a:p>
          <a:p>
            <a:pPr algn="l"/>
            <a:r>
              <a:rPr lang="ru-RU" dirty="0"/>
              <a:t>Аналитик – Зудилина Дарья</a:t>
            </a:r>
          </a:p>
          <a:p>
            <a:pPr algn="l"/>
            <a:r>
              <a:rPr lang="ru-RU" dirty="0"/>
              <a:t>Тестировщик – Турчанинов Владислав</a:t>
            </a:r>
          </a:p>
          <a:p>
            <a:pPr algn="l"/>
            <a:r>
              <a:rPr lang="ru-RU" dirty="0"/>
              <a:t>Ст. Бэк –  Акулов Роман</a:t>
            </a:r>
          </a:p>
          <a:p>
            <a:pPr algn="l"/>
            <a:r>
              <a:rPr lang="ru-RU" dirty="0"/>
              <a:t>Мл. Бэк –  Золотых Даниил</a:t>
            </a:r>
          </a:p>
          <a:p>
            <a:pPr algn="l"/>
            <a:r>
              <a:rPr lang="ru-RU" dirty="0"/>
              <a:t>Ст. Фронт – Беспрозванный Фёдор</a:t>
            </a:r>
          </a:p>
          <a:p>
            <a:pPr algn="l"/>
            <a:r>
              <a:rPr lang="ru-RU" dirty="0"/>
              <a:t>Мл. Фронт –  Карнаухов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411361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BF6DF5C-1FD0-4297-BB1E-8D778513A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3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F5EC2-B27F-4E0F-8BA7-ED6D1EC0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376"/>
            <a:ext cx="10515600" cy="566569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разработки продукта</a:t>
            </a:r>
            <a:br>
              <a:rPr lang="ru-RU" dirty="0"/>
            </a:br>
            <a:r>
              <a:rPr lang="ru-RU" sz="2400" dirty="0"/>
              <a:t>Планирование разработки программного продукта:</a:t>
            </a:r>
            <a:br>
              <a:rPr lang="ru-RU" sz="2400" dirty="0"/>
            </a:br>
            <a:r>
              <a:rPr lang="ru-RU" sz="2400" dirty="0"/>
              <a:t>1. Вступительные определения:</a:t>
            </a:r>
            <a:br>
              <a:rPr lang="ru-RU" sz="2400" dirty="0"/>
            </a:br>
            <a:r>
              <a:rPr lang="ru-RU" sz="2400" dirty="0"/>
              <a:t>   1.1. Распределение должностных обязанностей;</a:t>
            </a:r>
            <a:br>
              <a:rPr lang="ru-RU" sz="2400" dirty="0"/>
            </a:br>
            <a:r>
              <a:rPr lang="ru-RU" sz="2400" dirty="0"/>
              <a:t>   1.2. Определение со стеком и инструментарием;</a:t>
            </a:r>
            <a:br>
              <a:rPr lang="ru-RU" sz="2400" dirty="0"/>
            </a:br>
            <a:r>
              <a:rPr lang="ru-RU" sz="2400" dirty="0"/>
              <a:t>   1.3. Определение с первоначальными сроками работы;</a:t>
            </a:r>
            <a:br>
              <a:rPr lang="ru-RU" sz="2400" dirty="0"/>
            </a:br>
            <a:r>
              <a:rPr lang="ru-RU" sz="2400" dirty="0"/>
              <a:t>   1.4. Составление технического задания;</a:t>
            </a:r>
            <a:br>
              <a:rPr lang="ru-RU" sz="2400" dirty="0"/>
            </a:br>
            <a:r>
              <a:rPr lang="ru-RU" sz="2400" dirty="0"/>
              <a:t>   1.5. Составление методологии управления (интеграция </a:t>
            </a:r>
            <a:r>
              <a:rPr lang="ru-RU" sz="2400" dirty="0" err="1"/>
              <a:t>Kanban</a:t>
            </a:r>
            <a:r>
              <a:rPr lang="ru-RU" sz="2400" dirty="0"/>
              <a:t> и составление общего плана);</a:t>
            </a:r>
            <a:br>
              <a:rPr lang="ru-RU" sz="2400" dirty="0"/>
            </a:br>
            <a:r>
              <a:rPr lang="ru-RU" sz="2400" dirty="0"/>
              <a:t>2. </a:t>
            </a:r>
            <a:r>
              <a:rPr lang="ru-RU" sz="2400" dirty="0" err="1"/>
              <a:t>Предподготовительная</a:t>
            </a:r>
            <a:r>
              <a:rPr lang="ru-RU" sz="2400" dirty="0"/>
              <a:t> разработка:</a:t>
            </a:r>
            <a:br>
              <a:rPr lang="ru-RU" sz="2400" dirty="0"/>
            </a:br>
            <a:r>
              <a:rPr lang="ru-RU" sz="2400" dirty="0"/>
              <a:t>   2.1. Составление и оформление макета дизайна приложения;</a:t>
            </a:r>
            <a:br>
              <a:rPr lang="ru-RU" sz="2400" dirty="0"/>
            </a:br>
            <a:r>
              <a:rPr lang="ru-RU" sz="2400" dirty="0"/>
              <a:t>   2.2. Составление и разработка базы данных;</a:t>
            </a:r>
            <a:br>
              <a:rPr lang="ru-RU" sz="2400" dirty="0"/>
            </a:br>
            <a:r>
              <a:rPr lang="ru-RU" sz="2400" dirty="0"/>
              <a:t>   2.3. Тестирование макета;</a:t>
            </a:r>
            <a:br>
              <a:rPr lang="ru-RU" sz="2400" dirty="0"/>
            </a:br>
            <a:r>
              <a:rPr lang="ru-RU" sz="2400" dirty="0"/>
              <a:t>   2.4. Тестирование базы данных;</a:t>
            </a:r>
            <a:br>
              <a:rPr lang="ru-RU" sz="2400" dirty="0"/>
            </a:br>
            <a:r>
              <a:rPr lang="ru-RU" sz="2400" dirty="0"/>
              <a:t>3. Разработка продукта:</a:t>
            </a:r>
            <a:br>
              <a:rPr lang="ru-RU" sz="2400" dirty="0"/>
            </a:br>
            <a:r>
              <a:rPr lang="ru-RU" sz="2400" dirty="0"/>
              <a:t>   3.1. Составление программной API составляющей;</a:t>
            </a:r>
            <a:br>
              <a:rPr lang="ru-RU" sz="2400" dirty="0"/>
            </a:br>
            <a:r>
              <a:rPr lang="ru-RU" sz="2400" dirty="0"/>
              <a:t>   3.2. Разработка и вёрстка пользовательского интерфейса (</a:t>
            </a:r>
            <a:r>
              <a:rPr lang="ru-RU" sz="2400" dirty="0" err="1"/>
              <a:t>фронтенд</a:t>
            </a:r>
            <a:r>
              <a:rPr lang="ru-RU" sz="2400" dirty="0"/>
              <a:t>);</a:t>
            </a:r>
            <a:br>
              <a:rPr lang="ru-RU" sz="2400" dirty="0"/>
            </a:br>
            <a:r>
              <a:rPr lang="ru-RU" sz="2400" dirty="0"/>
              <a:t>   3.3. Общее тестирование составленных частей продукта;</a:t>
            </a:r>
            <a:br>
              <a:rPr lang="ru-RU" sz="2400" dirty="0"/>
            </a:br>
            <a:r>
              <a:rPr lang="ru-RU" sz="2400" dirty="0"/>
              <a:t>   3.4. Интеграция логики приложения в пользовательский интерфейс;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4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252C6-C310-4CE5-B8C6-0E9B3E80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987F6-0506-4D2F-BA94-26F7FCBF0CBE}"/>
              </a:ext>
            </a:extLst>
          </p:cNvPr>
          <p:cNvSpPr txBox="1"/>
          <p:nvPr/>
        </p:nvSpPr>
        <p:spPr>
          <a:xfrm>
            <a:off x="600635" y="1660411"/>
            <a:ext cx="527124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Back-end (</a:t>
            </a:r>
            <a:r>
              <a:rPr lang="ru-RU" sz="1600" dirty="0"/>
              <a:t>стек):</a:t>
            </a:r>
          </a:p>
          <a:p>
            <a:endParaRPr lang="ru-RU" sz="1600" dirty="0"/>
          </a:p>
          <a:p>
            <a:r>
              <a:rPr lang="ru-RU" sz="1600" dirty="0"/>
              <a:t>1. </a:t>
            </a:r>
            <a:r>
              <a:rPr lang="en-US" sz="1600" dirty="0"/>
              <a:t>Python;</a:t>
            </a:r>
          </a:p>
          <a:p>
            <a:endParaRPr lang="en-US" sz="1600" dirty="0"/>
          </a:p>
          <a:p>
            <a:r>
              <a:rPr lang="en-US" sz="1600" dirty="0"/>
              <a:t>2. PostgreSQL;</a:t>
            </a:r>
          </a:p>
          <a:p>
            <a:endParaRPr lang="en-US" sz="1600" dirty="0"/>
          </a:p>
          <a:p>
            <a:r>
              <a:rPr lang="en-US" sz="1600" dirty="0"/>
              <a:t>3. </a:t>
            </a:r>
            <a:r>
              <a:rPr lang="en-US" sz="1600" dirty="0" err="1"/>
              <a:t>SQLAlchemy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4. Alembic;</a:t>
            </a:r>
            <a:r>
              <a:rPr lang="ru-RU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5. Django;</a:t>
            </a:r>
          </a:p>
          <a:p>
            <a:endParaRPr lang="en-US" sz="1600" dirty="0"/>
          </a:p>
          <a:p>
            <a:endParaRPr lang="en-US" sz="1200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F06B1-62F1-404D-AF96-8C0C448AF6FC}"/>
              </a:ext>
            </a:extLst>
          </p:cNvPr>
          <p:cNvSpPr txBox="1"/>
          <p:nvPr/>
        </p:nvSpPr>
        <p:spPr>
          <a:xfrm>
            <a:off x="5871882" y="1688936"/>
            <a:ext cx="3673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· Front-end (</a:t>
            </a:r>
            <a:r>
              <a:rPr lang="en-US" sz="1600" dirty="0" err="1"/>
              <a:t>стек</a:t>
            </a:r>
            <a:r>
              <a:rPr lang="en-US" sz="1600" dirty="0"/>
              <a:t>):</a:t>
            </a:r>
          </a:p>
          <a:p>
            <a:endParaRPr lang="en-US" sz="1600" dirty="0"/>
          </a:p>
          <a:p>
            <a:r>
              <a:rPr lang="en-US" sz="1600" dirty="0"/>
              <a:t>1. </a:t>
            </a:r>
            <a:r>
              <a:rPr lang="en-US" sz="1600" dirty="0" err="1"/>
              <a:t>Javascript</a:t>
            </a:r>
            <a:r>
              <a:rPr lang="en-US" sz="1600" dirty="0"/>
              <a:t>;</a:t>
            </a:r>
            <a:r>
              <a:rPr lang="ru-RU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2. Typescript;</a:t>
            </a:r>
            <a:r>
              <a:rPr lang="ru-RU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3. Electron.js;</a:t>
            </a:r>
            <a:r>
              <a:rPr lang="ru-RU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4. HTML+CSS (vanilla);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7CB4BE-68A4-4EA0-A557-F118CD25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96" y="2123905"/>
            <a:ext cx="337435" cy="3632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8B0591-8C32-44DC-9FA9-FFC2E454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26" y="2603217"/>
            <a:ext cx="538512" cy="5285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527C8C-5D48-47B1-AAD0-CD48D879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159" y="3131756"/>
            <a:ext cx="811212" cy="39411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690F70E-383F-49F9-A72C-428B5952B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38" y="3634809"/>
            <a:ext cx="1298888" cy="2952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2A3EB7F-C052-4A2C-9A69-224393D58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402" y="4071553"/>
            <a:ext cx="416787" cy="50127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E2D0B10-992D-4933-BEA7-040A6BEB3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014" y="2595977"/>
            <a:ext cx="392892" cy="3944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4D9E71E-832A-491C-AC25-ED0FAB5C6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247" y="2123905"/>
            <a:ext cx="407659" cy="40714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A26B9A2-835A-44A8-93C4-9D023BEC1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47" y="3055379"/>
            <a:ext cx="511369" cy="51136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CE2A3EC-2462-4660-A308-776FDF3A59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27"/>
          <a:stretch/>
        </p:blipFill>
        <p:spPr>
          <a:xfrm>
            <a:off x="7736436" y="3342653"/>
            <a:ext cx="1026953" cy="9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198E89-1564-49C8-A081-703DAB06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0"/>
            <a:ext cx="9831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7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708AE74-E8C9-4673-A49C-0D79D5AB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0"/>
            <a:ext cx="6002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1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5EAB722-0CCB-4CA0-87B2-2C3C99BC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0"/>
            <a:ext cx="964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282472-4A2F-46B4-A2CF-4C52842B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5E7F89-A77B-4140-AE66-07328B75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0" y="1"/>
            <a:ext cx="10832593" cy="684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4DB26B-637C-470A-8A03-AB6C98E5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1" y="0"/>
            <a:ext cx="11302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36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256</Words>
  <Application>Microsoft Office PowerPoint</Application>
  <PresentationFormat>Широкоэкранный</PresentationFormat>
  <Paragraphs>34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Планирование разработки продукта Планирование разработки программного продукта: 1. Вступительные определения:    1.1. Распределение должностных обязанностей;    1.2. Определение со стеком и инструментарием;    1.3. Определение с первоначальными сроками работы;    1.4. Составление технического задания;    1.5. Составление методологии управления (интеграция Kanban и составление общего плана); 2. Предподготовительная разработка:    2.1. Составление и оформление макета дизайна приложения;    2.2. Составление и разработка базы данных;    2.3. Тестирование макета;    2.4. Тестирование базы данных; 3. Разработка продукта:    3.1. Составление программной API составляющей;    3.2. Разработка и вёрстка пользовательского интерфейса (фронтенд);    3.3. Общее тестирование составленных частей продукта;    3.4. Интеграция логики приложения в пользовательский интерфейс;</vt:lpstr>
      <vt:lpstr>Стек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Зудилина</dc:creator>
  <cp:lastModifiedBy>Дарья Зудилина</cp:lastModifiedBy>
  <cp:revision>7</cp:revision>
  <dcterms:created xsi:type="dcterms:W3CDTF">2024-03-15T07:06:34Z</dcterms:created>
  <dcterms:modified xsi:type="dcterms:W3CDTF">2024-03-15T08:02:01Z</dcterms:modified>
</cp:coreProperties>
</file>