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Thin"/>
      <p:regular r:id="rId25"/>
      <p:bold r:id="rId26"/>
      <p:italic r:id="rId27"/>
      <p:boldItalic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bold.fntdata"/><Relationship Id="rId25" Type="http://schemas.openxmlformats.org/officeDocument/2006/relationships/font" Target="fonts/RobotoThin-regular.fntdata"/><Relationship Id="rId28" Type="http://schemas.openxmlformats.org/officeDocument/2006/relationships/font" Target="fonts/RobotoThin-boldItalic.fntdata"/><Relationship Id="rId27" Type="http://schemas.openxmlformats.org/officeDocument/2006/relationships/font" Target="fonts/RobotoTh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7f0285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07f0285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7f02859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7f02859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07f02859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07f02859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7f02859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7f02859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07f02859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07f02859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07f02859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07f02859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07f02859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07f02859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07f02859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07f02859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07f02859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07f02859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07f02859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07f02859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07f02859d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07f02859d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98db1c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98db1c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098db1c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098db1c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9903df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9903df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9903df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9903df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098db1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098db1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7f02859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7f02859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7f0285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7f0285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07f02859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7f02859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432300"/>
            <a:ext cx="8520600" cy="86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3F3F3"/>
                </a:solidFill>
                <a:latin typeface="Roboto"/>
                <a:ea typeface="Roboto"/>
                <a:cs typeface="Roboto"/>
                <a:sym typeface="Roboto"/>
              </a:rPr>
              <a:t>REZONATE: </a:t>
            </a:r>
            <a:r>
              <a:rPr b="1" lang="en" sz="4800">
                <a:solidFill>
                  <a:srgbClr val="F3F3F3"/>
                </a:solidFill>
                <a:latin typeface="Roboto"/>
                <a:ea typeface="Roboto"/>
                <a:cs typeface="Roboto"/>
                <a:sym typeface="Roboto"/>
              </a:rPr>
              <a:t>A Music Platform</a:t>
            </a:r>
            <a:endParaRPr b="1" sz="4800">
              <a:solidFill>
                <a:srgbClr val="F3F3F3"/>
              </a:solidFill>
              <a:latin typeface="Roboto"/>
              <a:ea typeface="Roboto"/>
              <a:cs typeface="Roboto"/>
              <a:sym typeface="Roboto"/>
            </a:endParaRPr>
          </a:p>
          <a:p>
            <a:pPr indent="0" lvl="0" marL="0" rtl="0" algn="ctr">
              <a:spcBef>
                <a:spcPts val="0"/>
              </a:spcBef>
              <a:spcAft>
                <a:spcPts val="0"/>
              </a:spcAft>
              <a:buNone/>
            </a:pPr>
            <a:r>
              <a:rPr b="1" lang="en" sz="1200">
                <a:solidFill>
                  <a:srgbClr val="F3F3F3"/>
                </a:solidFill>
                <a:latin typeface="Roboto"/>
                <a:ea typeface="Roboto"/>
                <a:cs typeface="Roboto"/>
                <a:sym typeface="Roboto"/>
              </a:rPr>
              <a:t>Angelo Pagliuca, Aria Paradkar, and Mary Day</a:t>
            </a:r>
            <a:endParaRPr b="1" sz="1200">
              <a:solidFill>
                <a:srgbClr val="F3F3F3"/>
              </a:solidFill>
              <a:latin typeface="Roboto"/>
              <a:ea typeface="Roboto"/>
              <a:cs typeface="Roboto"/>
              <a:sym typeface="Roboto"/>
            </a:endParaRPr>
          </a:p>
        </p:txBody>
      </p:sp>
      <p:pic>
        <p:nvPicPr>
          <p:cNvPr id="55" name="Google Shape;55;p13"/>
          <p:cNvPicPr preferRelativeResize="0"/>
          <p:nvPr/>
        </p:nvPicPr>
        <p:blipFill>
          <a:blip r:embed="rId3">
            <a:alphaModFix/>
          </a:blip>
          <a:stretch>
            <a:fillRect/>
          </a:stretch>
        </p:blipFill>
        <p:spPr>
          <a:xfrm>
            <a:off x="3008250" y="354900"/>
            <a:ext cx="3127500" cy="312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63" name="Shape 163"/>
        <p:cNvGrpSpPr/>
        <p:nvPr/>
      </p:nvGrpSpPr>
      <p:grpSpPr>
        <a:xfrm>
          <a:off x="0" y="0"/>
          <a:ext cx="0" cy="0"/>
          <a:chOff x="0" y="0"/>
          <a:chExt cx="0" cy="0"/>
        </a:xfrm>
      </p:grpSpPr>
      <p:sp>
        <p:nvSpPr>
          <p:cNvPr id="164" name="Google Shape;164;p22"/>
          <p:cNvSpPr txBox="1"/>
          <p:nvPr>
            <p:ph type="ctrTitle"/>
          </p:nvPr>
        </p:nvSpPr>
        <p:spPr>
          <a:xfrm>
            <a:off x="311700" y="2136900"/>
            <a:ext cx="8520600" cy="86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Roboto"/>
                <a:ea typeface="Roboto"/>
                <a:cs typeface="Roboto"/>
                <a:sym typeface="Roboto"/>
              </a:rPr>
              <a:t>LOGGED IN USERS</a:t>
            </a:r>
            <a:endParaRPr b="1">
              <a:solidFill>
                <a:srgbClr val="F3F3F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68" name="Shape 168"/>
        <p:cNvGrpSpPr/>
        <p:nvPr/>
      </p:nvGrpSpPr>
      <p:grpSpPr>
        <a:xfrm>
          <a:off x="0" y="0"/>
          <a:ext cx="0" cy="0"/>
          <a:chOff x="0" y="0"/>
          <a:chExt cx="0" cy="0"/>
        </a:xfrm>
      </p:grpSpPr>
      <p:sp>
        <p:nvSpPr>
          <p:cNvPr id="169" name="Google Shape;169;p23"/>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172" name="Google Shape;172;p23"/>
          <p:cNvSpPr/>
          <p:nvPr/>
        </p:nvSpPr>
        <p:spPr>
          <a:xfrm>
            <a:off x="3703725" y="2089625"/>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4184475" y="2089775"/>
            <a:ext cx="11484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174" name="Google Shape;174;p23"/>
          <p:cNvSpPr/>
          <p:nvPr/>
        </p:nvSpPr>
        <p:spPr>
          <a:xfrm>
            <a:off x="3551400" y="2658775"/>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 Songs</a:t>
            </a:r>
            <a:endParaRPr sz="1000">
              <a:latin typeface="Roboto"/>
              <a:ea typeface="Roboto"/>
              <a:cs typeface="Roboto"/>
              <a:sym typeface="Roboto"/>
            </a:endParaRPr>
          </a:p>
        </p:txBody>
      </p:sp>
      <p:sp>
        <p:nvSpPr>
          <p:cNvPr id="175" name="Google Shape;175;p23"/>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176" name="Google Shape;176;p23"/>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Playlists</a:t>
            </a:r>
            <a:endParaRPr sz="1200">
              <a:solidFill>
                <a:srgbClr val="F3F3F3"/>
              </a:solidFill>
              <a:latin typeface="Roboto"/>
              <a:ea typeface="Roboto"/>
              <a:cs typeface="Roboto"/>
              <a:sym typeface="Roboto"/>
            </a:endParaRPr>
          </a:p>
        </p:txBody>
      </p:sp>
      <p:sp>
        <p:nvSpPr>
          <p:cNvPr id="177" name="Google Shape;177;p23"/>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Songs</a:t>
            </a:r>
            <a:endParaRPr sz="1200">
              <a:solidFill>
                <a:srgbClr val="F3F3F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81" name="Shape 181"/>
        <p:cNvGrpSpPr/>
        <p:nvPr/>
      </p:nvGrpSpPr>
      <p:grpSpPr>
        <a:xfrm>
          <a:off x="0" y="0"/>
          <a:ext cx="0" cy="0"/>
          <a:chOff x="0" y="0"/>
          <a:chExt cx="0" cy="0"/>
        </a:xfrm>
      </p:grpSpPr>
      <p:sp>
        <p:nvSpPr>
          <p:cNvPr id="182" name="Google Shape;182;p24"/>
          <p:cNvSpPr/>
          <p:nvPr/>
        </p:nvSpPr>
        <p:spPr>
          <a:xfrm>
            <a:off x="0" y="150"/>
            <a:ext cx="1843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186" name="Google Shape;186;p24"/>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187" name="Google Shape;187;p24"/>
          <p:cNvSpPr/>
          <p:nvPr/>
        </p:nvSpPr>
        <p:spPr>
          <a:xfrm>
            <a:off x="8901825" y="150"/>
            <a:ext cx="242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0" y="4450900"/>
            <a:ext cx="9144000" cy="539700"/>
          </a:xfrm>
          <a:prstGeom prst="rect">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0" y="4990600"/>
            <a:ext cx="9144000" cy="153000"/>
          </a:xfrm>
          <a:prstGeom prst="rect">
            <a:avLst/>
          </a:prstGeom>
          <a:solidFill>
            <a:srgbClr val="B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4450950" y="4528400"/>
            <a:ext cx="2421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4"/>
          <p:cNvCxnSpPr/>
          <p:nvPr/>
        </p:nvCxnSpPr>
        <p:spPr>
          <a:xfrm>
            <a:off x="3095100" y="4873400"/>
            <a:ext cx="2953800" cy="0"/>
          </a:xfrm>
          <a:prstGeom prst="straightConnector1">
            <a:avLst/>
          </a:prstGeom>
          <a:noFill/>
          <a:ln cap="flat" cmpd="sng" w="38100">
            <a:solidFill>
              <a:schemeClr val="dk2"/>
            </a:solidFill>
            <a:prstDash val="solid"/>
            <a:round/>
            <a:headEnd len="med" w="med" type="none"/>
            <a:tailEnd len="med" w="med" type="none"/>
          </a:ln>
        </p:spPr>
      </p:cxnSp>
      <p:sp>
        <p:nvSpPr>
          <p:cNvPr id="192" name="Google Shape;192;p24"/>
          <p:cNvSpPr/>
          <p:nvPr/>
        </p:nvSpPr>
        <p:spPr>
          <a:xfrm>
            <a:off x="474137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flipH="1">
            <a:off x="416052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166500" y="652300"/>
            <a:ext cx="15105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Searched Keys</a:t>
            </a:r>
            <a:endParaRPr sz="1000">
              <a:latin typeface="Roboto"/>
              <a:ea typeface="Roboto"/>
              <a:cs typeface="Roboto"/>
              <a:sym typeface="Roboto"/>
            </a:endParaRPr>
          </a:p>
        </p:txBody>
      </p:sp>
      <p:sp>
        <p:nvSpPr>
          <p:cNvPr id="195" name="Google Shape;195;p24"/>
          <p:cNvSpPr txBox="1"/>
          <p:nvPr/>
        </p:nvSpPr>
        <p:spPr>
          <a:xfrm>
            <a:off x="361975" y="14836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196" name="Google Shape;196;p24"/>
          <p:cNvSpPr/>
          <p:nvPr/>
        </p:nvSpPr>
        <p:spPr>
          <a:xfrm>
            <a:off x="208975" y="15624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nvSpPr>
        <p:spPr>
          <a:xfrm>
            <a:off x="132775" y="1069588"/>
            <a:ext cx="7710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F00FF"/>
                </a:solidFill>
              </a:rPr>
              <a:t>SONGS</a:t>
            </a:r>
            <a:endParaRPr b="1" sz="1200">
              <a:solidFill>
                <a:srgbClr val="BF00FF"/>
              </a:solidFill>
              <a:latin typeface="Roboto"/>
              <a:ea typeface="Roboto"/>
              <a:cs typeface="Roboto"/>
              <a:sym typeface="Roboto"/>
            </a:endParaRPr>
          </a:p>
        </p:txBody>
      </p:sp>
      <p:sp>
        <p:nvSpPr>
          <p:cNvPr id="198" name="Google Shape;198;p24"/>
          <p:cNvSpPr txBox="1"/>
          <p:nvPr/>
        </p:nvSpPr>
        <p:spPr>
          <a:xfrm>
            <a:off x="361975" y="18020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199" name="Google Shape;199;p24"/>
          <p:cNvSpPr/>
          <p:nvPr/>
        </p:nvSpPr>
        <p:spPr>
          <a:xfrm>
            <a:off x="208975" y="18808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txBox="1"/>
          <p:nvPr/>
        </p:nvSpPr>
        <p:spPr>
          <a:xfrm>
            <a:off x="361975" y="21204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201" name="Google Shape;201;p24"/>
          <p:cNvSpPr/>
          <p:nvPr/>
        </p:nvSpPr>
        <p:spPr>
          <a:xfrm>
            <a:off x="208975" y="21901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txBox="1"/>
          <p:nvPr/>
        </p:nvSpPr>
        <p:spPr>
          <a:xfrm>
            <a:off x="361975" y="24388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203" name="Google Shape;203;p24"/>
          <p:cNvSpPr/>
          <p:nvPr/>
        </p:nvSpPr>
        <p:spPr>
          <a:xfrm>
            <a:off x="208975" y="25085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oboto"/>
                <a:ea typeface="Roboto"/>
                <a:cs typeface="Roboto"/>
                <a:sym typeface="Roboto"/>
              </a:rPr>
              <a:t>Playlists</a:t>
            </a:r>
            <a:endParaRPr sz="1200">
              <a:solidFill>
                <a:srgbClr val="999999"/>
              </a:solidFill>
              <a:latin typeface="Roboto"/>
              <a:ea typeface="Roboto"/>
              <a:cs typeface="Roboto"/>
              <a:sym typeface="Roboto"/>
            </a:endParaRPr>
          </a:p>
        </p:txBody>
      </p:sp>
      <p:sp>
        <p:nvSpPr>
          <p:cNvPr id="205" name="Google Shape;205;p24"/>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Songs</a:t>
            </a:r>
            <a:endParaRPr sz="1200">
              <a:solidFill>
                <a:srgbClr val="F3F3F3"/>
              </a:solidFill>
              <a:latin typeface="Roboto"/>
              <a:ea typeface="Roboto"/>
              <a:cs typeface="Roboto"/>
              <a:sym typeface="Roboto"/>
            </a:endParaRPr>
          </a:p>
        </p:txBody>
      </p:sp>
      <p:sp>
        <p:nvSpPr>
          <p:cNvPr id="206" name="Google Shape;206;p24"/>
          <p:cNvSpPr txBox="1"/>
          <p:nvPr/>
        </p:nvSpPr>
        <p:spPr>
          <a:xfrm>
            <a:off x="2047225" y="774075"/>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07" name="Google Shape;207;p24"/>
          <p:cNvSpPr txBox="1"/>
          <p:nvPr/>
        </p:nvSpPr>
        <p:spPr>
          <a:xfrm>
            <a:off x="2271125" y="11640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208" name="Google Shape;208;p24"/>
          <p:cNvSpPr/>
          <p:nvPr/>
        </p:nvSpPr>
        <p:spPr>
          <a:xfrm>
            <a:off x="2118125" y="124285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nvSpPr>
        <p:spPr>
          <a:xfrm>
            <a:off x="2271125" y="14746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210" name="Google Shape;210;p24"/>
          <p:cNvSpPr/>
          <p:nvPr/>
        </p:nvSpPr>
        <p:spPr>
          <a:xfrm>
            <a:off x="2118125" y="15534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txBox="1"/>
          <p:nvPr/>
        </p:nvSpPr>
        <p:spPr>
          <a:xfrm>
            <a:off x="2271125" y="17851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212" name="Google Shape;212;p24"/>
          <p:cNvSpPr/>
          <p:nvPr/>
        </p:nvSpPr>
        <p:spPr>
          <a:xfrm>
            <a:off x="2118125" y="186395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txBox="1"/>
          <p:nvPr/>
        </p:nvSpPr>
        <p:spPr>
          <a:xfrm>
            <a:off x="4237013" y="774075"/>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14" name="Google Shape;214;p24"/>
          <p:cNvSpPr txBox="1"/>
          <p:nvPr/>
        </p:nvSpPr>
        <p:spPr>
          <a:xfrm>
            <a:off x="4460912" y="11640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5</a:t>
            </a:r>
            <a:endParaRPr sz="1000">
              <a:solidFill>
                <a:srgbClr val="F3F3F3"/>
              </a:solidFill>
              <a:latin typeface="Roboto Thin"/>
              <a:ea typeface="Roboto Thin"/>
              <a:cs typeface="Roboto Thin"/>
              <a:sym typeface="Roboto Thin"/>
            </a:endParaRPr>
          </a:p>
        </p:txBody>
      </p:sp>
      <p:sp>
        <p:nvSpPr>
          <p:cNvPr id="215" name="Google Shape;215;p24"/>
          <p:cNvSpPr/>
          <p:nvPr/>
        </p:nvSpPr>
        <p:spPr>
          <a:xfrm>
            <a:off x="4307913" y="124285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4460912" y="14746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7</a:t>
            </a:r>
            <a:endParaRPr sz="1000">
              <a:solidFill>
                <a:srgbClr val="F3F3F3"/>
              </a:solidFill>
              <a:latin typeface="Roboto Thin"/>
              <a:ea typeface="Roboto Thin"/>
              <a:cs typeface="Roboto Thin"/>
              <a:sym typeface="Roboto Thin"/>
            </a:endParaRPr>
          </a:p>
        </p:txBody>
      </p:sp>
      <p:sp>
        <p:nvSpPr>
          <p:cNvPr id="217" name="Google Shape;217;p24"/>
          <p:cNvSpPr/>
          <p:nvPr/>
        </p:nvSpPr>
        <p:spPr>
          <a:xfrm>
            <a:off x="4307913" y="15534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txBox="1"/>
          <p:nvPr/>
        </p:nvSpPr>
        <p:spPr>
          <a:xfrm>
            <a:off x="6497713" y="774075"/>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19" name="Google Shape;219;p24"/>
          <p:cNvSpPr txBox="1"/>
          <p:nvPr/>
        </p:nvSpPr>
        <p:spPr>
          <a:xfrm>
            <a:off x="6721612" y="11640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220" name="Google Shape;220;p24"/>
          <p:cNvSpPr/>
          <p:nvPr/>
        </p:nvSpPr>
        <p:spPr>
          <a:xfrm>
            <a:off x="6568613" y="124285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nvSpPr>
        <p:spPr>
          <a:xfrm>
            <a:off x="6721612" y="14746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222" name="Google Shape;222;p24"/>
          <p:cNvSpPr/>
          <p:nvPr/>
        </p:nvSpPr>
        <p:spPr>
          <a:xfrm>
            <a:off x="6568613" y="15534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nvSpPr>
        <p:spPr>
          <a:xfrm>
            <a:off x="6721612" y="17851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224" name="Google Shape;224;p24"/>
          <p:cNvSpPr/>
          <p:nvPr/>
        </p:nvSpPr>
        <p:spPr>
          <a:xfrm>
            <a:off x="6568613" y="186395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nvSpPr>
        <p:spPr>
          <a:xfrm>
            <a:off x="2047225" y="2495963"/>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26" name="Google Shape;226;p24"/>
          <p:cNvSpPr txBox="1"/>
          <p:nvPr/>
        </p:nvSpPr>
        <p:spPr>
          <a:xfrm>
            <a:off x="2271125" y="2885952"/>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6</a:t>
            </a:r>
            <a:endParaRPr sz="1000">
              <a:solidFill>
                <a:srgbClr val="F3F3F3"/>
              </a:solidFill>
              <a:latin typeface="Roboto Thin"/>
              <a:ea typeface="Roboto Thin"/>
              <a:cs typeface="Roboto Thin"/>
              <a:sym typeface="Roboto Thin"/>
            </a:endParaRPr>
          </a:p>
        </p:txBody>
      </p:sp>
      <p:sp>
        <p:nvSpPr>
          <p:cNvPr id="227" name="Google Shape;227;p24"/>
          <p:cNvSpPr/>
          <p:nvPr/>
        </p:nvSpPr>
        <p:spPr>
          <a:xfrm>
            <a:off x="2118125" y="2964738"/>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nvSpPr>
        <p:spPr>
          <a:xfrm>
            <a:off x="2271125" y="3196502"/>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7</a:t>
            </a:r>
            <a:endParaRPr sz="1000">
              <a:solidFill>
                <a:srgbClr val="F3F3F3"/>
              </a:solidFill>
              <a:latin typeface="Roboto Thin"/>
              <a:ea typeface="Roboto Thin"/>
              <a:cs typeface="Roboto Thin"/>
              <a:sym typeface="Roboto Thin"/>
            </a:endParaRPr>
          </a:p>
        </p:txBody>
      </p:sp>
      <p:sp>
        <p:nvSpPr>
          <p:cNvPr id="229" name="Google Shape;229;p24"/>
          <p:cNvSpPr/>
          <p:nvPr/>
        </p:nvSpPr>
        <p:spPr>
          <a:xfrm>
            <a:off x="2118125" y="3275288"/>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txBox="1"/>
          <p:nvPr/>
        </p:nvSpPr>
        <p:spPr>
          <a:xfrm>
            <a:off x="4237013" y="2495963"/>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31" name="Google Shape;231;p24"/>
          <p:cNvSpPr txBox="1"/>
          <p:nvPr/>
        </p:nvSpPr>
        <p:spPr>
          <a:xfrm>
            <a:off x="4460912" y="2885952"/>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232" name="Google Shape;232;p24"/>
          <p:cNvSpPr/>
          <p:nvPr/>
        </p:nvSpPr>
        <p:spPr>
          <a:xfrm>
            <a:off x="4307913" y="2964738"/>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txBox="1"/>
          <p:nvPr/>
        </p:nvSpPr>
        <p:spPr>
          <a:xfrm>
            <a:off x="4460912" y="3196502"/>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234" name="Google Shape;234;p24"/>
          <p:cNvSpPr/>
          <p:nvPr/>
        </p:nvSpPr>
        <p:spPr>
          <a:xfrm>
            <a:off x="4307913" y="3275288"/>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txBox="1"/>
          <p:nvPr/>
        </p:nvSpPr>
        <p:spPr>
          <a:xfrm>
            <a:off x="4460912" y="3507052"/>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236" name="Google Shape;236;p24"/>
          <p:cNvSpPr/>
          <p:nvPr/>
        </p:nvSpPr>
        <p:spPr>
          <a:xfrm>
            <a:off x="4307913" y="3585838"/>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txBox="1"/>
          <p:nvPr/>
        </p:nvSpPr>
        <p:spPr>
          <a:xfrm>
            <a:off x="6497713" y="2495963"/>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38" name="Google Shape;238;p24"/>
          <p:cNvSpPr txBox="1"/>
          <p:nvPr/>
        </p:nvSpPr>
        <p:spPr>
          <a:xfrm>
            <a:off x="6721612" y="2885952"/>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8</a:t>
            </a:r>
            <a:endParaRPr sz="1000">
              <a:solidFill>
                <a:srgbClr val="F3F3F3"/>
              </a:solidFill>
              <a:latin typeface="Roboto Thin"/>
              <a:ea typeface="Roboto Thin"/>
              <a:cs typeface="Roboto Thin"/>
              <a:sym typeface="Roboto Thin"/>
            </a:endParaRPr>
          </a:p>
        </p:txBody>
      </p:sp>
      <p:sp>
        <p:nvSpPr>
          <p:cNvPr id="239" name="Google Shape;239;p24"/>
          <p:cNvSpPr/>
          <p:nvPr/>
        </p:nvSpPr>
        <p:spPr>
          <a:xfrm>
            <a:off x="6568613" y="2964738"/>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txBox="1"/>
          <p:nvPr/>
        </p:nvSpPr>
        <p:spPr>
          <a:xfrm>
            <a:off x="2011763" y="4128138"/>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41" name="Google Shape;241;p24"/>
          <p:cNvSpPr txBox="1"/>
          <p:nvPr/>
        </p:nvSpPr>
        <p:spPr>
          <a:xfrm>
            <a:off x="4201550" y="4128138"/>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
        <p:nvSpPr>
          <p:cNvPr id="242" name="Google Shape;242;p24"/>
          <p:cNvSpPr txBox="1"/>
          <p:nvPr/>
        </p:nvSpPr>
        <p:spPr>
          <a:xfrm>
            <a:off x="6462250" y="4128138"/>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GENRE</a:t>
            </a:r>
            <a:endParaRPr sz="1000">
              <a:solidFill>
                <a:srgbClr val="E8E7E3"/>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46" name="Shape 246"/>
        <p:cNvGrpSpPr/>
        <p:nvPr/>
      </p:nvGrpSpPr>
      <p:grpSpPr>
        <a:xfrm>
          <a:off x="0" y="0"/>
          <a:ext cx="0" cy="0"/>
          <a:chOff x="0" y="0"/>
          <a:chExt cx="0" cy="0"/>
        </a:xfrm>
      </p:grpSpPr>
      <p:sp>
        <p:nvSpPr>
          <p:cNvPr id="247" name="Google Shape;247;p25"/>
          <p:cNvSpPr/>
          <p:nvPr/>
        </p:nvSpPr>
        <p:spPr>
          <a:xfrm>
            <a:off x="0" y="150"/>
            <a:ext cx="1843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251" name="Google Shape;251;p25"/>
          <p:cNvSpPr/>
          <p:nvPr/>
        </p:nvSpPr>
        <p:spPr>
          <a:xfrm>
            <a:off x="8901825" y="150"/>
            <a:ext cx="242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0" y="4450900"/>
            <a:ext cx="9144000" cy="539700"/>
          </a:xfrm>
          <a:prstGeom prst="rect">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0" y="4990600"/>
            <a:ext cx="9144000" cy="153000"/>
          </a:xfrm>
          <a:prstGeom prst="rect">
            <a:avLst/>
          </a:prstGeom>
          <a:solidFill>
            <a:srgbClr val="B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4450950" y="4528400"/>
            <a:ext cx="2421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25"/>
          <p:cNvCxnSpPr/>
          <p:nvPr/>
        </p:nvCxnSpPr>
        <p:spPr>
          <a:xfrm>
            <a:off x="3095100" y="4873400"/>
            <a:ext cx="2953800" cy="0"/>
          </a:xfrm>
          <a:prstGeom prst="straightConnector1">
            <a:avLst/>
          </a:prstGeom>
          <a:noFill/>
          <a:ln cap="flat" cmpd="sng" w="38100">
            <a:solidFill>
              <a:schemeClr val="dk2"/>
            </a:solidFill>
            <a:prstDash val="solid"/>
            <a:round/>
            <a:headEnd len="med" w="med" type="none"/>
            <a:tailEnd len="med" w="med" type="none"/>
          </a:ln>
        </p:spPr>
      </p:cxnSp>
      <p:sp>
        <p:nvSpPr>
          <p:cNvPr id="256" name="Google Shape;256;p25"/>
          <p:cNvSpPr/>
          <p:nvPr/>
        </p:nvSpPr>
        <p:spPr>
          <a:xfrm>
            <a:off x="474137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flipH="1">
            <a:off x="416052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166500" y="652300"/>
            <a:ext cx="15105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Searched Keys</a:t>
            </a:r>
            <a:endParaRPr sz="1000">
              <a:latin typeface="Roboto"/>
              <a:ea typeface="Roboto"/>
              <a:cs typeface="Roboto"/>
              <a:sym typeface="Roboto"/>
            </a:endParaRPr>
          </a:p>
        </p:txBody>
      </p:sp>
      <p:sp>
        <p:nvSpPr>
          <p:cNvPr id="259" name="Google Shape;259;p25"/>
          <p:cNvSpPr txBox="1"/>
          <p:nvPr/>
        </p:nvSpPr>
        <p:spPr>
          <a:xfrm>
            <a:off x="361975" y="14836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260" name="Google Shape;260;p25"/>
          <p:cNvSpPr/>
          <p:nvPr/>
        </p:nvSpPr>
        <p:spPr>
          <a:xfrm>
            <a:off x="208975" y="15624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txBox="1"/>
          <p:nvPr/>
        </p:nvSpPr>
        <p:spPr>
          <a:xfrm>
            <a:off x="132775" y="1069588"/>
            <a:ext cx="7710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F00FF"/>
                </a:solidFill>
              </a:rPr>
              <a:t>SONGS</a:t>
            </a:r>
            <a:endParaRPr b="1" sz="1200">
              <a:solidFill>
                <a:srgbClr val="BF00FF"/>
              </a:solidFill>
              <a:latin typeface="Roboto"/>
              <a:ea typeface="Roboto"/>
              <a:cs typeface="Roboto"/>
              <a:sym typeface="Roboto"/>
            </a:endParaRPr>
          </a:p>
        </p:txBody>
      </p:sp>
      <p:sp>
        <p:nvSpPr>
          <p:cNvPr id="262" name="Google Shape;262;p25"/>
          <p:cNvSpPr txBox="1"/>
          <p:nvPr/>
        </p:nvSpPr>
        <p:spPr>
          <a:xfrm>
            <a:off x="361975" y="18020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263" name="Google Shape;263;p25"/>
          <p:cNvSpPr/>
          <p:nvPr/>
        </p:nvSpPr>
        <p:spPr>
          <a:xfrm>
            <a:off x="208975" y="18808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txBox="1"/>
          <p:nvPr/>
        </p:nvSpPr>
        <p:spPr>
          <a:xfrm>
            <a:off x="361975" y="21204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265" name="Google Shape;265;p25"/>
          <p:cNvSpPr/>
          <p:nvPr/>
        </p:nvSpPr>
        <p:spPr>
          <a:xfrm>
            <a:off x="208975" y="21901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txBox="1"/>
          <p:nvPr/>
        </p:nvSpPr>
        <p:spPr>
          <a:xfrm>
            <a:off x="361975" y="24388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267" name="Google Shape;267;p25"/>
          <p:cNvSpPr/>
          <p:nvPr/>
        </p:nvSpPr>
        <p:spPr>
          <a:xfrm>
            <a:off x="208975" y="25085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4351075" y="1255100"/>
            <a:ext cx="1741800" cy="17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txBox="1"/>
          <p:nvPr/>
        </p:nvSpPr>
        <p:spPr>
          <a:xfrm>
            <a:off x="3992875" y="3010276"/>
            <a:ext cx="2458200" cy="6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3F3F3"/>
                </a:solidFill>
                <a:latin typeface="Roboto Thin"/>
                <a:ea typeface="Roboto Thin"/>
                <a:cs typeface="Roboto Thin"/>
                <a:sym typeface="Roboto Thin"/>
              </a:rPr>
              <a:t>SONG NAME</a:t>
            </a:r>
            <a:endParaRPr sz="3000">
              <a:solidFill>
                <a:srgbClr val="F3F3F3"/>
              </a:solidFill>
              <a:latin typeface="Roboto Thin"/>
              <a:ea typeface="Roboto Thin"/>
              <a:cs typeface="Roboto Thin"/>
              <a:sym typeface="Roboto Thin"/>
            </a:endParaRPr>
          </a:p>
        </p:txBody>
      </p:sp>
      <p:sp>
        <p:nvSpPr>
          <p:cNvPr id="270" name="Google Shape;270;p25"/>
          <p:cNvSpPr txBox="1"/>
          <p:nvPr/>
        </p:nvSpPr>
        <p:spPr>
          <a:xfrm>
            <a:off x="3992875" y="3568300"/>
            <a:ext cx="2458200" cy="39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Roboto Thin"/>
                <a:ea typeface="Roboto Thin"/>
                <a:cs typeface="Roboto Thin"/>
                <a:sym typeface="Roboto Thin"/>
              </a:rPr>
              <a:t>Artist</a:t>
            </a:r>
            <a:endParaRPr sz="2200">
              <a:solidFill>
                <a:srgbClr val="F3F3F3"/>
              </a:solidFill>
              <a:latin typeface="Roboto Thin"/>
              <a:ea typeface="Roboto Thin"/>
              <a:cs typeface="Roboto Thin"/>
              <a:sym typeface="Roboto Thin"/>
            </a:endParaRPr>
          </a:p>
        </p:txBody>
      </p:sp>
      <p:sp>
        <p:nvSpPr>
          <p:cNvPr id="271" name="Google Shape;271;p25"/>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272" name="Google Shape;272;p25"/>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oboto"/>
                <a:ea typeface="Roboto"/>
                <a:cs typeface="Roboto"/>
                <a:sym typeface="Roboto"/>
              </a:rPr>
              <a:t>Playlists</a:t>
            </a:r>
            <a:endParaRPr sz="1200">
              <a:solidFill>
                <a:srgbClr val="999999"/>
              </a:solidFill>
              <a:latin typeface="Roboto"/>
              <a:ea typeface="Roboto"/>
              <a:cs typeface="Roboto"/>
              <a:sym typeface="Roboto"/>
            </a:endParaRPr>
          </a:p>
        </p:txBody>
      </p:sp>
      <p:sp>
        <p:nvSpPr>
          <p:cNvPr id="273" name="Google Shape;273;p25"/>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Songs</a:t>
            </a:r>
            <a:endParaRPr sz="1200">
              <a:solidFill>
                <a:srgbClr val="F3F3F3"/>
              </a:solidFill>
              <a:latin typeface="Roboto"/>
              <a:ea typeface="Roboto"/>
              <a:cs typeface="Roboto"/>
              <a:sym typeface="Roboto"/>
            </a:endParaRPr>
          </a:p>
        </p:txBody>
      </p:sp>
      <p:sp>
        <p:nvSpPr>
          <p:cNvPr id="274" name="Google Shape;274;p25"/>
          <p:cNvSpPr/>
          <p:nvPr/>
        </p:nvSpPr>
        <p:spPr>
          <a:xfrm>
            <a:off x="8489525" y="601950"/>
            <a:ext cx="242100" cy="2421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txBox="1"/>
          <p:nvPr/>
        </p:nvSpPr>
        <p:spPr>
          <a:xfrm>
            <a:off x="7506450" y="844050"/>
            <a:ext cx="10695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Click here for lyrics to pop up</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79" name="Shape 279"/>
        <p:cNvGrpSpPr/>
        <p:nvPr/>
      </p:nvGrpSpPr>
      <p:grpSpPr>
        <a:xfrm>
          <a:off x="0" y="0"/>
          <a:ext cx="0" cy="0"/>
          <a:chOff x="0" y="0"/>
          <a:chExt cx="0" cy="0"/>
        </a:xfrm>
      </p:grpSpPr>
      <p:sp>
        <p:nvSpPr>
          <p:cNvPr id="280" name="Google Shape;280;p26"/>
          <p:cNvSpPr/>
          <p:nvPr/>
        </p:nvSpPr>
        <p:spPr>
          <a:xfrm>
            <a:off x="7148100" y="13250"/>
            <a:ext cx="1843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81" name="Google Shape;281;p26"/>
          <p:cNvSpPr/>
          <p:nvPr/>
        </p:nvSpPr>
        <p:spPr>
          <a:xfrm>
            <a:off x="0" y="150"/>
            <a:ext cx="1843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285" name="Google Shape;285;p26"/>
          <p:cNvSpPr/>
          <p:nvPr/>
        </p:nvSpPr>
        <p:spPr>
          <a:xfrm>
            <a:off x="8901825" y="150"/>
            <a:ext cx="242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0" y="4450900"/>
            <a:ext cx="9144000" cy="539700"/>
          </a:xfrm>
          <a:prstGeom prst="rect">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0" y="4990600"/>
            <a:ext cx="9144000" cy="153000"/>
          </a:xfrm>
          <a:prstGeom prst="rect">
            <a:avLst/>
          </a:prstGeom>
          <a:solidFill>
            <a:srgbClr val="B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4450950" y="4528400"/>
            <a:ext cx="2421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26"/>
          <p:cNvCxnSpPr/>
          <p:nvPr/>
        </p:nvCxnSpPr>
        <p:spPr>
          <a:xfrm>
            <a:off x="3095100" y="4873400"/>
            <a:ext cx="2953800" cy="0"/>
          </a:xfrm>
          <a:prstGeom prst="straightConnector1">
            <a:avLst/>
          </a:prstGeom>
          <a:noFill/>
          <a:ln cap="flat" cmpd="sng" w="38100">
            <a:solidFill>
              <a:schemeClr val="dk2"/>
            </a:solidFill>
            <a:prstDash val="solid"/>
            <a:round/>
            <a:headEnd len="med" w="med" type="none"/>
            <a:tailEnd len="med" w="med" type="none"/>
          </a:ln>
        </p:spPr>
      </p:cxnSp>
      <p:sp>
        <p:nvSpPr>
          <p:cNvPr id="290" name="Google Shape;290;p26"/>
          <p:cNvSpPr/>
          <p:nvPr/>
        </p:nvSpPr>
        <p:spPr>
          <a:xfrm>
            <a:off x="474137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flipH="1">
            <a:off x="416052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166500" y="652300"/>
            <a:ext cx="15105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Searched Keys</a:t>
            </a:r>
            <a:endParaRPr sz="1000">
              <a:latin typeface="Roboto"/>
              <a:ea typeface="Roboto"/>
              <a:cs typeface="Roboto"/>
              <a:sym typeface="Roboto"/>
            </a:endParaRPr>
          </a:p>
        </p:txBody>
      </p:sp>
      <p:sp>
        <p:nvSpPr>
          <p:cNvPr id="293" name="Google Shape;293;p26"/>
          <p:cNvSpPr txBox="1"/>
          <p:nvPr/>
        </p:nvSpPr>
        <p:spPr>
          <a:xfrm>
            <a:off x="361975" y="14836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294" name="Google Shape;294;p26"/>
          <p:cNvSpPr/>
          <p:nvPr/>
        </p:nvSpPr>
        <p:spPr>
          <a:xfrm>
            <a:off x="208975" y="15624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txBox="1"/>
          <p:nvPr/>
        </p:nvSpPr>
        <p:spPr>
          <a:xfrm>
            <a:off x="132775" y="1069588"/>
            <a:ext cx="7710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F00FF"/>
                </a:solidFill>
              </a:rPr>
              <a:t>SONGS</a:t>
            </a:r>
            <a:endParaRPr b="1" sz="1200">
              <a:solidFill>
                <a:srgbClr val="BF00FF"/>
              </a:solidFill>
              <a:latin typeface="Roboto"/>
              <a:ea typeface="Roboto"/>
              <a:cs typeface="Roboto"/>
              <a:sym typeface="Roboto"/>
            </a:endParaRPr>
          </a:p>
        </p:txBody>
      </p:sp>
      <p:sp>
        <p:nvSpPr>
          <p:cNvPr id="296" name="Google Shape;296;p26"/>
          <p:cNvSpPr txBox="1"/>
          <p:nvPr/>
        </p:nvSpPr>
        <p:spPr>
          <a:xfrm>
            <a:off x="361975" y="18020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297" name="Google Shape;297;p26"/>
          <p:cNvSpPr/>
          <p:nvPr/>
        </p:nvSpPr>
        <p:spPr>
          <a:xfrm>
            <a:off x="208975" y="18808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txBox="1"/>
          <p:nvPr/>
        </p:nvSpPr>
        <p:spPr>
          <a:xfrm>
            <a:off x="361975" y="21204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299" name="Google Shape;299;p26"/>
          <p:cNvSpPr/>
          <p:nvPr/>
        </p:nvSpPr>
        <p:spPr>
          <a:xfrm>
            <a:off x="208975" y="21901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txBox="1"/>
          <p:nvPr/>
        </p:nvSpPr>
        <p:spPr>
          <a:xfrm>
            <a:off x="361975" y="24388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301" name="Google Shape;301;p26"/>
          <p:cNvSpPr/>
          <p:nvPr/>
        </p:nvSpPr>
        <p:spPr>
          <a:xfrm>
            <a:off x="208975" y="25085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4351075" y="1255100"/>
            <a:ext cx="1741800" cy="17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txBox="1"/>
          <p:nvPr/>
        </p:nvSpPr>
        <p:spPr>
          <a:xfrm>
            <a:off x="3992875" y="3010276"/>
            <a:ext cx="2458200" cy="6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3F3F3"/>
                </a:solidFill>
                <a:latin typeface="Roboto Thin"/>
                <a:ea typeface="Roboto Thin"/>
                <a:cs typeface="Roboto Thin"/>
                <a:sym typeface="Roboto Thin"/>
              </a:rPr>
              <a:t>SONG NAME</a:t>
            </a:r>
            <a:endParaRPr sz="3000">
              <a:solidFill>
                <a:srgbClr val="F3F3F3"/>
              </a:solidFill>
              <a:latin typeface="Roboto Thin"/>
              <a:ea typeface="Roboto Thin"/>
              <a:cs typeface="Roboto Thin"/>
              <a:sym typeface="Roboto Thin"/>
            </a:endParaRPr>
          </a:p>
        </p:txBody>
      </p:sp>
      <p:sp>
        <p:nvSpPr>
          <p:cNvPr id="304" name="Google Shape;304;p26"/>
          <p:cNvSpPr txBox="1"/>
          <p:nvPr/>
        </p:nvSpPr>
        <p:spPr>
          <a:xfrm>
            <a:off x="3992875" y="3568300"/>
            <a:ext cx="2458200" cy="39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Roboto Thin"/>
                <a:ea typeface="Roboto Thin"/>
                <a:cs typeface="Roboto Thin"/>
                <a:sym typeface="Roboto Thin"/>
              </a:rPr>
              <a:t>Artist</a:t>
            </a:r>
            <a:endParaRPr sz="2200">
              <a:solidFill>
                <a:srgbClr val="F3F3F3"/>
              </a:solidFill>
              <a:latin typeface="Roboto Thin"/>
              <a:ea typeface="Roboto Thin"/>
              <a:cs typeface="Roboto Thin"/>
              <a:sym typeface="Roboto Thin"/>
            </a:endParaRPr>
          </a:p>
        </p:txBody>
      </p:sp>
      <p:sp>
        <p:nvSpPr>
          <p:cNvPr id="305" name="Google Shape;305;p26"/>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306" name="Google Shape;306;p26"/>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oboto"/>
                <a:ea typeface="Roboto"/>
                <a:cs typeface="Roboto"/>
                <a:sym typeface="Roboto"/>
              </a:rPr>
              <a:t>Playlists</a:t>
            </a:r>
            <a:endParaRPr sz="1200">
              <a:solidFill>
                <a:srgbClr val="999999"/>
              </a:solidFill>
              <a:latin typeface="Roboto"/>
              <a:ea typeface="Roboto"/>
              <a:cs typeface="Roboto"/>
              <a:sym typeface="Roboto"/>
            </a:endParaRPr>
          </a:p>
        </p:txBody>
      </p:sp>
      <p:sp>
        <p:nvSpPr>
          <p:cNvPr id="307" name="Google Shape;307;p26"/>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Songs</a:t>
            </a:r>
            <a:endParaRPr sz="1200">
              <a:solidFill>
                <a:srgbClr val="F3F3F3"/>
              </a:solidFill>
              <a:latin typeface="Roboto"/>
              <a:ea typeface="Roboto"/>
              <a:cs typeface="Roboto"/>
              <a:sym typeface="Roboto"/>
            </a:endParaRPr>
          </a:p>
        </p:txBody>
      </p:sp>
      <p:sp>
        <p:nvSpPr>
          <p:cNvPr id="308" name="Google Shape;308;p26"/>
          <p:cNvSpPr txBox="1"/>
          <p:nvPr/>
        </p:nvSpPr>
        <p:spPr>
          <a:xfrm>
            <a:off x="7263675" y="787950"/>
            <a:ext cx="1510500" cy="3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3F3F3"/>
                </a:solidFill>
                <a:latin typeface="Roboto"/>
                <a:ea typeface="Roboto"/>
                <a:cs typeface="Roboto"/>
                <a:sym typeface="Roboto"/>
              </a:rPr>
              <a:t>Lyrics:</a:t>
            </a:r>
            <a:endParaRPr sz="1200">
              <a:solidFill>
                <a:srgbClr val="F3F3F3"/>
              </a:solidFill>
              <a:latin typeface="Roboto"/>
              <a:ea typeface="Roboto"/>
              <a:cs typeface="Roboto"/>
              <a:sym typeface="Roboto"/>
            </a:endParaRPr>
          </a:p>
          <a:p>
            <a:pPr indent="0" lvl="0" marL="0" rtl="0" algn="ctr">
              <a:spcBef>
                <a:spcPts val="0"/>
              </a:spcBef>
              <a:spcAft>
                <a:spcPts val="0"/>
              </a:spcAft>
              <a:buNone/>
            </a:pPr>
            <a:r>
              <a:rPr lang="en" sz="1000">
                <a:solidFill>
                  <a:srgbClr val="F3F3F3"/>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000">
              <a:solidFill>
                <a:srgbClr val="F3F3F3"/>
              </a:solidFill>
              <a:latin typeface="Roboto"/>
              <a:ea typeface="Roboto"/>
              <a:cs typeface="Roboto"/>
              <a:sym typeface="Roboto"/>
            </a:endParaRPr>
          </a:p>
        </p:txBody>
      </p:sp>
      <p:sp>
        <p:nvSpPr>
          <p:cNvPr id="309" name="Google Shape;309;p26"/>
          <p:cNvSpPr/>
          <p:nvPr/>
        </p:nvSpPr>
        <p:spPr>
          <a:xfrm>
            <a:off x="8489525" y="601950"/>
            <a:ext cx="242100" cy="2421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13" name="Shape 313"/>
        <p:cNvGrpSpPr/>
        <p:nvPr/>
      </p:nvGrpSpPr>
      <p:grpSpPr>
        <a:xfrm>
          <a:off x="0" y="0"/>
          <a:ext cx="0" cy="0"/>
          <a:chOff x="0" y="0"/>
          <a:chExt cx="0" cy="0"/>
        </a:xfrm>
      </p:grpSpPr>
      <p:sp>
        <p:nvSpPr>
          <p:cNvPr id="314" name="Google Shape;314;p27"/>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317" name="Google Shape;317;p27"/>
          <p:cNvSpPr/>
          <p:nvPr/>
        </p:nvSpPr>
        <p:spPr>
          <a:xfrm>
            <a:off x="3703725" y="2089625"/>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txBox="1"/>
          <p:nvPr/>
        </p:nvSpPr>
        <p:spPr>
          <a:xfrm>
            <a:off x="4184475" y="2089775"/>
            <a:ext cx="11484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319" name="Google Shape;319;p27"/>
          <p:cNvSpPr/>
          <p:nvPr/>
        </p:nvSpPr>
        <p:spPr>
          <a:xfrm>
            <a:off x="3551400" y="2658775"/>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 Playlists</a:t>
            </a:r>
            <a:endParaRPr sz="1000">
              <a:latin typeface="Roboto"/>
              <a:ea typeface="Roboto"/>
              <a:cs typeface="Roboto"/>
              <a:sym typeface="Roboto"/>
            </a:endParaRPr>
          </a:p>
        </p:txBody>
      </p:sp>
      <p:sp>
        <p:nvSpPr>
          <p:cNvPr id="320" name="Google Shape;320;p27"/>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321" name="Google Shape;321;p27"/>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Playlists</a:t>
            </a:r>
            <a:endParaRPr sz="1200">
              <a:solidFill>
                <a:srgbClr val="F3F3F3"/>
              </a:solidFill>
              <a:latin typeface="Roboto"/>
              <a:ea typeface="Roboto"/>
              <a:cs typeface="Roboto"/>
              <a:sym typeface="Roboto"/>
            </a:endParaRPr>
          </a:p>
        </p:txBody>
      </p:sp>
      <p:sp>
        <p:nvSpPr>
          <p:cNvPr id="322" name="Google Shape;322;p27"/>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Songs</a:t>
            </a:r>
            <a:endParaRPr sz="1200">
              <a:solidFill>
                <a:srgbClr val="F3F3F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26" name="Shape 326"/>
        <p:cNvGrpSpPr/>
        <p:nvPr/>
      </p:nvGrpSpPr>
      <p:grpSpPr>
        <a:xfrm>
          <a:off x="0" y="0"/>
          <a:ext cx="0" cy="0"/>
          <a:chOff x="0" y="0"/>
          <a:chExt cx="0" cy="0"/>
        </a:xfrm>
      </p:grpSpPr>
      <p:sp>
        <p:nvSpPr>
          <p:cNvPr id="327" name="Google Shape;327;p28"/>
          <p:cNvSpPr/>
          <p:nvPr/>
        </p:nvSpPr>
        <p:spPr>
          <a:xfrm>
            <a:off x="2248475" y="365122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txBox="1"/>
          <p:nvPr/>
        </p:nvSpPr>
        <p:spPr>
          <a:xfrm>
            <a:off x="2047225" y="3261225"/>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OVERARCHING TITLE</a:t>
            </a:r>
            <a:endParaRPr sz="1000">
              <a:solidFill>
                <a:srgbClr val="E8E7E3"/>
              </a:solidFill>
              <a:latin typeface="Roboto"/>
              <a:ea typeface="Roboto"/>
              <a:cs typeface="Roboto"/>
              <a:sym typeface="Roboto"/>
            </a:endParaRPr>
          </a:p>
        </p:txBody>
      </p:sp>
      <p:sp>
        <p:nvSpPr>
          <p:cNvPr id="329" name="Google Shape;329;p28"/>
          <p:cNvSpPr txBox="1"/>
          <p:nvPr/>
        </p:nvSpPr>
        <p:spPr>
          <a:xfrm>
            <a:off x="2214875" y="490255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30" name="Google Shape;330;p28"/>
          <p:cNvSpPr txBox="1"/>
          <p:nvPr/>
        </p:nvSpPr>
        <p:spPr>
          <a:xfrm>
            <a:off x="2214875" y="51029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31" name="Google Shape;331;p28"/>
          <p:cNvSpPr txBox="1"/>
          <p:nvPr/>
        </p:nvSpPr>
        <p:spPr>
          <a:xfrm>
            <a:off x="2214875" y="52718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
        <p:nvSpPr>
          <p:cNvPr id="332" name="Google Shape;332;p28"/>
          <p:cNvSpPr/>
          <p:nvPr/>
        </p:nvSpPr>
        <p:spPr>
          <a:xfrm>
            <a:off x="3910250" y="365122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txBox="1"/>
          <p:nvPr/>
        </p:nvSpPr>
        <p:spPr>
          <a:xfrm>
            <a:off x="3876650" y="490255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34" name="Google Shape;334;p28"/>
          <p:cNvSpPr txBox="1"/>
          <p:nvPr/>
        </p:nvSpPr>
        <p:spPr>
          <a:xfrm>
            <a:off x="3876650" y="51029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35" name="Google Shape;335;p28"/>
          <p:cNvSpPr txBox="1"/>
          <p:nvPr/>
        </p:nvSpPr>
        <p:spPr>
          <a:xfrm>
            <a:off x="3876650" y="52718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
        <p:nvSpPr>
          <p:cNvPr id="336" name="Google Shape;336;p28"/>
          <p:cNvSpPr/>
          <p:nvPr/>
        </p:nvSpPr>
        <p:spPr>
          <a:xfrm>
            <a:off x="5495575" y="365122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txBox="1"/>
          <p:nvPr/>
        </p:nvSpPr>
        <p:spPr>
          <a:xfrm>
            <a:off x="5461975" y="490255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38" name="Google Shape;338;p28"/>
          <p:cNvSpPr txBox="1"/>
          <p:nvPr/>
        </p:nvSpPr>
        <p:spPr>
          <a:xfrm>
            <a:off x="5461975" y="51029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39" name="Google Shape;339;p28"/>
          <p:cNvSpPr txBox="1"/>
          <p:nvPr/>
        </p:nvSpPr>
        <p:spPr>
          <a:xfrm>
            <a:off x="5461975" y="52718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
        <p:nvSpPr>
          <p:cNvPr id="340" name="Google Shape;340;p28"/>
          <p:cNvSpPr/>
          <p:nvPr/>
        </p:nvSpPr>
        <p:spPr>
          <a:xfrm>
            <a:off x="7114500" y="365122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txBox="1"/>
          <p:nvPr/>
        </p:nvSpPr>
        <p:spPr>
          <a:xfrm>
            <a:off x="7080900" y="490255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42" name="Google Shape;342;p28"/>
          <p:cNvSpPr txBox="1"/>
          <p:nvPr/>
        </p:nvSpPr>
        <p:spPr>
          <a:xfrm>
            <a:off x="7080900" y="51029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43" name="Google Shape;343;p28"/>
          <p:cNvSpPr txBox="1"/>
          <p:nvPr/>
        </p:nvSpPr>
        <p:spPr>
          <a:xfrm>
            <a:off x="7080900" y="52718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
        <p:nvSpPr>
          <p:cNvPr id="344" name="Google Shape;344;p28"/>
          <p:cNvSpPr/>
          <p:nvPr/>
        </p:nvSpPr>
        <p:spPr>
          <a:xfrm>
            <a:off x="0" y="150"/>
            <a:ext cx="1843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348" name="Google Shape;348;p28"/>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349" name="Google Shape;349;p28"/>
          <p:cNvSpPr/>
          <p:nvPr/>
        </p:nvSpPr>
        <p:spPr>
          <a:xfrm>
            <a:off x="8901825" y="150"/>
            <a:ext cx="242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0" y="4450900"/>
            <a:ext cx="9144000" cy="539700"/>
          </a:xfrm>
          <a:prstGeom prst="rect">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0" y="4990600"/>
            <a:ext cx="9144000" cy="153000"/>
          </a:xfrm>
          <a:prstGeom prst="rect">
            <a:avLst/>
          </a:prstGeom>
          <a:solidFill>
            <a:srgbClr val="B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4450950" y="4528400"/>
            <a:ext cx="2421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28"/>
          <p:cNvCxnSpPr/>
          <p:nvPr/>
        </p:nvCxnSpPr>
        <p:spPr>
          <a:xfrm>
            <a:off x="3095100" y="4873400"/>
            <a:ext cx="2953800" cy="0"/>
          </a:xfrm>
          <a:prstGeom prst="straightConnector1">
            <a:avLst/>
          </a:prstGeom>
          <a:noFill/>
          <a:ln cap="flat" cmpd="sng" w="38100">
            <a:solidFill>
              <a:schemeClr val="dk2"/>
            </a:solidFill>
            <a:prstDash val="solid"/>
            <a:round/>
            <a:headEnd len="med" w="med" type="none"/>
            <a:tailEnd len="med" w="med" type="none"/>
          </a:ln>
        </p:spPr>
      </p:cxnSp>
      <p:sp>
        <p:nvSpPr>
          <p:cNvPr id="354" name="Google Shape;354;p28"/>
          <p:cNvSpPr/>
          <p:nvPr/>
        </p:nvSpPr>
        <p:spPr>
          <a:xfrm>
            <a:off x="474137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flipH="1">
            <a:off x="416052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166500" y="652300"/>
            <a:ext cx="15105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Searched Keys</a:t>
            </a:r>
            <a:endParaRPr sz="1000">
              <a:latin typeface="Roboto"/>
              <a:ea typeface="Roboto"/>
              <a:cs typeface="Roboto"/>
              <a:sym typeface="Roboto"/>
            </a:endParaRPr>
          </a:p>
        </p:txBody>
      </p:sp>
      <p:sp>
        <p:nvSpPr>
          <p:cNvPr id="357" name="Google Shape;357;p28"/>
          <p:cNvSpPr txBox="1"/>
          <p:nvPr/>
        </p:nvSpPr>
        <p:spPr>
          <a:xfrm>
            <a:off x="361975" y="14836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Playlist 1</a:t>
            </a:r>
            <a:endParaRPr sz="1000">
              <a:solidFill>
                <a:srgbClr val="F3F3F3"/>
              </a:solidFill>
              <a:latin typeface="Roboto Thin"/>
              <a:ea typeface="Roboto Thin"/>
              <a:cs typeface="Roboto Thin"/>
              <a:sym typeface="Roboto Thin"/>
            </a:endParaRPr>
          </a:p>
        </p:txBody>
      </p:sp>
      <p:sp>
        <p:nvSpPr>
          <p:cNvPr id="358" name="Google Shape;358;p28"/>
          <p:cNvSpPr/>
          <p:nvPr/>
        </p:nvSpPr>
        <p:spPr>
          <a:xfrm>
            <a:off x="208975" y="15624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txBox="1"/>
          <p:nvPr/>
        </p:nvSpPr>
        <p:spPr>
          <a:xfrm>
            <a:off x="132775" y="1069600"/>
            <a:ext cx="8859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F00FF"/>
                </a:solidFill>
              </a:rPr>
              <a:t>Playlists</a:t>
            </a:r>
            <a:endParaRPr b="1" sz="1200">
              <a:solidFill>
                <a:srgbClr val="BF00FF"/>
              </a:solidFill>
              <a:latin typeface="Roboto"/>
              <a:ea typeface="Roboto"/>
              <a:cs typeface="Roboto"/>
              <a:sym typeface="Roboto"/>
            </a:endParaRPr>
          </a:p>
        </p:txBody>
      </p:sp>
      <p:sp>
        <p:nvSpPr>
          <p:cNvPr id="360" name="Google Shape;360;p28"/>
          <p:cNvSpPr txBox="1"/>
          <p:nvPr/>
        </p:nvSpPr>
        <p:spPr>
          <a:xfrm>
            <a:off x="361975" y="18020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Playlist 2</a:t>
            </a:r>
            <a:endParaRPr sz="1000">
              <a:solidFill>
                <a:srgbClr val="F3F3F3"/>
              </a:solidFill>
              <a:latin typeface="Roboto Thin"/>
              <a:ea typeface="Roboto Thin"/>
              <a:cs typeface="Roboto Thin"/>
              <a:sym typeface="Roboto Thin"/>
            </a:endParaRPr>
          </a:p>
        </p:txBody>
      </p:sp>
      <p:sp>
        <p:nvSpPr>
          <p:cNvPr id="361" name="Google Shape;361;p28"/>
          <p:cNvSpPr/>
          <p:nvPr/>
        </p:nvSpPr>
        <p:spPr>
          <a:xfrm>
            <a:off x="208975" y="18808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txBox="1"/>
          <p:nvPr/>
        </p:nvSpPr>
        <p:spPr>
          <a:xfrm>
            <a:off x="361975" y="21204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Playlist 3</a:t>
            </a:r>
            <a:endParaRPr sz="1000">
              <a:solidFill>
                <a:srgbClr val="F3F3F3"/>
              </a:solidFill>
              <a:latin typeface="Roboto Thin"/>
              <a:ea typeface="Roboto Thin"/>
              <a:cs typeface="Roboto Thin"/>
              <a:sym typeface="Roboto Thin"/>
            </a:endParaRPr>
          </a:p>
        </p:txBody>
      </p:sp>
      <p:sp>
        <p:nvSpPr>
          <p:cNvPr id="363" name="Google Shape;363;p28"/>
          <p:cNvSpPr/>
          <p:nvPr/>
        </p:nvSpPr>
        <p:spPr>
          <a:xfrm>
            <a:off x="208975" y="21901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txBox="1"/>
          <p:nvPr/>
        </p:nvSpPr>
        <p:spPr>
          <a:xfrm>
            <a:off x="361975" y="24388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Playlist 4</a:t>
            </a:r>
            <a:endParaRPr sz="1000">
              <a:solidFill>
                <a:srgbClr val="F3F3F3"/>
              </a:solidFill>
              <a:latin typeface="Roboto Thin"/>
              <a:ea typeface="Roboto Thin"/>
              <a:cs typeface="Roboto Thin"/>
              <a:sym typeface="Roboto Thin"/>
            </a:endParaRPr>
          </a:p>
        </p:txBody>
      </p:sp>
      <p:sp>
        <p:nvSpPr>
          <p:cNvPr id="365" name="Google Shape;365;p28"/>
          <p:cNvSpPr/>
          <p:nvPr/>
        </p:nvSpPr>
        <p:spPr>
          <a:xfrm>
            <a:off x="208975" y="25085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Playlists</a:t>
            </a:r>
            <a:endParaRPr sz="1200">
              <a:solidFill>
                <a:srgbClr val="F3F3F3"/>
              </a:solidFill>
              <a:latin typeface="Roboto"/>
              <a:ea typeface="Roboto"/>
              <a:cs typeface="Roboto"/>
              <a:sym typeface="Roboto"/>
            </a:endParaRPr>
          </a:p>
        </p:txBody>
      </p:sp>
      <p:sp>
        <p:nvSpPr>
          <p:cNvPr id="367" name="Google Shape;367;p28"/>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oboto"/>
                <a:ea typeface="Roboto"/>
                <a:cs typeface="Roboto"/>
                <a:sym typeface="Roboto"/>
              </a:rPr>
              <a:t>Songs</a:t>
            </a:r>
            <a:endParaRPr sz="1200">
              <a:solidFill>
                <a:srgbClr val="999999"/>
              </a:solidFill>
              <a:latin typeface="Roboto"/>
              <a:ea typeface="Roboto"/>
              <a:cs typeface="Roboto"/>
              <a:sym typeface="Roboto"/>
            </a:endParaRPr>
          </a:p>
        </p:txBody>
      </p:sp>
      <p:sp>
        <p:nvSpPr>
          <p:cNvPr id="368" name="Google Shape;368;p28"/>
          <p:cNvSpPr/>
          <p:nvPr/>
        </p:nvSpPr>
        <p:spPr>
          <a:xfrm>
            <a:off x="2248475" y="116407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txBox="1"/>
          <p:nvPr/>
        </p:nvSpPr>
        <p:spPr>
          <a:xfrm>
            <a:off x="2047225" y="774075"/>
            <a:ext cx="22713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8E7E3"/>
                </a:solidFill>
                <a:latin typeface="Roboto"/>
                <a:ea typeface="Roboto"/>
                <a:cs typeface="Roboto"/>
                <a:sym typeface="Roboto"/>
              </a:rPr>
              <a:t>OVERARCHING TITLE</a:t>
            </a:r>
            <a:endParaRPr sz="1000">
              <a:solidFill>
                <a:srgbClr val="E8E7E3"/>
              </a:solidFill>
              <a:latin typeface="Roboto"/>
              <a:ea typeface="Roboto"/>
              <a:cs typeface="Roboto"/>
              <a:sym typeface="Roboto"/>
            </a:endParaRPr>
          </a:p>
        </p:txBody>
      </p:sp>
      <p:sp>
        <p:nvSpPr>
          <p:cNvPr id="370" name="Google Shape;370;p28"/>
          <p:cNvSpPr txBox="1"/>
          <p:nvPr/>
        </p:nvSpPr>
        <p:spPr>
          <a:xfrm>
            <a:off x="2214875" y="241540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71" name="Google Shape;371;p28"/>
          <p:cNvSpPr txBox="1"/>
          <p:nvPr/>
        </p:nvSpPr>
        <p:spPr>
          <a:xfrm>
            <a:off x="2214875" y="26157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72" name="Google Shape;372;p28"/>
          <p:cNvSpPr txBox="1"/>
          <p:nvPr/>
        </p:nvSpPr>
        <p:spPr>
          <a:xfrm>
            <a:off x="2214875" y="27847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
        <p:nvSpPr>
          <p:cNvPr id="373" name="Google Shape;373;p28"/>
          <p:cNvSpPr/>
          <p:nvPr/>
        </p:nvSpPr>
        <p:spPr>
          <a:xfrm>
            <a:off x="3910250" y="116407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txBox="1"/>
          <p:nvPr/>
        </p:nvSpPr>
        <p:spPr>
          <a:xfrm>
            <a:off x="3876650" y="241540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75" name="Google Shape;375;p28"/>
          <p:cNvSpPr txBox="1"/>
          <p:nvPr/>
        </p:nvSpPr>
        <p:spPr>
          <a:xfrm>
            <a:off x="3876650" y="26157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76" name="Google Shape;376;p28"/>
          <p:cNvSpPr txBox="1"/>
          <p:nvPr/>
        </p:nvSpPr>
        <p:spPr>
          <a:xfrm>
            <a:off x="3876650" y="27847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
        <p:nvSpPr>
          <p:cNvPr id="377" name="Google Shape;377;p28"/>
          <p:cNvSpPr/>
          <p:nvPr/>
        </p:nvSpPr>
        <p:spPr>
          <a:xfrm>
            <a:off x="5495575" y="116407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txBox="1"/>
          <p:nvPr/>
        </p:nvSpPr>
        <p:spPr>
          <a:xfrm>
            <a:off x="5461975" y="241540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79" name="Google Shape;379;p28"/>
          <p:cNvSpPr txBox="1"/>
          <p:nvPr/>
        </p:nvSpPr>
        <p:spPr>
          <a:xfrm>
            <a:off x="5461975" y="26157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80" name="Google Shape;380;p28"/>
          <p:cNvSpPr txBox="1"/>
          <p:nvPr/>
        </p:nvSpPr>
        <p:spPr>
          <a:xfrm>
            <a:off x="5461975" y="27847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
        <p:nvSpPr>
          <p:cNvPr id="381" name="Google Shape;381;p28"/>
          <p:cNvSpPr/>
          <p:nvPr/>
        </p:nvSpPr>
        <p:spPr>
          <a:xfrm>
            <a:off x="7114500" y="1164079"/>
            <a:ext cx="1180800" cy="11808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txBox="1"/>
          <p:nvPr/>
        </p:nvSpPr>
        <p:spPr>
          <a:xfrm>
            <a:off x="7080900" y="2415400"/>
            <a:ext cx="15105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Playlist Name</a:t>
            </a:r>
            <a:endParaRPr b="1">
              <a:solidFill>
                <a:srgbClr val="F3F3F3"/>
              </a:solidFill>
              <a:latin typeface="Roboto"/>
              <a:ea typeface="Roboto"/>
              <a:cs typeface="Roboto"/>
              <a:sym typeface="Roboto"/>
            </a:endParaRPr>
          </a:p>
        </p:txBody>
      </p:sp>
      <p:sp>
        <p:nvSpPr>
          <p:cNvPr id="383" name="Google Shape;383;p28"/>
          <p:cNvSpPr txBox="1"/>
          <p:nvPr/>
        </p:nvSpPr>
        <p:spPr>
          <a:xfrm>
            <a:off x="7080900" y="261576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 Songs</a:t>
            </a:r>
            <a:endParaRPr sz="1000">
              <a:solidFill>
                <a:srgbClr val="F3F3F3"/>
              </a:solidFill>
              <a:latin typeface="Roboto Thin"/>
              <a:ea typeface="Roboto Thin"/>
              <a:cs typeface="Roboto Thin"/>
              <a:sym typeface="Roboto Thin"/>
            </a:endParaRPr>
          </a:p>
        </p:txBody>
      </p:sp>
      <p:sp>
        <p:nvSpPr>
          <p:cNvPr id="384" name="Google Shape;384;p28"/>
          <p:cNvSpPr txBox="1"/>
          <p:nvPr/>
        </p:nvSpPr>
        <p:spPr>
          <a:xfrm>
            <a:off x="7080900" y="2784715"/>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Owner</a:t>
            </a:r>
            <a:endParaRPr sz="1000">
              <a:solidFill>
                <a:srgbClr val="F3F3F3"/>
              </a:solidFill>
              <a:latin typeface="Roboto Thin"/>
              <a:ea typeface="Roboto Thin"/>
              <a:cs typeface="Roboto Thin"/>
              <a:sym typeface="Roboto Th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88" name="Shape 388"/>
        <p:cNvGrpSpPr/>
        <p:nvPr/>
      </p:nvGrpSpPr>
      <p:grpSpPr>
        <a:xfrm>
          <a:off x="0" y="0"/>
          <a:ext cx="0" cy="0"/>
          <a:chOff x="0" y="0"/>
          <a:chExt cx="0" cy="0"/>
        </a:xfrm>
      </p:grpSpPr>
      <p:sp>
        <p:nvSpPr>
          <p:cNvPr id="389" name="Google Shape;389;p29"/>
          <p:cNvSpPr/>
          <p:nvPr/>
        </p:nvSpPr>
        <p:spPr>
          <a:xfrm>
            <a:off x="0" y="150"/>
            <a:ext cx="1843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393" name="Google Shape;393;p29"/>
          <p:cNvSpPr/>
          <p:nvPr/>
        </p:nvSpPr>
        <p:spPr>
          <a:xfrm>
            <a:off x="8901825" y="150"/>
            <a:ext cx="242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0" y="4450900"/>
            <a:ext cx="9144000" cy="539700"/>
          </a:xfrm>
          <a:prstGeom prst="rect">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0" y="4990600"/>
            <a:ext cx="9144000" cy="153000"/>
          </a:xfrm>
          <a:prstGeom prst="rect">
            <a:avLst/>
          </a:prstGeom>
          <a:solidFill>
            <a:srgbClr val="B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4450950" y="4528400"/>
            <a:ext cx="2421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29"/>
          <p:cNvCxnSpPr/>
          <p:nvPr/>
        </p:nvCxnSpPr>
        <p:spPr>
          <a:xfrm>
            <a:off x="3095100" y="4873400"/>
            <a:ext cx="2953800" cy="0"/>
          </a:xfrm>
          <a:prstGeom prst="straightConnector1">
            <a:avLst/>
          </a:prstGeom>
          <a:noFill/>
          <a:ln cap="flat" cmpd="sng" w="38100">
            <a:solidFill>
              <a:schemeClr val="dk2"/>
            </a:solidFill>
            <a:prstDash val="solid"/>
            <a:round/>
            <a:headEnd len="med" w="med" type="none"/>
            <a:tailEnd len="med" w="med" type="none"/>
          </a:ln>
        </p:spPr>
      </p:cxnSp>
      <p:sp>
        <p:nvSpPr>
          <p:cNvPr id="398" name="Google Shape;398;p29"/>
          <p:cNvSpPr/>
          <p:nvPr/>
        </p:nvSpPr>
        <p:spPr>
          <a:xfrm>
            <a:off x="474137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flipH="1">
            <a:off x="416052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166500" y="652300"/>
            <a:ext cx="15105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Searched Keys</a:t>
            </a:r>
            <a:endParaRPr sz="1000">
              <a:latin typeface="Roboto"/>
              <a:ea typeface="Roboto"/>
              <a:cs typeface="Roboto"/>
              <a:sym typeface="Roboto"/>
            </a:endParaRPr>
          </a:p>
        </p:txBody>
      </p:sp>
      <p:sp>
        <p:nvSpPr>
          <p:cNvPr id="401" name="Google Shape;401;p29"/>
          <p:cNvSpPr txBox="1"/>
          <p:nvPr/>
        </p:nvSpPr>
        <p:spPr>
          <a:xfrm>
            <a:off x="361975" y="25504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402" name="Google Shape;402;p29"/>
          <p:cNvSpPr/>
          <p:nvPr/>
        </p:nvSpPr>
        <p:spPr>
          <a:xfrm>
            <a:off x="208975" y="26292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txBox="1"/>
          <p:nvPr/>
        </p:nvSpPr>
        <p:spPr>
          <a:xfrm>
            <a:off x="132775" y="993400"/>
            <a:ext cx="1629600" cy="24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BF00FF"/>
                </a:solidFill>
              </a:rPr>
              <a:t>Playlist Name</a:t>
            </a:r>
            <a:endParaRPr b="1">
              <a:solidFill>
                <a:srgbClr val="BF00FF"/>
              </a:solidFill>
              <a:latin typeface="Roboto"/>
              <a:ea typeface="Roboto"/>
              <a:cs typeface="Roboto"/>
              <a:sym typeface="Roboto"/>
            </a:endParaRPr>
          </a:p>
        </p:txBody>
      </p:sp>
      <p:sp>
        <p:nvSpPr>
          <p:cNvPr id="404" name="Google Shape;404;p29"/>
          <p:cNvSpPr txBox="1"/>
          <p:nvPr/>
        </p:nvSpPr>
        <p:spPr>
          <a:xfrm>
            <a:off x="361975" y="28688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405" name="Google Shape;405;p29"/>
          <p:cNvSpPr/>
          <p:nvPr/>
        </p:nvSpPr>
        <p:spPr>
          <a:xfrm>
            <a:off x="208975" y="29476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txBox="1"/>
          <p:nvPr/>
        </p:nvSpPr>
        <p:spPr>
          <a:xfrm>
            <a:off x="361975" y="31872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407" name="Google Shape;407;p29"/>
          <p:cNvSpPr/>
          <p:nvPr/>
        </p:nvSpPr>
        <p:spPr>
          <a:xfrm>
            <a:off x="208975" y="32569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txBox="1"/>
          <p:nvPr/>
        </p:nvSpPr>
        <p:spPr>
          <a:xfrm>
            <a:off x="361975" y="35056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409" name="Google Shape;409;p29"/>
          <p:cNvSpPr/>
          <p:nvPr/>
        </p:nvSpPr>
        <p:spPr>
          <a:xfrm>
            <a:off x="208975" y="35753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4351075" y="1255100"/>
            <a:ext cx="1741800" cy="17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txBox="1"/>
          <p:nvPr/>
        </p:nvSpPr>
        <p:spPr>
          <a:xfrm>
            <a:off x="3992875" y="3010276"/>
            <a:ext cx="2458200" cy="6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3F3F3"/>
                </a:solidFill>
                <a:latin typeface="Roboto Thin"/>
                <a:ea typeface="Roboto Thin"/>
                <a:cs typeface="Roboto Thin"/>
                <a:sym typeface="Roboto Thin"/>
              </a:rPr>
              <a:t>SONG NAME</a:t>
            </a:r>
            <a:endParaRPr sz="3000">
              <a:solidFill>
                <a:srgbClr val="F3F3F3"/>
              </a:solidFill>
              <a:latin typeface="Roboto Thin"/>
              <a:ea typeface="Roboto Thin"/>
              <a:cs typeface="Roboto Thin"/>
              <a:sym typeface="Roboto Thin"/>
            </a:endParaRPr>
          </a:p>
        </p:txBody>
      </p:sp>
      <p:sp>
        <p:nvSpPr>
          <p:cNvPr id="412" name="Google Shape;412;p29"/>
          <p:cNvSpPr txBox="1"/>
          <p:nvPr/>
        </p:nvSpPr>
        <p:spPr>
          <a:xfrm>
            <a:off x="3992875" y="3568300"/>
            <a:ext cx="2458200" cy="39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Roboto Thin"/>
                <a:ea typeface="Roboto Thin"/>
                <a:cs typeface="Roboto Thin"/>
                <a:sym typeface="Roboto Thin"/>
              </a:rPr>
              <a:t>Artist</a:t>
            </a:r>
            <a:endParaRPr sz="2200">
              <a:solidFill>
                <a:srgbClr val="F3F3F3"/>
              </a:solidFill>
              <a:latin typeface="Roboto Thin"/>
              <a:ea typeface="Roboto Thin"/>
              <a:cs typeface="Roboto Thin"/>
              <a:sym typeface="Roboto Thin"/>
            </a:endParaRPr>
          </a:p>
        </p:txBody>
      </p:sp>
      <p:sp>
        <p:nvSpPr>
          <p:cNvPr id="413" name="Google Shape;413;p29"/>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414" name="Google Shape;414;p29"/>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Playlists</a:t>
            </a:r>
            <a:endParaRPr sz="1200">
              <a:solidFill>
                <a:srgbClr val="F3F3F3"/>
              </a:solidFill>
              <a:latin typeface="Roboto"/>
              <a:ea typeface="Roboto"/>
              <a:cs typeface="Roboto"/>
              <a:sym typeface="Roboto"/>
            </a:endParaRPr>
          </a:p>
        </p:txBody>
      </p:sp>
      <p:sp>
        <p:nvSpPr>
          <p:cNvPr id="415" name="Google Shape;415;p29"/>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oboto"/>
                <a:ea typeface="Roboto"/>
                <a:cs typeface="Roboto"/>
                <a:sym typeface="Roboto"/>
              </a:rPr>
              <a:t>Songs</a:t>
            </a:r>
            <a:endParaRPr sz="1200">
              <a:solidFill>
                <a:srgbClr val="999999"/>
              </a:solidFill>
              <a:latin typeface="Roboto"/>
              <a:ea typeface="Roboto"/>
              <a:cs typeface="Roboto"/>
              <a:sym typeface="Roboto"/>
            </a:endParaRPr>
          </a:p>
        </p:txBody>
      </p:sp>
      <p:sp>
        <p:nvSpPr>
          <p:cNvPr id="416" name="Google Shape;416;p29"/>
          <p:cNvSpPr/>
          <p:nvPr/>
        </p:nvSpPr>
        <p:spPr>
          <a:xfrm>
            <a:off x="476550" y="1371588"/>
            <a:ext cx="890400" cy="8904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txBox="1"/>
          <p:nvPr/>
        </p:nvSpPr>
        <p:spPr>
          <a:xfrm>
            <a:off x="550000" y="2248725"/>
            <a:ext cx="713100" cy="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E8E7E3"/>
                </a:solidFill>
                <a:latin typeface="Roboto"/>
                <a:ea typeface="Roboto"/>
                <a:cs typeface="Roboto"/>
                <a:sym typeface="Roboto"/>
              </a:rPr>
              <a:t>Owner</a:t>
            </a:r>
            <a:endParaRPr sz="1200">
              <a:solidFill>
                <a:srgbClr val="E8E7E3"/>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421" name="Shape 421"/>
        <p:cNvGrpSpPr/>
        <p:nvPr/>
      </p:nvGrpSpPr>
      <p:grpSpPr>
        <a:xfrm>
          <a:off x="0" y="0"/>
          <a:ext cx="0" cy="0"/>
          <a:chOff x="0" y="0"/>
          <a:chExt cx="0" cy="0"/>
        </a:xfrm>
      </p:grpSpPr>
      <p:sp>
        <p:nvSpPr>
          <p:cNvPr id="422" name="Google Shape;422;p30"/>
          <p:cNvSpPr txBox="1"/>
          <p:nvPr>
            <p:ph type="ctrTitle"/>
          </p:nvPr>
        </p:nvSpPr>
        <p:spPr>
          <a:xfrm>
            <a:off x="311700" y="2136900"/>
            <a:ext cx="8520600" cy="86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Roboto"/>
                <a:ea typeface="Roboto"/>
                <a:cs typeface="Roboto"/>
                <a:sym typeface="Roboto"/>
              </a:rPr>
              <a:t>REZONATOR PORTAL</a:t>
            </a:r>
            <a:endParaRPr b="1">
              <a:solidFill>
                <a:srgbClr val="F3F3F3"/>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426" name="Shape 426"/>
        <p:cNvGrpSpPr/>
        <p:nvPr/>
      </p:nvGrpSpPr>
      <p:grpSpPr>
        <a:xfrm>
          <a:off x="0" y="0"/>
          <a:ext cx="0" cy="0"/>
          <a:chOff x="0" y="0"/>
          <a:chExt cx="0" cy="0"/>
        </a:xfrm>
      </p:grpSpPr>
      <p:sp>
        <p:nvSpPr>
          <p:cNvPr id="427" name="Google Shape;427;p31"/>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430" name="Google Shape;430;p31"/>
          <p:cNvSpPr/>
          <p:nvPr/>
        </p:nvSpPr>
        <p:spPr>
          <a:xfrm>
            <a:off x="3703725" y="17026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txBox="1"/>
          <p:nvPr/>
        </p:nvSpPr>
        <p:spPr>
          <a:xfrm>
            <a:off x="4184475" y="1702750"/>
            <a:ext cx="11484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432" name="Google Shape;432;p31"/>
          <p:cNvSpPr/>
          <p:nvPr/>
        </p:nvSpPr>
        <p:spPr>
          <a:xfrm>
            <a:off x="3551400" y="2271750"/>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Choose Audio File</a:t>
            </a:r>
            <a:endParaRPr sz="1000">
              <a:latin typeface="Roboto"/>
              <a:ea typeface="Roboto"/>
              <a:cs typeface="Roboto"/>
              <a:sym typeface="Roboto"/>
            </a:endParaRPr>
          </a:p>
        </p:txBody>
      </p:sp>
      <p:sp>
        <p:nvSpPr>
          <p:cNvPr id="433" name="Google Shape;433;p31"/>
          <p:cNvSpPr txBox="1"/>
          <p:nvPr/>
        </p:nvSpPr>
        <p:spPr>
          <a:xfrm>
            <a:off x="7348400" y="27450"/>
            <a:ext cx="16296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angelopagliuca11</a:t>
            </a:r>
            <a:endParaRPr sz="1200">
              <a:solidFill>
                <a:srgbClr val="F3F3F3"/>
              </a:solidFill>
              <a:latin typeface="Roboto"/>
              <a:ea typeface="Roboto"/>
              <a:cs typeface="Roboto"/>
              <a:sym typeface="Roboto"/>
            </a:endParaRPr>
          </a:p>
        </p:txBody>
      </p:sp>
      <p:sp>
        <p:nvSpPr>
          <p:cNvPr id="434" name="Google Shape;434;p31"/>
          <p:cNvSpPr txBox="1"/>
          <p:nvPr/>
        </p:nvSpPr>
        <p:spPr>
          <a:xfrm>
            <a:off x="26378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Playlists</a:t>
            </a:r>
            <a:endParaRPr sz="1200">
              <a:solidFill>
                <a:srgbClr val="F3F3F3"/>
              </a:solidFill>
              <a:latin typeface="Roboto"/>
              <a:ea typeface="Roboto"/>
              <a:cs typeface="Roboto"/>
              <a:sym typeface="Roboto"/>
            </a:endParaRPr>
          </a:p>
        </p:txBody>
      </p:sp>
      <p:sp>
        <p:nvSpPr>
          <p:cNvPr id="435" name="Google Shape;435;p31"/>
          <p:cNvSpPr txBox="1"/>
          <p:nvPr/>
        </p:nvSpPr>
        <p:spPr>
          <a:xfrm>
            <a:off x="18603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Songs</a:t>
            </a:r>
            <a:endParaRPr sz="1200">
              <a:solidFill>
                <a:srgbClr val="F3F3F3"/>
              </a:solidFill>
              <a:latin typeface="Roboto"/>
              <a:ea typeface="Roboto"/>
              <a:cs typeface="Roboto"/>
              <a:sym typeface="Roboto"/>
            </a:endParaRPr>
          </a:p>
        </p:txBody>
      </p:sp>
      <p:sp>
        <p:nvSpPr>
          <p:cNvPr id="436" name="Google Shape;436;p31"/>
          <p:cNvSpPr txBox="1"/>
          <p:nvPr/>
        </p:nvSpPr>
        <p:spPr>
          <a:xfrm>
            <a:off x="35132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Portal</a:t>
            </a:r>
            <a:endParaRPr sz="1200">
              <a:solidFill>
                <a:srgbClr val="F3F3F3"/>
              </a:solidFill>
              <a:latin typeface="Roboto"/>
              <a:ea typeface="Roboto"/>
              <a:cs typeface="Roboto"/>
              <a:sym typeface="Roboto"/>
            </a:endParaRPr>
          </a:p>
        </p:txBody>
      </p:sp>
      <p:sp>
        <p:nvSpPr>
          <p:cNvPr id="437" name="Google Shape;437;p31"/>
          <p:cNvSpPr/>
          <p:nvPr/>
        </p:nvSpPr>
        <p:spPr>
          <a:xfrm>
            <a:off x="3551400" y="2963950"/>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Song Name</a:t>
            </a:r>
            <a:endParaRPr sz="1000">
              <a:latin typeface="Roboto"/>
              <a:ea typeface="Roboto"/>
              <a:cs typeface="Roboto"/>
              <a:sym typeface="Roboto"/>
            </a:endParaRPr>
          </a:p>
        </p:txBody>
      </p:sp>
      <p:sp>
        <p:nvSpPr>
          <p:cNvPr id="438" name="Google Shape;438;p31"/>
          <p:cNvSpPr/>
          <p:nvPr/>
        </p:nvSpPr>
        <p:spPr>
          <a:xfrm>
            <a:off x="3551400" y="3340425"/>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Artist</a:t>
            </a:r>
            <a:endParaRPr sz="1000">
              <a:latin typeface="Roboto"/>
              <a:ea typeface="Roboto"/>
              <a:cs typeface="Roboto"/>
              <a:sym typeface="Roboto"/>
            </a:endParaRPr>
          </a:p>
        </p:txBody>
      </p:sp>
      <p:sp>
        <p:nvSpPr>
          <p:cNvPr id="439" name="Google Shape;439;p31"/>
          <p:cNvSpPr/>
          <p:nvPr/>
        </p:nvSpPr>
        <p:spPr>
          <a:xfrm>
            <a:off x="3551400" y="3716900"/>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Genre</a:t>
            </a:r>
            <a:endParaRPr sz="1000">
              <a:latin typeface="Roboto"/>
              <a:ea typeface="Roboto"/>
              <a:cs typeface="Roboto"/>
              <a:sym typeface="Roboto"/>
            </a:endParaRPr>
          </a:p>
        </p:txBody>
      </p:sp>
      <p:sp>
        <p:nvSpPr>
          <p:cNvPr id="440" name="Google Shape;440;p31"/>
          <p:cNvSpPr/>
          <p:nvPr/>
        </p:nvSpPr>
        <p:spPr>
          <a:xfrm>
            <a:off x="3551400" y="2617850"/>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Choose Image File</a:t>
            </a:r>
            <a:endParaRPr sz="1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Project Proposal: Music Platform</a:t>
            </a:r>
            <a:endParaRPr b="1" sz="1200">
              <a:solidFill>
                <a:srgbClr val="F3F3F3"/>
              </a:solidFill>
              <a:latin typeface="Roboto"/>
              <a:ea typeface="Roboto"/>
              <a:cs typeface="Roboto"/>
              <a:sym typeface="Robot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Core features of application: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Search songs by title, artist, album, genre, etc.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Play, pause, and skip songs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Search for, create, and add to playlists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Add and remove songs to database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Log in as a user to listen to more than 10 songs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Technologies that will be used: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Django</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Javascript, JQuery, AJAX</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Microsoft Azure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Music APIs: AudD &amp; Spotify</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CSS libraries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Javascript libraries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Project Proposal: Music Platform</a:t>
            </a:r>
            <a:endParaRPr b="1" sz="1200">
              <a:solidFill>
                <a:srgbClr val="F3F3F3"/>
              </a:solidFill>
              <a:latin typeface="Roboto"/>
              <a:ea typeface="Roboto"/>
              <a:cs typeface="Roboto"/>
              <a:sym typeface="Roboto"/>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Additional features of application: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View the waveform and lyrics of the song currently playing</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Waveform bars change in height and color according to the audio frequency</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The current playing song will show a progress bar at the bottom of the screen</a:t>
            </a:r>
            <a:endParaRPr>
              <a:solidFill>
                <a:srgbClr val="FFFFFF"/>
              </a:solidFill>
            </a:endParaRPr>
          </a:p>
          <a:p>
            <a:pPr indent="-317500" lvl="2" marL="1371600" rtl="0" algn="l">
              <a:spcBef>
                <a:spcPts val="0"/>
              </a:spcBef>
              <a:spcAft>
                <a:spcPts val="0"/>
              </a:spcAft>
              <a:buClr>
                <a:srgbClr val="FFFFFF"/>
              </a:buClr>
              <a:buSzPts val="1400"/>
              <a:buChar char="■"/>
            </a:pPr>
            <a:r>
              <a:rPr lang="en">
                <a:solidFill>
                  <a:srgbClr val="FFFFFF"/>
                </a:solidFill>
              </a:rPr>
              <a:t>Lyrics will toggle from the right hand side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Managers can add/remove songs from database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Managers can upgrade users to become managers or delete them</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Sprint 1: Backlog</a:t>
            </a:r>
            <a:endParaRPr b="1" sz="1200">
              <a:solidFill>
                <a:srgbClr val="F3F3F3"/>
              </a:solidFill>
              <a:latin typeface="Roboto"/>
              <a:ea typeface="Roboto"/>
              <a:cs typeface="Roboto"/>
              <a:sym typeface="Roboto"/>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Sprint 1 Backlog Goals</a:t>
            </a:r>
            <a:r>
              <a:rPr lang="en">
                <a:solidFill>
                  <a:srgbClr val="FFFFFF"/>
                </a:solidFill>
              </a:rPr>
              <a: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Basic Functional UI of Application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Authentication and Users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Ability to play Songs.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Add a couple working songs to the database.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Extra:</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Music Visualization.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Song Management</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Roboto"/>
                <a:ea typeface="Roboto"/>
                <a:cs typeface="Roboto"/>
                <a:sym typeface="Roboto"/>
              </a:rPr>
              <a:t>Sprint 2: Goals</a:t>
            </a:r>
            <a:endParaRPr b="1" sz="1200">
              <a:solidFill>
                <a:srgbClr val="F3F3F3"/>
              </a:solidFill>
              <a:latin typeface="Roboto"/>
              <a:ea typeface="Roboto"/>
              <a:cs typeface="Roboto"/>
              <a:sym typeface="Roboto"/>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Goals: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Fully working music visualization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Authorization</a:t>
            </a:r>
            <a:r>
              <a:rPr lang="en">
                <a:solidFill>
                  <a:srgbClr val="FFFFFF"/>
                </a:solidFill>
              </a:rPr>
              <a:t> and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Ability to search songs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Extra:</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Optimized song data (no silent crashes)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2136900"/>
            <a:ext cx="8520600" cy="86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3F3F3"/>
                </a:solidFill>
                <a:latin typeface="Roboto"/>
                <a:ea typeface="Roboto"/>
                <a:cs typeface="Roboto"/>
                <a:sym typeface="Roboto"/>
              </a:rPr>
              <a:t>MAIN PAGE</a:t>
            </a:r>
            <a:endParaRPr b="1">
              <a:solidFill>
                <a:srgbClr val="F3F3F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88" name="Shape 88"/>
        <p:cNvGrpSpPr/>
        <p:nvPr/>
      </p:nvGrpSpPr>
      <p:grpSpPr>
        <a:xfrm>
          <a:off x="0" y="0"/>
          <a:ext cx="0" cy="0"/>
          <a:chOff x="0" y="0"/>
          <a:chExt cx="0" cy="0"/>
        </a:xfrm>
      </p:grpSpPr>
      <p:sp>
        <p:nvSpPr>
          <p:cNvPr id="89" name="Google Shape;89;p19"/>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92" name="Google Shape;92;p19"/>
          <p:cNvSpPr txBox="1"/>
          <p:nvPr/>
        </p:nvSpPr>
        <p:spPr>
          <a:xfrm>
            <a:off x="81242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Log In</a:t>
            </a:r>
            <a:endParaRPr sz="1200">
              <a:solidFill>
                <a:srgbClr val="F3F3F3"/>
              </a:solidFill>
              <a:latin typeface="Roboto"/>
              <a:ea typeface="Roboto"/>
              <a:cs typeface="Roboto"/>
              <a:sym typeface="Roboto"/>
            </a:endParaRPr>
          </a:p>
        </p:txBody>
      </p:sp>
      <p:sp>
        <p:nvSpPr>
          <p:cNvPr id="93" name="Google Shape;93;p19"/>
          <p:cNvSpPr txBox="1"/>
          <p:nvPr/>
        </p:nvSpPr>
        <p:spPr>
          <a:xfrm>
            <a:off x="73467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Sign Up</a:t>
            </a:r>
            <a:endParaRPr sz="1200">
              <a:solidFill>
                <a:srgbClr val="F3F3F3"/>
              </a:solidFill>
              <a:latin typeface="Roboto"/>
              <a:ea typeface="Roboto"/>
              <a:cs typeface="Roboto"/>
              <a:sym typeface="Roboto"/>
            </a:endParaRPr>
          </a:p>
        </p:txBody>
      </p:sp>
      <p:sp>
        <p:nvSpPr>
          <p:cNvPr id="94" name="Google Shape;94;p19"/>
          <p:cNvSpPr/>
          <p:nvPr/>
        </p:nvSpPr>
        <p:spPr>
          <a:xfrm>
            <a:off x="3703725" y="2089625"/>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nvSpPr>
        <p:spPr>
          <a:xfrm>
            <a:off x="4184475" y="2089775"/>
            <a:ext cx="11484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96" name="Google Shape;96;p19"/>
          <p:cNvSpPr/>
          <p:nvPr/>
        </p:nvSpPr>
        <p:spPr>
          <a:xfrm>
            <a:off x="3551400" y="2658775"/>
            <a:ext cx="20412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 Songs / Playlists</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0" name="Shape 100"/>
        <p:cNvGrpSpPr/>
        <p:nvPr/>
      </p:nvGrpSpPr>
      <p:grpSpPr>
        <a:xfrm>
          <a:off x="0" y="0"/>
          <a:ext cx="0" cy="0"/>
          <a:chOff x="0" y="0"/>
          <a:chExt cx="0" cy="0"/>
        </a:xfrm>
      </p:grpSpPr>
      <p:sp>
        <p:nvSpPr>
          <p:cNvPr id="101" name="Google Shape;101;p20"/>
          <p:cNvSpPr/>
          <p:nvPr/>
        </p:nvSpPr>
        <p:spPr>
          <a:xfrm>
            <a:off x="0" y="150"/>
            <a:ext cx="1843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105" name="Google Shape;105;p20"/>
          <p:cNvSpPr txBox="1"/>
          <p:nvPr/>
        </p:nvSpPr>
        <p:spPr>
          <a:xfrm>
            <a:off x="81242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Log</a:t>
            </a:r>
            <a:r>
              <a:rPr lang="en" sz="1200">
                <a:solidFill>
                  <a:srgbClr val="F3F3F3"/>
                </a:solidFill>
                <a:latin typeface="Roboto"/>
                <a:ea typeface="Roboto"/>
                <a:cs typeface="Roboto"/>
                <a:sym typeface="Roboto"/>
              </a:rPr>
              <a:t> In</a:t>
            </a:r>
            <a:endParaRPr sz="1200">
              <a:solidFill>
                <a:srgbClr val="F3F3F3"/>
              </a:solidFill>
              <a:latin typeface="Roboto"/>
              <a:ea typeface="Roboto"/>
              <a:cs typeface="Roboto"/>
              <a:sym typeface="Roboto"/>
            </a:endParaRPr>
          </a:p>
        </p:txBody>
      </p:sp>
      <p:sp>
        <p:nvSpPr>
          <p:cNvPr id="106" name="Google Shape;106;p20"/>
          <p:cNvSpPr/>
          <p:nvPr/>
        </p:nvSpPr>
        <p:spPr>
          <a:xfrm>
            <a:off x="8901825" y="150"/>
            <a:ext cx="242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0" y="4450900"/>
            <a:ext cx="9144000" cy="539700"/>
          </a:xfrm>
          <a:prstGeom prst="rect">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0" y="4990600"/>
            <a:ext cx="9144000" cy="153000"/>
          </a:xfrm>
          <a:prstGeom prst="rect">
            <a:avLst/>
          </a:prstGeom>
          <a:solidFill>
            <a:srgbClr val="B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73467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Sign Up</a:t>
            </a:r>
            <a:endParaRPr sz="1200">
              <a:solidFill>
                <a:srgbClr val="F3F3F3"/>
              </a:solidFill>
              <a:latin typeface="Roboto"/>
              <a:ea typeface="Roboto"/>
              <a:cs typeface="Roboto"/>
              <a:sym typeface="Roboto"/>
            </a:endParaRPr>
          </a:p>
        </p:txBody>
      </p:sp>
      <p:sp>
        <p:nvSpPr>
          <p:cNvPr id="110" name="Google Shape;110;p20"/>
          <p:cNvSpPr/>
          <p:nvPr/>
        </p:nvSpPr>
        <p:spPr>
          <a:xfrm>
            <a:off x="4450950" y="4528400"/>
            <a:ext cx="2421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0"/>
          <p:cNvCxnSpPr/>
          <p:nvPr/>
        </p:nvCxnSpPr>
        <p:spPr>
          <a:xfrm>
            <a:off x="3095100" y="4873400"/>
            <a:ext cx="2953800" cy="0"/>
          </a:xfrm>
          <a:prstGeom prst="straightConnector1">
            <a:avLst/>
          </a:prstGeom>
          <a:noFill/>
          <a:ln cap="flat" cmpd="sng" w="38100">
            <a:solidFill>
              <a:schemeClr val="dk2"/>
            </a:solidFill>
            <a:prstDash val="solid"/>
            <a:round/>
            <a:headEnd len="med" w="med" type="none"/>
            <a:tailEnd len="med" w="med" type="none"/>
          </a:ln>
        </p:spPr>
      </p:cxnSp>
      <p:sp>
        <p:nvSpPr>
          <p:cNvPr id="112" name="Google Shape;112;p20"/>
          <p:cNvSpPr/>
          <p:nvPr/>
        </p:nvSpPr>
        <p:spPr>
          <a:xfrm>
            <a:off x="474137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flipH="1">
            <a:off x="416052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166500" y="652300"/>
            <a:ext cx="15105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Searched Keys</a:t>
            </a:r>
            <a:endParaRPr sz="1000">
              <a:latin typeface="Roboto"/>
              <a:ea typeface="Roboto"/>
              <a:cs typeface="Roboto"/>
              <a:sym typeface="Roboto"/>
            </a:endParaRPr>
          </a:p>
        </p:txBody>
      </p:sp>
      <p:sp>
        <p:nvSpPr>
          <p:cNvPr id="115" name="Google Shape;115;p20"/>
          <p:cNvSpPr txBox="1"/>
          <p:nvPr/>
        </p:nvSpPr>
        <p:spPr>
          <a:xfrm>
            <a:off x="361975" y="14836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116" name="Google Shape;116;p20"/>
          <p:cNvSpPr/>
          <p:nvPr/>
        </p:nvSpPr>
        <p:spPr>
          <a:xfrm>
            <a:off x="208975" y="15624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132775" y="1069588"/>
            <a:ext cx="7710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F00FF"/>
                </a:solidFill>
              </a:rPr>
              <a:t>SONGS</a:t>
            </a:r>
            <a:endParaRPr b="1" sz="1200">
              <a:solidFill>
                <a:srgbClr val="BF00FF"/>
              </a:solidFill>
              <a:latin typeface="Roboto"/>
              <a:ea typeface="Roboto"/>
              <a:cs typeface="Roboto"/>
              <a:sym typeface="Roboto"/>
            </a:endParaRPr>
          </a:p>
        </p:txBody>
      </p:sp>
      <p:sp>
        <p:nvSpPr>
          <p:cNvPr id="118" name="Google Shape;118;p20"/>
          <p:cNvSpPr txBox="1"/>
          <p:nvPr/>
        </p:nvSpPr>
        <p:spPr>
          <a:xfrm>
            <a:off x="361975" y="18020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119" name="Google Shape;119;p20"/>
          <p:cNvSpPr/>
          <p:nvPr/>
        </p:nvSpPr>
        <p:spPr>
          <a:xfrm>
            <a:off x="208975" y="18808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nvSpPr>
        <p:spPr>
          <a:xfrm>
            <a:off x="361975" y="21204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121" name="Google Shape;121;p20"/>
          <p:cNvSpPr/>
          <p:nvPr/>
        </p:nvSpPr>
        <p:spPr>
          <a:xfrm>
            <a:off x="208975" y="21901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nvSpPr>
        <p:spPr>
          <a:xfrm>
            <a:off x="361975" y="24388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123" name="Google Shape;123;p20"/>
          <p:cNvSpPr/>
          <p:nvPr/>
        </p:nvSpPr>
        <p:spPr>
          <a:xfrm>
            <a:off x="208975" y="25085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2220350" y="651850"/>
            <a:ext cx="26397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E8E7E3"/>
                </a:solidFill>
              </a:rPr>
              <a:t>TOP RESULT</a:t>
            </a:r>
            <a:endParaRPr b="1" sz="2400">
              <a:solidFill>
                <a:srgbClr val="E8E7E3"/>
              </a:solidFill>
            </a:endParaRPr>
          </a:p>
        </p:txBody>
      </p:sp>
      <p:sp>
        <p:nvSpPr>
          <p:cNvPr id="125" name="Google Shape;125;p20"/>
          <p:cNvSpPr/>
          <p:nvPr/>
        </p:nvSpPr>
        <p:spPr>
          <a:xfrm>
            <a:off x="2169425" y="1397750"/>
            <a:ext cx="2639700" cy="2639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4983475" y="1562476"/>
            <a:ext cx="2458200" cy="6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3F3F3"/>
                </a:solidFill>
                <a:latin typeface="Roboto Thin"/>
                <a:ea typeface="Roboto Thin"/>
                <a:cs typeface="Roboto Thin"/>
                <a:sym typeface="Roboto Thin"/>
              </a:rPr>
              <a:t>SONG NAME</a:t>
            </a:r>
            <a:endParaRPr sz="3000">
              <a:solidFill>
                <a:srgbClr val="F3F3F3"/>
              </a:solidFill>
              <a:latin typeface="Roboto Thin"/>
              <a:ea typeface="Roboto Thin"/>
              <a:cs typeface="Roboto Thin"/>
              <a:sym typeface="Roboto Thin"/>
            </a:endParaRPr>
          </a:p>
        </p:txBody>
      </p:sp>
      <p:sp>
        <p:nvSpPr>
          <p:cNvPr id="127" name="Google Shape;127;p20"/>
          <p:cNvSpPr txBox="1"/>
          <p:nvPr/>
        </p:nvSpPr>
        <p:spPr>
          <a:xfrm>
            <a:off x="4983475" y="2120500"/>
            <a:ext cx="24582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3F3F3"/>
                </a:solidFill>
                <a:latin typeface="Roboto Thin"/>
                <a:ea typeface="Roboto Thin"/>
                <a:cs typeface="Roboto Thin"/>
                <a:sym typeface="Roboto Thin"/>
              </a:rPr>
              <a:t>Artist</a:t>
            </a:r>
            <a:endParaRPr sz="2200">
              <a:solidFill>
                <a:srgbClr val="F3F3F3"/>
              </a:solidFill>
              <a:latin typeface="Roboto Thin"/>
              <a:ea typeface="Roboto Thin"/>
              <a:cs typeface="Roboto Thin"/>
              <a:sym typeface="Roboto Thin"/>
            </a:endParaRPr>
          </a:p>
        </p:txBody>
      </p:sp>
      <p:sp>
        <p:nvSpPr>
          <p:cNvPr id="128" name="Google Shape;128;p20"/>
          <p:cNvSpPr txBox="1"/>
          <p:nvPr/>
        </p:nvSpPr>
        <p:spPr>
          <a:xfrm>
            <a:off x="4983475" y="2495550"/>
            <a:ext cx="24582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3F3F3"/>
                </a:solidFill>
                <a:latin typeface="Roboto Thin"/>
                <a:ea typeface="Roboto Thin"/>
                <a:cs typeface="Roboto Thin"/>
                <a:sym typeface="Roboto Thin"/>
              </a:rPr>
              <a:t>Album?</a:t>
            </a:r>
            <a:endParaRPr sz="2200">
              <a:solidFill>
                <a:srgbClr val="F3F3F3"/>
              </a:solidFill>
              <a:latin typeface="Roboto Thin"/>
              <a:ea typeface="Roboto Thin"/>
              <a:cs typeface="Roboto Thin"/>
              <a:sym typeface="Roboto Thin"/>
            </a:endParaRPr>
          </a:p>
        </p:txBody>
      </p:sp>
      <p:sp>
        <p:nvSpPr>
          <p:cNvPr id="129" name="Google Shape;129;p20"/>
          <p:cNvSpPr/>
          <p:nvPr/>
        </p:nvSpPr>
        <p:spPr>
          <a:xfrm>
            <a:off x="5058850" y="3130120"/>
            <a:ext cx="639000" cy="63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3" name="Shape 133"/>
        <p:cNvGrpSpPr/>
        <p:nvPr/>
      </p:nvGrpSpPr>
      <p:grpSpPr>
        <a:xfrm>
          <a:off x="0" y="0"/>
          <a:ext cx="0" cy="0"/>
          <a:chOff x="0" y="0"/>
          <a:chExt cx="0" cy="0"/>
        </a:xfrm>
      </p:grpSpPr>
      <p:sp>
        <p:nvSpPr>
          <p:cNvPr id="134" name="Google Shape;134;p21"/>
          <p:cNvSpPr/>
          <p:nvPr/>
        </p:nvSpPr>
        <p:spPr>
          <a:xfrm>
            <a:off x="0" y="150"/>
            <a:ext cx="18435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0" y="0"/>
            <a:ext cx="9144000" cy="44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163325" y="27300"/>
            <a:ext cx="390000" cy="3900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644075" y="27450"/>
            <a:ext cx="26397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Thin"/>
                <a:ea typeface="Roboto Thin"/>
                <a:cs typeface="Roboto Thin"/>
                <a:sym typeface="Roboto Thin"/>
              </a:rPr>
              <a:t>Rezonate</a:t>
            </a:r>
            <a:endParaRPr sz="1800">
              <a:solidFill>
                <a:srgbClr val="F3F3F3"/>
              </a:solidFill>
              <a:latin typeface="Roboto Thin"/>
              <a:ea typeface="Roboto Thin"/>
              <a:cs typeface="Roboto Thin"/>
              <a:sym typeface="Roboto Thin"/>
            </a:endParaRPr>
          </a:p>
        </p:txBody>
      </p:sp>
      <p:sp>
        <p:nvSpPr>
          <p:cNvPr id="138" name="Google Shape;138;p21"/>
          <p:cNvSpPr/>
          <p:nvPr/>
        </p:nvSpPr>
        <p:spPr>
          <a:xfrm>
            <a:off x="8901825" y="150"/>
            <a:ext cx="242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0" y="4450900"/>
            <a:ext cx="9144000" cy="539700"/>
          </a:xfrm>
          <a:prstGeom prst="rect">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0" y="4990600"/>
            <a:ext cx="9144000" cy="153000"/>
          </a:xfrm>
          <a:prstGeom prst="rect">
            <a:avLst/>
          </a:prstGeom>
          <a:solidFill>
            <a:srgbClr val="B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4450950" y="4528400"/>
            <a:ext cx="2421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1"/>
          <p:cNvCxnSpPr/>
          <p:nvPr/>
        </p:nvCxnSpPr>
        <p:spPr>
          <a:xfrm>
            <a:off x="3095100" y="4873400"/>
            <a:ext cx="2953800" cy="0"/>
          </a:xfrm>
          <a:prstGeom prst="straightConnector1">
            <a:avLst/>
          </a:prstGeom>
          <a:noFill/>
          <a:ln cap="flat" cmpd="sng" w="38100">
            <a:solidFill>
              <a:schemeClr val="dk2"/>
            </a:solidFill>
            <a:prstDash val="solid"/>
            <a:round/>
            <a:headEnd len="med" w="med" type="none"/>
            <a:tailEnd len="med" w="med" type="none"/>
          </a:ln>
        </p:spPr>
      </p:cxnSp>
      <p:sp>
        <p:nvSpPr>
          <p:cNvPr id="143" name="Google Shape;143;p21"/>
          <p:cNvSpPr/>
          <p:nvPr/>
        </p:nvSpPr>
        <p:spPr>
          <a:xfrm>
            <a:off x="474137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flipH="1">
            <a:off x="4160525" y="4589000"/>
            <a:ext cx="242100" cy="1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166500" y="652300"/>
            <a:ext cx="1510500" cy="242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Searched Keys</a:t>
            </a:r>
            <a:endParaRPr sz="1000">
              <a:latin typeface="Roboto"/>
              <a:ea typeface="Roboto"/>
              <a:cs typeface="Roboto"/>
              <a:sym typeface="Roboto"/>
            </a:endParaRPr>
          </a:p>
        </p:txBody>
      </p:sp>
      <p:sp>
        <p:nvSpPr>
          <p:cNvPr id="146" name="Google Shape;146;p21"/>
          <p:cNvSpPr txBox="1"/>
          <p:nvPr/>
        </p:nvSpPr>
        <p:spPr>
          <a:xfrm>
            <a:off x="361975" y="14836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1</a:t>
            </a:r>
            <a:endParaRPr sz="1000">
              <a:solidFill>
                <a:srgbClr val="F3F3F3"/>
              </a:solidFill>
              <a:latin typeface="Roboto Thin"/>
              <a:ea typeface="Roboto Thin"/>
              <a:cs typeface="Roboto Thin"/>
              <a:sym typeface="Roboto Thin"/>
            </a:endParaRPr>
          </a:p>
        </p:txBody>
      </p:sp>
      <p:sp>
        <p:nvSpPr>
          <p:cNvPr id="147" name="Google Shape;147;p21"/>
          <p:cNvSpPr/>
          <p:nvPr/>
        </p:nvSpPr>
        <p:spPr>
          <a:xfrm>
            <a:off x="208975" y="15624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nvSpPr>
        <p:spPr>
          <a:xfrm>
            <a:off x="132775" y="1069588"/>
            <a:ext cx="7710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BF00FF"/>
                </a:solidFill>
              </a:rPr>
              <a:t>SONGS</a:t>
            </a:r>
            <a:endParaRPr b="1" sz="1200">
              <a:solidFill>
                <a:srgbClr val="BF00FF"/>
              </a:solidFill>
              <a:latin typeface="Roboto"/>
              <a:ea typeface="Roboto"/>
              <a:cs typeface="Roboto"/>
              <a:sym typeface="Roboto"/>
            </a:endParaRPr>
          </a:p>
        </p:txBody>
      </p:sp>
      <p:sp>
        <p:nvSpPr>
          <p:cNvPr id="149" name="Google Shape;149;p21"/>
          <p:cNvSpPr txBox="1"/>
          <p:nvPr/>
        </p:nvSpPr>
        <p:spPr>
          <a:xfrm>
            <a:off x="361975" y="18020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2</a:t>
            </a:r>
            <a:endParaRPr sz="1000">
              <a:solidFill>
                <a:srgbClr val="F3F3F3"/>
              </a:solidFill>
              <a:latin typeface="Roboto Thin"/>
              <a:ea typeface="Roboto Thin"/>
              <a:cs typeface="Roboto Thin"/>
              <a:sym typeface="Roboto Thin"/>
            </a:endParaRPr>
          </a:p>
        </p:txBody>
      </p:sp>
      <p:sp>
        <p:nvSpPr>
          <p:cNvPr id="150" name="Google Shape;150;p21"/>
          <p:cNvSpPr/>
          <p:nvPr/>
        </p:nvSpPr>
        <p:spPr>
          <a:xfrm>
            <a:off x="208975" y="1880875"/>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361975" y="21204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3</a:t>
            </a:r>
            <a:endParaRPr sz="1000">
              <a:solidFill>
                <a:srgbClr val="F3F3F3"/>
              </a:solidFill>
              <a:latin typeface="Roboto Thin"/>
              <a:ea typeface="Roboto Thin"/>
              <a:cs typeface="Roboto Thin"/>
              <a:sym typeface="Roboto Thin"/>
            </a:endParaRPr>
          </a:p>
        </p:txBody>
      </p:sp>
      <p:sp>
        <p:nvSpPr>
          <p:cNvPr id="152" name="Google Shape;152;p21"/>
          <p:cNvSpPr/>
          <p:nvPr/>
        </p:nvSpPr>
        <p:spPr>
          <a:xfrm>
            <a:off x="208975" y="21901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nvSpPr>
        <p:spPr>
          <a:xfrm>
            <a:off x="361975" y="2438890"/>
            <a:ext cx="1064700" cy="29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3F3F3"/>
                </a:solidFill>
                <a:latin typeface="Roboto Thin"/>
                <a:ea typeface="Roboto Thin"/>
                <a:cs typeface="Roboto Thin"/>
                <a:sym typeface="Roboto Thin"/>
              </a:rPr>
              <a:t>Song Name 4</a:t>
            </a:r>
            <a:endParaRPr sz="1000">
              <a:solidFill>
                <a:srgbClr val="F3F3F3"/>
              </a:solidFill>
              <a:latin typeface="Roboto Thin"/>
              <a:ea typeface="Roboto Thin"/>
              <a:cs typeface="Roboto Thin"/>
              <a:sym typeface="Roboto Thin"/>
            </a:endParaRPr>
          </a:p>
        </p:txBody>
      </p:sp>
      <p:sp>
        <p:nvSpPr>
          <p:cNvPr id="154" name="Google Shape;154;p21"/>
          <p:cNvSpPr/>
          <p:nvPr/>
        </p:nvSpPr>
        <p:spPr>
          <a:xfrm>
            <a:off x="208975" y="2508500"/>
            <a:ext cx="153000" cy="15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4351075" y="1255100"/>
            <a:ext cx="1741800" cy="174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nvSpPr>
        <p:spPr>
          <a:xfrm>
            <a:off x="3992875" y="3010276"/>
            <a:ext cx="2458200" cy="68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3F3F3"/>
                </a:solidFill>
                <a:latin typeface="Roboto Thin"/>
                <a:ea typeface="Roboto Thin"/>
                <a:cs typeface="Roboto Thin"/>
                <a:sym typeface="Roboto Thin"/>
              </a:rPr>
              <a:t>SONG NAME</a:t>
            </a:r>
            <a:endParaRPr sz="3000">
              <a:solidFill>
                <a:srgbClr val="F3F3F3"/>
              </a:solidFill>
              <a:latin typeface="Roboto Thin"/>
              <a:ea typeface="Roboto Thin"/>
              <a:cs typeface="Roboto Thin"/>
              <a:sym typeface="Roboto Thin"/>
            </a:endParaRPr>
          </a:p>
        </p:txBody>
      </p:sp>
      <p:sp>
        <p:nvSpPr>
          <p:cNvPr id="157" name="Google Shape;157;p21"/>
          <p:cNvSpPr txBox="1"/>
          <p:nvPr/>
        </p:nvSpPr>
        <p:spPr>
          <a:xfrm>
            <a:off x="3992875" y="3568300"/>
            <a:ext cx="2458200" cy="39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Roboto Thin"/>
                <a:ea typeface="Roboto Thin"/>
                <a:cs typeface="Roboto Thin"/>
                <a:sym typeface="Roboto Thin"/>
              </a:rPr>
              <a:t>Artist</a:t>
            </a:r>
            <a:endParaRPr sz="2200">
              <a:solidFill>
                <a:srgbClr val="F3F3F3"/>
              </a:solidFill>
              <a:latin typeface="Roboto Thin"/>
              <a:ea typeface="Roboto Thin"/>
              <a:cs typeface="Roboto Thin"/>
              <a:sym typeface="Roboto Thin"/>
            </a:endParaRPr>
          </a:p>
        </p:txBody>
      </p:sp>
      <p:sp>
        <p:nvSpPr>
          <p:cNvPr id="158" name="Google Shape;158;p21"/>
          <p:cNvSpPr txBox="1"/>
          <p:nvPr/>
        </p:nvSpPr>
        <p:spPr>
          <a:xfrm>
            <a:off x="812427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Log In</a:t>
            </a:r>
            <a:endParaRPr sz="1200">
              <a:solidFill>
                <a:srgbClr val="F3F3F3"/>
              </a:solidFill>
              <a:latin typeface="Roboto"/>
              <a:ea typeface="Roboto"/>
              <a:cs typeface="Roboto"/>
              <a:sym typeface="Roboto"/>
            </a:endParaRPr>
          </a:p>
        </p:txBody>
      </p:sp>
      <p:sp>
        <p:nvSpPr>
          <p:cNvPr id="159" name="Google Shape;159;p21"/>
          <p:cNvSpPr txBox="1"/>
          <p:nvPr/>
        </p:nvSpPr>
        <p:spPr>
          <a:xfrm>
            <a:off x="7346725" y="27450"/>
            <a:ext cx="771000" cy="3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latin typeface="Roboto"/>
                <a:ea typeface="Roboto"/>
                <a:cs typeface="Roboto"/>
                <a:sym typeface="Roboto"/>
              </a:rPr>
              <a:t>Sign Up</a:t>
            </a:r>
            <a:endParaRPr sz="1200">
              <a:solidFill>
                <a:srgbClr val="F3F3F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