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008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1456-C97E-440B-B402-6BE88F4D3060}" type="datetimeFigureOut">
              <a:rPr lang="es-GT" smtClean="0"/>
              <a:t>04/08/2014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33F2-45E1-494C-8D84-FD7E4D990817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1456-C97E-440B-B402-6BE88F4D3060}" type="datetimeFigureOut">
              <a:rPr lang="es-GT" smtClean="0"/>
              <a:t>04/08/2014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33F2-45E1-494C-8D84-FD7E4D990817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1456-C97E-440B-B402-6BE88F4D3060}" type="datetimeFigureOut">
              <a:rPr lang="es-GT" smtClean="0"/>
              <a:t>04/08/2014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33F2-45E1-494C-8D84-FD7E4D990817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1456-C97E-440B-B402-6BE88F4D3060}" type="datetimeFigureOut">
              <a:rPr lang="es-GT" smtClean="0"/>
              <a:t>04/08/2014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33F2-45E1-494C-8D84-FD7E4D990817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1456-C97E-440B-B402-6BE88F4D3060}" type="datetimeFigureOut">
              <a:rPr lang="es-GT" smtClean="0"/>
              <a:t>04/08/2014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33F2-45E1-494C-8D84-FD7E4D990817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1456-C97E-440B-B402-6BE88F4D3060}" type="datetimeFigureOut">
              <a:rPr lang="es-GT" smtClean="0"/>
              <a:t>04/08/2014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33F2-45E1-494C-8D84-FD7E4D990817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1456-C97E-440B-B402-6BE88F4D3060}" type="datetimeFigureOut">
              <a:rPr lang="es-GT" smtClean="0"/>
              <a:t>04/08/2014</a:t>
            </a:fld>
            <a:endParaRPr lang="es-GT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33F2-45E1-494C-8D84-FD7E4D990817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1456-C97E-440B-B402-6BE88F4D3060}" type="datetimeFigureOut">
              <a:rPr lang="es-GT" smtClean="0"/>
              <a:t>04/08/2014</a:t>
            </a:fld>
            <a:endParaRPr lang="es-GT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33F2-45E1-494C-8D84-FD7E4D990817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1456-C97E-440B-B402-6BE88F4D3060}" type="datetimeFigureOut">
              <a:rPr lang="es-GT" smtClean="0"/>
              <a:t>04/08/2014</a:t>
            </a:fld>
            <a:endParaRPr lang="es-GT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33F2-45E1-494C-8D84-FD7E4D990817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1456-C97E-440B-B402-6BE88F4D3060}" type="datetimeFigureOut">
              <a:rPr lang="es-GT" smtClean="0"/>
              <a:t>04/08/2014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33F2-45E1-494C-8D84-FD7E4D990817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1456-C97E-440B-B402-6BE88F4D3060}" type="datetimeFigureOut">
              <a:rPr lang="es-GT" smtClean="0"/>
              <a:t>04/08/2014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33F2-45E1-494C-8D84-FD7E4D990817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31456-C97E-440B-B402-6BE88F4D3060}" type="datetimeFigureOut">
              <a:rPr lang="es-GT" smtClean="0"/>
              <a:t>04/08/2014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B33F2-45E1-494C-8D84-FD7E4D990817}" type="slidenum">
              <a:rPr lang="es-GT" smtClean="0"/>
              <a:t>‹Nº›</a:t>
            </a:fld>
            <a:endParaRPr lang="es-G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642910" y="428604"/>
            <a:ext cx="1785950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785794"/>
            <a:ext cx="1600238" cy="476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571472" y="428604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 smtClean="0"/>
              <a:t>PWM  125KHz</a:t>
            </a:r>
            <a:endParaRPr lang="es-GT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714356"/>
            <a:ext cx="428628" cy="13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11 Conector recto de flecha"/>
          <p:cNvCxnSpPr/>
          <p:nvPr/>
        </p:nvCxnSpPr>
        <p:spPr>
          <a:xfrm>
            <a:off x="2571736" y="1142984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00364" y="714356"/>
            <a:ext cx="481013" cy="359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13 CuadroTexto"/>
          <p:cNvSpPr txBox="1"/>
          <p:nvPr/>
        </p:nvSpPr>
        <p:spPr>
          <a:xfrm>
            <a:off x="2714612" y="357166"/>
            <a:ext cx="912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1400" dirty="0" smtClean="0"/>
              <a:t>Sine wave</a:t>
            </a:r>
            <a:endParaRPr lang="es-GT" sz="1400" dirty="0"/>
          </a:p>
        </p:txBody>
      </p:sp>
      <p:sp>
        <p:nvSpPr>
          <p:cNvPr id="15" name="14 Rectángulo"/>
          <p:cNvSpPr/>
          <p:nvPr/>
        </p:nvSpPr>
        <p:spPr>
          <a:xfrm>
            <a:off x="3714744" y="500042"/>
            <a:ext cx="1285884" cy="142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16" name="15 CuadroTexto"/>
          <p:cNvSpPr txBox="1"/>
          <p:nvPr/>
        </p:nvSpPr>
        <p:spPr>
          <a:xfrm>
            <a:off x="3714744" y="121442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1200" dirty="0" smtClean="0"/>
              <a:t>Y2</a:t>
            </a:r>
            <a:endParaRPr lang="es-GT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3714744" y="64291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1200" dirty="0" smtClean="0"/>
              <a:t>Y0</a:t>
            </a:r>
            <a:endParaRPr lang="es-GT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786182" y="92867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1200" dirty="0" smtClean="0"/>
              <a:t>Y1</a:t>
            </a:r>
            <a:endParaRPr lang="es-GT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3786182" y="150017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1200" dirty="0" smtClean="0"/>
              <a:t>Y3</a:t>
            </a:r>
            <a:endParaRPr lang="es-GT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4143372" y="714356"/>
            <a:ext cx="381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 smtClean="0"/>
              <a:t>M</a:t>
            </a:r>
          </a:p>
          <a:p>
            <a:r>
              <a:rPr lang="es-GT" dirty="0" smtClean="0"/>
              <a:t>U</a:t>
            </a:r>
          </a:p>
          <a:p>
            <a:r>
              <a:rPr lang="es-GT" dirty="0"/>
              <a:t>X</a:t>
            </a:r>
          </a:p>
        </p:txBody>
      </p:sp>
      <p:sp>
        <p:nvSpPr>
          <p:cNvPr id="21" name="20 Rectángulo"/>
          <p:cNvSpPr/>
          <p:nvPr/>
        </p:nvSpPr>
        <p:spPr>
          <a:xfrm>
            <a:off x="357158" y="2357430"/>
            <a:ext cx="1071570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400" dirty="0" smtClean="0">
                <a:solidFill>
                  <a:schemeClr val="tx1"/>
                </a:solidFill>
              </a:rPr>
              <a:t>Audio Digitalizado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4071934" y="1643050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1200" dirty="0"/>
              <a:t>S</a:t>
            </a:r>
            <a:r>
              <a:rPr lang="es-GT" sz="1200" dirty="0" smtClean="0"/>
              <a:t>0</a:t>
            </a:r>
            <a:endParaRPr lang="es-GT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4429124" y="1643050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1200" dirty="0" smtClean="0"/>
              <a:t>S1</a:t>
            </a:r>
            <a:endParaRPr lang="es-GT" sz="1200" dirty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714620"/>
            <a:ext cx="1600238" cy="476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6" name="25 Conector recto de flecha"/>
          <p:cNvCxnSpPr>
            <a:stCxn id="21" idx="3"/>
            <a:endCxn id="24" idx="1"/>
          </p:cNvCxnSpPr>
          <p:nvPr/>
        </p:nvCxnSpPr>
        <p:spPr>
          <a:xfrm>
            <a:off x="1428728" y="2928934"/>
            <a:ext cx="428628" cy="23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angular"/>
          <p:cNvCxnSpPr>
            <a:stCxn id="24" idx="3"/>
          </p:cNvCxnSpPr>
          <p:nvPr/>
        </p:nvCxnSpPr>
        <p:spPr>
          <a:xfrm flipV="1">
            <a:off x="3457594" y="2000240"/>
            <a:ext cx="757216" cy="9525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Rectángulo"/>
          <p:cNvSpPr/>
          <p:nvPr/>
        </p:nvSpPr>
        <p:spPr>
          <a:xfrm>
            <a:off x="6072198" y="1571612"/>
            <a:ext cx="71438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200" dirty="0" smtClean="0">
                <a:solidFill>
                  <a:schemeClr val="tx1"/>
                </a:solidFill>
              </a:rPr>
              <a:t>Tx</a:t>
            </a:r>
          </a:p>
          <a:p>
            <a:pPr algn="ctr"/>
            <a:r>
              <a:rPr lang="es-GT" sz="1200" dirty="0" smtClean="0">
                <a:solidFill>
                  <a:schemeClr val="tx1"/>
                </a:solidFill>
              </a:rPr>
              <a:t>Por Fibra</a:t>
            </a:r>
            <a:endParaRPr lang="es-GT" sz="1200" dirty="0">
              <a:solidFill>
                <a:schemeClr val="tx1"/>
              </a:solidFill>
            </a:endParaRPr>
          </a:p>
        </p:txBody>
      </p:sp>
      <p:cxnSp>
        <p:nvCxnSpPr>
          <p:cNvPr id="38" name="37 Conector angular"/>
          <p:cNvCxnSpPr>
            <a:stCxn id="15" idx="3"/>
            <a:endCxn id="36" idx="0"/>
          </p:cNvCxnSpPr>
          <p:nvPr/>
        </p:nvCxnSpPr>
        <p:spPr>
          <a:xfrm>
            <a:off x="5000628" y="1214422"/>
            <a:ext cx="1428760" cy="3571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15140" y="428604"/>
            <a:ext cx="1857388" cy="603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42 Rectángulo"/>
          <p:cNvSpPr/>
          <p:nvPr/>
        </p:nvSpPr>
        <p:spPr>
          <a:xfrm>
            <a:off x="7715272" y="2500306"/>
            <a:ext cx="71438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200" dirty="0">
                <a:solidFill>
                  <a:schemeClr val="tx1"/>
                </a:solidFill>
              </a:rPr>
              <a:t>R</a:t>
            </a:r>
            <a:r>
              <a:rPr lang="es-GT" sz="1200" dirty="0" smtClean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s-GT" sz="1200" dirty="0" smtClean="0">
                <a:solidFill>
                  <a:schemeClr val="tx1"/>
                </a:solidFill>
              </a:rPr>
              <a:t>Por Fibra</a:t>
            </a:r>
            <a:endParaRPr lang="es-GT" sz="1200" dirty="0">
              <a:solidFill>
                <a:schemeClr val="tx1"/>
              </a:solidFill>
            </a:endParaRPr>
          </a:p>
        </p:txBody>
      </p:sp>
      <p:cxnSp>
        <p:nvCxnSpPr>
          <p:cNvPr id="45" name="44 Conector angular"/>
          <p:cNvCxnSpPr>
            <a:stCxn id="36" idx="3"/>
          </p:cNvCxnSpPr>
          <p:nvPr/>
        </p:nvCxnSpPr>
        <p:spPr>
          <a:xfrm>
            <a:off x="6786578" y="1857364"/>
            <a:ext cx="914400" cy="9144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45 Rectángulo"/>
          <p:cNvSpPr/>
          <p:nvPr/>
        </p:nvSpPr>
        <p:spPr>
          <a:xfrm>
            <a:off x="6143636" y="3429000"/>
            <a:ext cx="1071570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200" dirty="0" smtClean="0">
                <a:solidFill>
                  <a:schemeClr val="tx1"/>
                </a:solidFill>
              </a:rPr>
              <a:t>Demodulador</a:t>
            </a:r>
          </a:p>
          <a:p>
            <a:pPr algn="ctr"/>
            <a:r>
              <a:rPr lang="es-GT" sz="1200" dirty="0" smtClean="0">
                <a:solidFill>
                  <a:schemeClr val="tx1"/>
                </a:solidFill>
              </a:rPr>
              <a:t>ASK</a:t>
            </a:r>
          </a:p>
        </p:txBody>
      </p:sp>
      <p:cxnSp>
        <p:nvCxnSpPr>
          <p:cNvPr id="51" name="50 Forma"/>
          <p:cNvCxnSpPr>
            <a:stCxn id="46" idx="3"/>
            <a:endCxn id="43" idx="2"/>
          </p:cNvCxnSpPr>
          <p:nvPr/>
        </p:nvCxnSpPr>
        <p:spPr>
          <a:xfrm flipV="1">
            <a:off x="7215206" y="3143248"/>
            <a:ext cx="857256" cy="7500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29388" y="5000636"/>
            <a:ext cx="2428892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7" name="56 Forma"/>
          <p:cNvCxnSpPr>
            <a:stCxn id="46" idx="2"/>
          </p:cNvCxnSpPr>
          <p:nvPr/>
        </p:nvCxnSpPr>
        <p:spPr>
          <a:xfrm rot="16200000" flipH="1">
            <a:off x="6875875" y="4161239"/>
            <a:ext cx="500066" cy="89297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curvado"/>
          <p:cNvCxnSpPr>
            <a:stCxn id="15" idx="3"/>
          </p:cNvCxnSpPr>
          <p:nvPr/>
        </p:nvCxnSpPr>
        <p:spPr>
          <a:xfrm flipV="1">
            <a:off x="5000628" y="714356"/>
            <a:ext cx="1357322" cy="50006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59 Rectángulo"/>
          <p:cNvSpPr/>
          <p:nvPr/>
        </p:nvSpPr>
        <p:spPr>
          <a:xfrm>
            <a:off x="5072066" y="5214950"/>
            <a:ext cx="642942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400" dirty="0" smtClean="0">
                <a:solidFill>
                  <a:schemeClr val="tx1"/>
                </a:solidFill>
              </a:rPr>
              <a:t>DAC</a:t>
            </a:r>
          </a:p>
        </p:txBody>
      </p:sp>
      <p:cxnSp>
        <p:nvCxnSpPr>
          <p:cNvPr id="62" name="61 Conector angular"/>
          <p:cNvCxnSpPr>
            <a:stCxn id="46" idx="1"/>
            <a:endCxn id="60" idx="0"/>
          </p:cNvCxnSpPr>
          <p:nvPr/>
        </p:nvCxnSpPr>
        <p:spPr>
          <a:xfrm rot="10800000" flipV="1">
            <a:off x="5393538" y="3893346"/>
            <a:ext cx="750099" cy="132160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63 Rectángulo"/>
          <p:cNvSpPr/>
          <p:nvPr/>
        </p:nvSpPr>
        <p:spPr>
          <a:xfrm>
            <a:off x="3643306" y="3857628"/>
            <a:ext cx="1071570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400" dirty="0" smtClean="0">
                <a:solidFill>
                  <a:schemeClr val="tx1"/>
                </a:solidFill>
              </a:rPr>
              <a:t>Selector de Canal</a:t>
            </a:r>
          </a:p>
          <a:p>
            <a:pPr algn="ctr"/>
            <a:r>
              <a:rPr lang="es-GT" sz="1400" dirty="0" smtClean="0">
                <a:solidFill>
                  <a:schemeClr val="tx1"/>
                </a:solidFill>
              </a:rPr>
              <a:t>TDM</a:t>
            </a:r>
          </a:p>
        </p:txBody>
      </p:sp>
      <p:cxnSp>
        <p:nvCxnSpPr>
          <p:cNvPr id="71" name="70 Conector angular"/>
          <p:cNvCxnSpPr>
            <a:stCxn id="60" idx="1"/>
            <a:endCxn id="64" idx="3"/>
          </p:cNvCxnSpPr>
          <p:nvPr/>
        </p:nvCxnSpPr>
        <p:spPr>
          <a:xfrm rot="10800000">
            <a:off x="4714876" y="4429132"/>
            <a:ext cx="357190" cy="121444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71 Rectángulo"/>
          <p:cNvSpPr/>
          <p:nvPr/>
        </p:nvSpPr>
        <p:spPr>
          <a:xfrm>
            <a:off x="2285984" y="5214950"/>
            <a:ext cx="1071570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200" dirty="0" smtClean="0">
                <a:solidFill>
                  <a:schemeClr val="tx1"/>
                </a:solidFill>
              </a:rPr>
              <a:t>Amplificador de</a:t>
            </a:r>
          </a:p>
          <a:p>
            <a:pPr algn="ctr"/>
            <a:r>
              <a:rPr lang="es-GT" sz="1200" dirty="0" smtClean="0">
                <a:solidFill>
                  <a:schemeClr val="tx1"/>
                </a:solidFill>
              </a:rPr>
              <a:t>Audio</a:t>
            </a:r>
          </a:p>
        </p:txBody>
      </p:sp>
      <p:cxnSp>
        <p:nvCxnSpPr>
          <p:cNvPr id="74" name="73 Conector recto de flecha"/>
          <p:cNvCxnSpPr>
            <a:stCxn id="60" idx="1"/>
            <a:endCxn id="72" idx="3"/>
          </p:cNvCxnSpPr>
          <p:nvPr/>
        </p:nvCxnSpPr>
        <p:spPr>
          <a:xfrm rot="10800000">
            <a:off x="3357554" y="5643578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715140" y="5715016"/>
            <a:ext cx="1428760" cy="846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8" name="77 Conector curvado"/>
          <p:cNvCxnSpPr>
            <a:stCxn id="60" idx="3"/>
          </p:cNvCxnSpPr>
          <p:nvPr/>
        </p:nvCxnSpPr>
        <p:spPr>
          <a:xfrm>
            <a:off x="5715008" y="5643578"/>
            <a:ext cx="785818" cy="64294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 flipH="1">
            <a:off x="428596" y="5072074"/>
            <a:ext cx="93821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3" name="82 Conector recto de flecha"/>
          <p:cNvCxnSpPr>
            <a:stCxn id="72" idx="1"/>
            <a:endCxn id="1034" idx="1"/>
          </p:cNvCxnSpPr>
          <p:nvPr/>
        </p:nvCxnSpPr>
        <p:spPr>
          <a:xfrm rot="10800000">
            <a:off x="1366806" y="5634050"/>
            <a:ext cx="919178" cy="95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31</Words>
  <Application>Microsoft Office PowerPoint</Application>
  <PresentationFormat>Presentación en pantalla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Angel</dc:creator>
  <cp:lastModifiedBy>Angel</cp:lastModifiedBy>
  <cp:revision>17</cp:revision>
  <dcterms:created xsi:type="dcterms:W3CDTF">2014-08-04T08:06:03Z</dcterms:created>
  <dcterms:modified xsi:type="dcterms:W3CDTF">2014-08-04T08:50:16Z</dcterms:modified>
</cp:coreProperties>
</file>