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278C-DE0D-468F-9A9B-3D488D2A9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DBCD5-FA95-4BA2-A136-E9A30AD10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7189-8BE1-4721-8610-6F667ABC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8F5B-EEB9-4D8D-9CAC-A969D85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DDBD-4D70-4576-A388-7F9EE1C5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508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EF4C-2609-4FA1-991B-F1D358FA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AD7C8-E0B0-44DE-B138-A4CCABB4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2008-BDCB-4884-A90E-1BFDFB3C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24DF-BABC-477D-A8C2-1AA2804E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952C-12D2-4841-BC93-5E820258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23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53BE9-6B2F-4EF3-806C-5BFD3E3E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E7F4-D631-4812-B3ED-729924AE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D4BB-6366-4929-99B5-667D3492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F345-D4F9-49C1-9D77-426A0BE7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DFB-2D60-4FC1-9F13-B2819B0C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96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74ED-2722-4F07-AE23-7B6524BD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5F2D-E439-4F8C-8990-AAA99B37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D51E-310B-4395-9E21-CC62101B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412B-DC63-49B5-8D21-4F4BE145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1A81-269D-43D5-8709-D0A0730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72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6489-8EB9-4B2A-9CCB-BEF2E750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4F21F-6424-463D-A73E-9174A456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D33E-6782-4F4D-9FBF-4A92A18E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B2E1-65CB-4C10-A68F-F7001820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67C3-B973-4DB0-9118-E842DF55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258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49A1-AE4A-4068-8EEB-3CF6A0F8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B9F1-4A7D-49E4-BA35-7CD929374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84852-9182-4BF5-8FF3-AA38D7BE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74532-80AA-4137-9330-2B6B9376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8CBEE-5BE2-437A-8F4B-B96A641D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69DF-98BB-4854-B10F-24D98238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2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B435-5D09-4316-92A7-FF2012C2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EDFBC-177F-425B-8346-7DB0D29C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5553-E8E9-487F-B95D-DAE9A976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0257F-5AE2-4B70-AE61-8C630FE6F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4B280-8019-4B20-B5DE-AEC3D8137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90DF0-26BD-4151-BA87-ECB61827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BA26-1731-41AB-B641-4C013202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8F5A9-73D9-4045-9666-B05A5718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7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A5D-40BA-4777-AA71-0417FBF2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6FFE2-B401-420A-953B-31080B6B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4F79-E1A2-430F-B6EA-444F02FB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5830D-8692-42F4-8740-8DBD3A36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02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EFE83-0C80-4558-9E7C-5E5E04F5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4923E-F079-4A79-84C4-A66F987F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CFBBA-192B-4EA6-951F-4CE1A31C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85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804F-24AC-4AC1-BA2F-221F4D3E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887C-8B99-48B2-88B4-5AF46C58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5DF2B-A09A-435D-BA74-3122A9E3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EBAD2-66AF-4042-94F6-34BEF61A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35E22-8F87-40A1-B5F1-606DE08F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EA21-885B-4843-AE4C-729EAD7D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853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EB6D-F4F3-445D-B104-FE440436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ED130-1845-41EC-A05E-58E65773E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2454D-8CFC-4075-B90C-CD5AB7FB1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E887-4ACF-4114-A365-F1702596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1F496-40FE-46D2-BD3D-512388FD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4ADAE-B1F0-4CB6-A31E-E6ACD17C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16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1D6D2-C308-46F7-B2E2-11065D57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A1130-98CF-4F2D-89DF-CB1F2ACC6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CC0E-EFB5-47A2-BCBD-377E8F7E5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E0C6-DD65-4A05-BA8B-530E861CD19F}" type="datetimeFigureOut">
              <a:rPr lang="nl-BE" smtClean="0"/>
              <a:t>3/05/2019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CD581-6023-47B3-892A-972D491E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06BE-A1C8-4E31-8340-9CC3CA9E3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A06F-CA21-42D1-9F60-6131BECEC35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9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0DA2-1FA1-4989-A0B9-556993BC4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5C25E-BA8C-4CD2-9F77-E6B369863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45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3199E-0469-42AD-9748-34C77B64DFE3}"/>
              </a:ext>
            </a:extLst>
          </p:cNvPr>
          <p:cNvSpPr/>
          <p:nvPr/>
        </p:nvSpPr>
        <p:spPr>
          <a:xfrm>
            <a:off x="4613945" y="1249960"/>
            <a:ext cx="2927758" cy="1543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Neural Network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1382BD-16E5-41C2-A89B-739BAFAE9B94}"/>
              </a:ext>
            </a:extLst>
          </p:cNvPr>
          <p:cNvSpPr/>
          <p:nvPr/>
        </p:nvSpPr>
        <p:spPr>
          <a:xfrm>
            <a:off x="4928532" y="4521666"/>
            <a:ext cx="2298583" cy="1040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79E67B-6B87-4D67-9DBC-985B203E81EE}"/>
              </a:ext>
            </a:extLst>
          </p:cNvPr>
          <p:cNvCxnSpPr/>
          <p:nvPr/>
        </p:nvCxnSpPr>
        <p:spPr>
          <a:xfrm>
            <a:off x="7541703" y="1652631"/>
            <a:ext cx="1333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52F6DE-9FB9-416A-9198-90FF684A41EB}"/>
              </a:ext>
            </a:extLst>
          </p:cNvPr>
          <p:cNvCxnSpPr/>
          <p:nvPr/>
        </p:nvCxnSpPr>
        <p:spPr>
          <a:xfrm>
            <a:off x="8875552" y="1644242"/>
            <a:ext cx="0" cy="3514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A45781-F4DA-4D29-A1E3-B0753CB6D5D5}"/>
              </a:ext>
            </a:extLst>
          </p:cNvPr>
          <p:cNvCxnSpPr/>
          <p:nvPr/>
        </p:nvCxnSpPr>
        <p:spPr>
          <a:xfrm flipH="1">
            <a:off x="7227115" y="5176007"/>
            <a:ext cx="164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6BA760-0F68-45C2-9A6C-28E046F1E057}"/>
              </a:ext>
            </a:extLst>
          </p:cNvPr>
          <p:cNvCxnSpPr/>
          <p:nvPr/>
        </p:nvCxnSpPr>
        <p:spPr>
          <a:xfrm flipH="1">
            <a:off x="3254928" y="5285064"/>
            <a:ext cx="1673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66C173-B1D4-436F-8E0E-984FF704F377}"/>
              </a:ext>
            </a:extLst>
          </p:cNvPr>
          <p:cNvCxnSpPr/>
          <p:nvPr/>
        </p:nvCxnSpPr>
        <p:spPr>
          <a:xfrm flipV="1">
            <a:off x="3246539" y="1736521"/>
            <a:ext cx="0" cy="354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27CD53-5111-4938-9F23-2FB167128392}"/>
              </a:ext>
            </a:extLst>
          </p:cNvPr>
          <p:cNvCxnSpPr/>
          <p:nvPr/>
        </p:nvCxnSpPr>
        <p:spPr>
          <a:xfrm>
            <a:off x="3254928" y="1736521"/>
            <a:ext cx="1359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5C60EF-574E-45E1-94CE-62A83670DFA2}"/>
              </a:ext>
            </a:extLst>
          </p:cNvPr>
          <p:cNvCxnSpPr>
            <a:cxnSpLocks/>
          </p:cNvCxnSpPr>
          <p:nvPr/>
        </p:nvCxnSpPr>
        <p:spPr>
          <a:xfrm flipH="1" flipV="1">
            <a:off x="3758269" y="4903365"/>
            <a:ext cx="11618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826A6B-418C-4A3D-8362-B55FCA5C3C04}"/>
              </a:ext>
            </a:extLst>
          </p:cNvPr>
          <p:cNvCxnSpPr/>
          <p:nvPr/>
        </p:nvCxnSpPr>
        <p:spPr>
          <a:xfrm flipV="1">
            <a:off x="3749879" y="2147582"/>
            <a:ext cx="0" cy="2755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3352D-D632-4EAC-9A37-5C621536B726}"/>
              </a:ext>
            </a:extLst>
          </p:cNvPr>
          <p:cNvCxnSpPr/>
          <p:nvPr/>
        </p:nvCxnSpPr>
        <p:spPr>
          <a:xfrm>
            <a:off x="3758269" y="2155971"/>
            <a:ext cx="855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50B181C-33F9-4FF0-A763-EAF12EBAF554}"/>
              </a:ext>
            </a:extLst>
          </p:cNvPr>
          <p:cNvSpPr txBox="1"/>
          <p:nvPr/>
        </p:nvSpPr>
        <p:spPr>
          <a:xfrm>
            <a:off x="8875552" y="3244334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action</a:t>
            </a:r>
            <a:endParaRPr lang="nl-B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9153-1077-4A6C-AF1A-1DBDBB3823B7}"/>
              </a:ext>
            </a:extLst>
          </p:cNvPr>
          <p:cNvSpPr txBox="1"/>
          <p:nvPr/>
        </p:nvSpPr>
        <p:spPr>
          <a:xfrm>
            <a:off x="3758269" y="3240139"/>
            <a:ext cx="59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state</a:t>
            </a:r>
            <a:endParaRPr lang="nl-B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A7BB4-357F-47A8-9C05-B49EF457EC6C}"/>
              </a:ext>
            </a:extLst>
          </p:cNvPr>
          <p:cNvSpPr txBox="1"/>
          <p:nvPr/>
        </p:nvSpPr>
        <p:spPr>
          <a:xfrm>
            <a:off x="2416031" y="3232458"/>
            <a:ext cx="775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reward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09989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maoujoud</dc:creator>
  <cp:lastModifiedBy>david maoujoud</cp:lastModifiedBy>
  <cp:revision>3</cp:revision>
  <dcterms:created xsi:type="dcterms:W3CDTF">2019-05-03T21:12:12Z</dcterms:created>
  <dcterms:modified xsi:type="dcterms:W3CDTF">2019-05-03T21:20:01Z</dcterms:modified>
</cp:coreProperties>
</file>