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2EE-A934-9180-1A71-85EE1723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A55C4-5FB6-973B-92FA-8C2F926FA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6558-EF14-E412-4F13-5B6C6ED2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6DD3-15AD-4019-D3DE-8215290E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AAC0-0393-34BD-6BE3-4B642ADF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586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700A-F622-D66C-4793-DEE09405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37096-8F10-F2EF-FE23-2449EE7D3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AE52-360A-BB42-599F-90EFA293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F0DC-6E94-2F37-C4DF-AF8E819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BFC0-28B7-CAEB-428B-2AF19086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45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62C09-C79C-B0F4-8206-23AEBAEA8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DFB82-CC5B-9191-5125-2336B567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C1E8-B02C-B311-6322-8B63FE74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D6F9-413A-B99C-8B0B-44EF72D7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D581-6FC2-BA9B-3271-9CB6732E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026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9DC3-277A-9C71-D070-099FA76C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02E7-9526-B7B2-7C92-9A29F614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3830-D855-2694-352A-17961ACC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75A4-FD2B-43EF-5740-FA666DEE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F12B-95A0-B4B9-8AFF-551FC740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11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029-28F3-B0A8-BDD9-8D121842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955FE-ABB9-B254-3EB3-3FD41DF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9018-960A-5BB3-63B1-D732A686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4AF3-DEF5-81DC-A415-9B6502C0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7719-BE6E-43E9-3D3C-ED27BE26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856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19F7-6B56-12F2-014C-D24F2095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DF2C-0C58-3724-5A16-58970E4E6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FC4EB-E12C-8563-BBBE-AC2CDCC0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39D35-BE7C-F767-13AE-320A96BD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E7C7-E430-139F-504B-EFCB0E7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7C78F-42BF-96DE-C825-F50CBE91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2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0FD-6F9A-961F-99EB-FF1CF317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675C-19A3-C4AF-CFA1-BF1AF47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D56C1-8069-FB2A-C4B6-DC591A83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4EFEE-B030-9605-D7A3-814563FF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E9C82-9EAE-FDE5-5BE7-9AD50644B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BEC15-B743-981A-D3E0-BAE89FCB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D3D43-F64D-2CA2-1001-53AD2EA8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09F34-5BB0-6E11-68C5-3A62258F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753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0345-0DB0-7996-4199-B4F98E5E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31EB3-F6EA-AEF0-F337-6BC0C222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B0BE5-589B-44F0-02CB-0D0E5653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4EDC-AB05-252C-6072-A4CF1989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858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80836-0269-B758-4371-AC0A01FE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24718-D65F-F9BD-760B-7ACE0F0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15931-F331-5E4C-26C4-C7BF38D0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65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EDD-9209-6966-5413-42117C7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60D4-6986-DBE7-C4F9-DE5305C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EEDB2-5E4A-6926-AD33-628D55D1C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D575-6667-7ACA-EE30-AC7C700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2FAB-ABEE-1767-C16B-55586859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7A77-2C8B-C476-54FA-24A02ADB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65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6FB-EA06-D4E4-E8FE-AAC98036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502BD-8563-0A4D-D27C-4741E930B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B1161-C629-D10F-FBEA-D65DCD390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ADFB-0C7E-4942-7650-2E060D21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AEF5-910A-81C6-F6F8-B0EC4887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CBD3-5407-7B04-2964-3CD437BC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95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E8F88-9A74-F013-43B8-1D0B4AC6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4701-0C8A-8971-B84D-D171D51F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AB39-5D3D-E70A-F7A2-B1506A1CC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C87E-C23F-48C0-BF1A-0322D6063533}" type="datetimeFigureOut">
              <a:rPr lang="en-ZA" smtClean="0"/>
              <a:t>2023/07/04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E965-75FD-0991-294E-FCF1CAA7A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5ED5-E052-C98E-9C87-101B74D4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D4ED-E3FB-45FE-9CE6-69A2A9DA4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204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6420-BFF5-964B-70E0-2BD6A309B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793588" cy="4490646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5756C-B49D-AC58-2FCF-6A6D0826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652" y="618977"/>
            <a:ext cx="3767462" cy="499403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code will create the html for the website.</a:t>
            </a:r>
          </a:p>
          <a:p>
            <a:r>
              <a:rPr lang="en-US" dirty="0"/>
              <a:t>The code will also display the output that the user will see when they open the website</a:t>
            </a:r>
            <a:endParaRPr lang="en-ZA" dirty="0"/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23C4A5D-E24F-1B3D-9568-83082C5B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323557"/>
            <a:ext cx="7484013" cy="65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F07E-165D-6E6A-F961-F11F7E1F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8" y="2222953"/>
            <a:ext cx="4677229" cy="1928133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list button output will display the </a:t>
            </a:r>
            <a:r>
              <a:rPr lang="en-US" dirty="0" err="1"/>
              <a:t>ammount</a:t>
            </a:r>
            <a:r>
              <a:rPr lang="en-US" dirty="0"/>
              <a:t> of books left and the list button function will create more html code to display more books on the website</a:t>
            </a:r>
            <a:endParaRPr lang="en-ZA" dirty="0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63567AD-8983-D63D-9D28-493EC8C4F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7" y="355216"/>
            <a:ext cx="6953691" cy="5567282"/>
          </a:xfrm>
        </p:spPr>
      </p:pic>
    </p:spTree>
    <p:extLst>
      <p:ext uri="{BB962C8B-B14F-4D97-AF65-F5344CB8AC3E}">
        <p14:creationId xmlns:p14="http://schemas.microsoft.com/office/powerpoint/2010/main" val="136197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4907-1AC1-3C58-F104-B02BF82D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7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dirty="0"/>
              <a:t>This code will generate the option to choose when you search for books </a:t>
            </a:r>
            <a:endParaRPr lang="en-ZA" dirty="0"/>
          </a:p>
        </p:txBody>
      </p:sp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0414A45-7FA6-0CFC-B206-0BE15149C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2" y="1280160"/>
            <a:ext cx="3218699" cy="5093538"/>
          </a:xfrm>
        </p:spPr>
      </p:pic>
      <p:pic>
        <p:nvPicPr>
          <p:cNvPr id="7" name="Picture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DD2AF88-BD2F-9AD2-582A-BDD2009AC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5" y="1420837"/>
            <a:ext cx="3896269" cy="4952861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88883B70-CB24-F8FD-47AE-D05951694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58" y="1252660"/>
            <a:ext cx="3770142" cy="50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0560-E00B-92D6-D52C-46C9F79D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code will search for the book that you want.</a:t>
            </a:r>
            <a:endParaRPr lang="en-ZA" dirty="0"/>
          </a:p>
        </p:txBody>
      </p:sp>
      <p:pic>
        <p:nvPicPr>
          <p:cNvPr id="5" name="Content Placeholder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7E4BC26-6060-3951-7345-F49B376DC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9" y="1825625"/>
            <a:ext cx="7061980" cy="4667250"/>
          </a:xfrm>
        </p:spPr>
      </p:pic>
    </p:spTree>
    <p:extLst>
      <p:ext uri="{BB962C8B-B14F-4D97-AF65-F5344CB8AC3E}">
        <p14:creationId xmlns:p14="http://schemas.microsoft.com/office/powerpoint/2010/main" val="14008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CC73-F3D2-0D13-604A-B7A1A860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/>
              <a:t>code will </a:t>
            </a:r>
            <a:r>
              <a:rPr lang="en-US" dirty="0"/>
              <a:t>change </a:t>
            </a:r>
            <a:r>
              <a:rPr lang="en-US"/>
              <a:t>the theme.</a:t>
            </a:r>
            <a:endParaRPr lang="en-ZA" dirty="0"/>
          </a:p>
        </p:txBody>
      </p:sp>
      <p:pic>
        <p:nvPicPr>
          <p:cNvPr id="5" name="Content Placeholder 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12822A8-24BA-1460-94FF-ABADB744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2681897"/>
            <a:ext cx="6058746" cy="2638793"/>
          </a:xfrm>
        </p:spPr>
      </p:pic>
    </p:spTree>
    <p:extLst>
      <p:ext uri="{BB962C8B-B14F-4D97-AF65-F5344CB8AC3E}">
        <p14:creationId xmlns:p14="http://schemas.microsoft.com/office/powerpoint/2010/main" val="379491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The list button output will display the ammount of books left and the list button function will create more html code to display more books on the website</vt:lpstr>
      <vt:lpstr>This code will generate the option to choose when you search for books </vt:lpstr>
      <vt:lpstr>This code will search for the book that you want.</vt:lpstr>
      <vt:lpstr>This code will change the theme.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Rudolph Johannes</dc:creator>
  <cp:lastModifiedBy>Rudolph Johannes</cp:lastModifiedBy>
  <cp:revision>1</cp:revision>
  <dcterms:created xsi:type="dcterms:W3CDTF">2023-07-04T13:49:08Z</dcterms:created>
  <dcterms:modified xsi:type="dcterms:W3CDTF">2023-07-04T13:59:50Z</dcterms:modified>
</cp:coreProperties>
</file>