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e639af6d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e639af6d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e639af6d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e639af6d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e639af6d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e639af6d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e639af6d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e639af6d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e639af6d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e639af6d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e639af6d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e639af6d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e639af6d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e639af6d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e639af6d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e639af6d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e639af6d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e639af6d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e639af6d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e639af6d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e639af6d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e639af6d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e639af6d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e639af6d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pentasecurity.com/blog/password-free-enterprise-pros-and-cons-of-each-password-alternative/" TargetMode="External"/><Relationship Id="rId4" Type="http://schemas.openxmlformats.org/officeDocument/2006/relationships/hyperlink" Target="https://techgenix.com/password-alternatives/" TargetMode="External"/><Relationship Id="rId5" Type="http://schemas.openxmlformats.org/officeDocument/2006/relationships/hyperlink" Target="https://www.usenix.org/conference/usenixsecurity16/technical-sessions/presentation/melicher" TargetMode="External"/><Relationship Id="rId6" Type="http://schemas.openxmlformats.org/officeDocument/2006/relationships/hyperlink" Target="https://winmagic.com/blog/why-is-a-pin-better-than-a-password/" TargetMode="External"/><Relationship Id="rId7" Type="http://schemas.openxmlformats.org/officeDocument/2006/relationships/hyperlink" Target="https://www.usenix.org/sites/default/files/conference/protected-files/security16_slides_melicher.pdf" TargetMode="External"/><Relationship Id="rId8" Type="http://schemas.openxmlformats.org/officeDocument/2006/relationships/hyperlink" Target="https://www.spiceworks.com/it-security/identity-access-management/articles/why-adopting-mfa-is-importan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Guessability and Plaintext Passwords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Angelo Velardi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Multi-Factor Authentication (MFA)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multiple factors eliminates the cons of using just 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factors means more safeguards against hackers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information that cannot be guessed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Password reliance can be eliminated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Conclude?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847950" y="1318650"/>
            <a:ext cx="197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2097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Easily guessable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Reused</a:t>
            </a:r>
            <a:endParaRPr/>
          </a:p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3419625" y="1318650"/>
            <a:ext cx="197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23100" y="2078875"/>
            <a:ext cx="2627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complex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Have their own drawbacks by themselves</a:t>
            </a:r>
            <a:endParaRPr/>
          </a:p>
        </p:txBody>
      </p:sp>
      <p:sp>
        <p:nvSpPr>
          <p:cNvPr id="157" name="Google Shape;157;p24"/>
          <p:cNvSpPr txBox="1"/>
          <p:nvPr>
            <p:ph type="title"/>
          </p:nvPr>
        </p:nvSpPr>
        <p:spPr>
          <a:xfrm>
            <a:off x="6828350" y="1318650"/>
            <a:ext cx="197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MFA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5831775" y="2078875"/>
            <a:ext cx="3108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the strengths of </a:t>
            </a:r>
            <a:r>
              <a:rPr lang="en"/>
              <a:t>multiple</a:t>
            </a:r>
            <a:r>
              <a:rPr lang="en"/>
              <a:t>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Strengths cover others weaknesses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Conventional passwords can be eliminated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https://www.pentasecurity.com/blog/password-free-enterprise-pros-and-cons-of-each-password-alternative/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https://techgenix.com/password-alternatives/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https://www.usenix.org/conference/usenixsecurity16/technical-sessions/presentation/melicher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https://winmagic.com/blog/why-is-a-pin-better-than-a-password/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https://www.usenix.org/sites/default/files/conference/protected-files/security16_slides_melicher.pdf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https://www.spiceworks.com/it-security/identity-access-management/articles/why-adopting-mfa-is-important/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 with Plaintext Passwords?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Passwords are easily guessable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must be complex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passwords follow conventions in 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reuse passwords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8650"/>
            <a:ext cx="4187175" cy="30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b="0" l="0" r="0" t="14857"/>
          <a:stretch/>
        </p:blipFill>
        <p:spPr>
          <a:xfrm>
            <a:off x="384825" y="1318650"/>
            <a:ext cx="4187175" cy="29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Could we fix this Issue?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 Codes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are tied to hardware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Shorter and easier to remember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1850" y="2078875"/>
            <a:ext cx="404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Could be easier to guess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Organizations end up using PINs as passwords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PINs are not utilized the same way across all devices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Passwords (OTP)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 for limited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Unhackable by conventional means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5718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Intercepted if it is sent to a compromised email or device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Requires some account information to already be entered to be effective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Biometric Authentication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needs to be physically present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use requiring no extra device or remembering a password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hard to replicate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57200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Biometric scans are sometimes stored and can be copied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use these Optimally?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