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0" r:id="rId5"/>
    <p:sldId id="258" r:id="rId6"/>
    <p:sldId id="26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4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9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2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84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2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0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4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3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51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3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51CB-147E-4D6C-88BD-6FFAAA29E6C0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8C8B-8521-4E74-B4DB-FE9F47C35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5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466975"/>
            <a:ext cx="52578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26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2D536A-9C28-F320-5349-E6E2B4D6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2571750"/>
            <a:ext cx="53086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5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45" y="476672"/>
            <a:ext cx="8888310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35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46145B-879D-D5A1-B1C0-3717025A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31"/>
            <a:ext cx="9144000" cy="5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1433513"/>
            <a:ext cx="9515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25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1433513"/>
            <a:ext cx="9515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6C00E4-0CF6-7CF8-FCBA-E8CE97ED98C4}"/>
              </a:ext>
            </a:extLst>
          </p:cNvPr>
          <p:cNvSpPr txBox="1"/>
          <p:nvPr/>
        </p:nvSpPr>
        <p:spPr>
          <a:xfrm>
            <a:off x="2224313" y="1331476"/>
            <a:ext cx="50839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W for all possible combinations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2D9A9-AA19-687A-1165-3F4C582C6FD3}"/>
              </a:ext>
            </a:extLst>
          </p:cNvPr>
          <p:cNvSpPr txBox="1"/>
          <p:nvPr/>
        </p:nvSpPr>
        <p:spPr>
          <a:xfrm rot="16200000">
            <a:off x="23237" y="3295027"/>
            <a:ext cx="13387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67919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28209"/>
              </p:ext>
            </p:extLst>
          </p:nvPr>
        </p:nvGraphicFramePr>
        <p:xfrm>
          <a:off x="2483768" y="1628800"/>
          <a:ext cx="2628900" cy="1695450"/>
        </p:xfrm>
        <a:graphic>
          <a:graphicData uri="http://schemas.openxmlformats.org/drawingml/2006/table">
            <a:tbl>
              <a:tblPr/>
              <a:tblGrid>
                <a:gridCol w="684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critical value of W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p-value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0.054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54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Angelo Yeo</cp:lastModifiedBy>
  <cp:revision>6</cp:revision>
  <dcterms:created xsi:type="dcterms:W3CDTF">2021-11-26T08:43:03Z</dcterms:created>
  <dcterms:modified xsi:type="dcterms:W3CDTF">2023-05-13T07:52:28Z</dcterms:modified>
</cp:coreProperties>
</file>