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132" y="5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6F884-C865-FD80-069A-A68B295734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2D5CB8-1DCA-876F-41B4-E5C97C2A0E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E02302-72FD-0697-517B-067FA1E46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BC9A8-05FE-4903-ACD5-48BCADE1DE79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A4D58B-37E8-5E3F-A4EF-0E0C97F5E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65EF65-D31C-1F29-1F26-E6EFA2718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D08C3-0EB0-4ACF-8BFC-CC197C8C3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183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35C8B-AD5C-E01D-E184-856E8035C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B19C98-FD4E-1106-5B7C-9568FBDB4A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C1CEAD-7BC1-983F-3629-004C147EF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BC9A8-05FE-4903-ACD5-48BCADE1DE79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63F582-67D4-4F41-5613-F2C127B2B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B0C208-F8EA-6BA2-5E0A-0B43CD13A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D08C3-0EB0-4ACF-8BFC-CC197C8C3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916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05D873-6523-450A-79B4-A38CF49011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5D7291-2E88-D23E-6206-9993946EB5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D9DCB4-0E53-61F8-1456-F885F20A1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BC9A8-05FE-4903-ACD5-48BCADE1DE79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4542A-5C51-B560-6D2B-9337C10BA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2AE9E-E96F-0F57-DAE4-F83E1F4C4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D08C3-0EB0-4ACF-8BFC-CC197C8C3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071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99C8D-F0AD-5E46-675A-8C3D70DB2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F0492-BD88-D9BD-50F2-0CCF2AC6A0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2D4B45-31DB-F0BF-A039-C9380C07B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BC9A8-05FE-4903-ACD5-48BCADE1DE79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9BAA40-73AE-2228-A1AD-5A1E12A2F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936479-629D-2659-28D6-A8AD6F7D6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D08C3-0EB0-4ACF-8BFC-CC197C8C3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286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0284A-4E80-4E65-CB94-76C63A1C0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587A49-BF04-C670-0BE6-10F6055432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E8AC8D-E4C4-7C88-00BA-5B1448568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BC9A8-05FE-4903-ACD5-48BCADE1DE79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7AF19E-6850-80AF-D0F4-07F102D9D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14A413-0B3B-6C07-5191-E2C7B1C12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D08C3-0EB0-4ACF-8BFC-CC197C8C3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470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A602C-1088-DEB1-BCAF-292BCCB79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AAF0E1-294F-C7B2-5DBE-D98A04C363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D1AEE3-8977-F90F-FE5B-C9DB539B7D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B5AC26-97A6-7A47-EBDC-B4736F9E6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BC9A8-05FE-4903-ACD5-48BCADE1DE79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11531A-2565-170E-30F4-F56839B89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0B7F70-D891-3E7A-0335-BC4D30539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D08C3-0EB0-4ACF-8BFC-CC197C8C3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811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644E8-0386-3E83-D9EA-D4B4F4119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31EDD5-870E-D21D-6C0B-9E14011366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7EE117-0EA1-A55E-6544-A6368404B6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920E8C-C72F-CF72-1F38-DE6BE19C45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DDFDC8-F34C-2645-CC57-0A63EC658E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718A9B-2D91-5A2B-506E-A538833E2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BC9A8-05FE-4903-ACD5-48BCADE1DE79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93F03F-7E02-853E-F92F-B8D33C68D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291E69-62EE-D503-8B22-A425F9AC9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D08C3-0EB0-4ACF-8BFC-CC197C8C3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863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3B72F-7422-2B10-2E48-B6EE908A5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441F20-2E46-54A0-2C0D-B82529A19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BC9A8-05FE-4903-ACD5-48BCADE1DE79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41F4C8-7955-F0E0-CD52-F2AD48CB4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471A81-F48D-333B-7E98-65B40152B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D08C3-0EB0-4ACF-8BFC-CC197C8C3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643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EF14BE-08FB-A13D-C2BE-3DFA8A484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BC9A8-05FE-4903-ACD5-48BCADE1DE79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9EE7F8-FFD2-3913-AF6E-28510DBA6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B309D3-371E-6568-8332-6904E19A9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D08C3-0EB0-4ACF-8BFC-CC197C8C3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208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4E198-9EE0-E1E0-E1D2-2654F1A07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93AE90-47F9-8F71-00AA-5B1278D46E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AF9209-5397-290D-DE79-A306C2A890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7E612D-95A4-3D21-3C67-7846F98A7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BC9A8-05FE-4903-ACD5-48BCADE1DE79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5202CC-361A-5BC1-AAD2-30D320FE2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11EC7D-6189-EA87-F948-6DA264584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D08C3-0EB0-4ACF-8BFC-CC197C8C3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347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31DA4-046D-6D48-C884-03B78444C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BC2737-0AB2-F9A0-B9AC-40D6258499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CA2ED9-CEBD-E9DA-C228-1A8B4AEFB0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7793D9-1E07-C2DF-DD25-6A5B68D35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BC9A8-05FE-4903-ACD5-48BCADE1DE79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14399C-B59A-1330-A126-4A7CD0F0E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7BD971-9C48-E700-5AFF-3B8122D33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D08C3-0EB0-4ACF-8BFC-CC197C8C3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793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941D28-C99D-9248-0D9A-3B8638DBF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670A19-BA9F-58FA-7919-C5E086ADEA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BDFA9C-BA85-C9F6-7C47-82EAE8AB3A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9BC9A8-05FE-4903-ACD5-48BCADE1DE79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B4AA1-F4EE-9F77-F4AC-428875B2B3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137D94-F2FC-22FB-7B3B-892B99B141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FD08C3-0EB0-4ACF-8BFC-CC197C8C3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815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7099E67-F968-175D-BF1D-410A0F736A38}"/>
                  </a:ext>
                </a:extLst>
              </p:cNvPr>
              <p:cNvSpPr txBox="1"/>
              <p:nvPr/>
            </p:nvSpPr>
            <p:spPr>
              <a:xfrm>
                <a:off x="970526" y="2243227"/>
                <a:ext cx="10250948" cy="23715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𝐶𝑜𝑚𝑝𝑙𝑒𝑥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𝑁𝑢𝑚𝑏𝑒𝑟𝑠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𝑅𝑒𝑎𝑙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𝑁𝑢𝑚𝑏𝑒𝑟𝑠</m:t>
                              </m:r>
                              <m:d>
                                <m:dPr>
                                  <m:begChr m:val="{"/>
                                  <m:endChr m:val=""/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eqArr>
                                    <m:eqArrPr>
                                      <m:ctrlP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𝑅𝑎𝑡𝑖𝑜𝑛𝑎𝑙</m:t>
                                      </m:r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𝑁𝑢𝑚𝑏𝑒𝑟𝑠</m:t>
                                      </m:r>
                                      <m:d>
                                        <m:dPr>
                                          <m:begChr m:val="{"/>
                                          <m:endChr m:val=""/>
                                          <m:ctrlP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eqArr>
                                            <m:eqArrPr>
                                              <m:ctrlPr>
                                                <a:rPr lang="en-US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eqArrPr>
                                            <m:e>
                                              <m:r>
                                                <a:rPr lang="en-US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𝐼𝑛𝑡𝑒𝑔𝑒𝑟𝑠</m:t>
                                              </m:r>
                                              <m:d>
                                                <m:dPr>
                                                  <m:begChr m:val="{"/>
                                                  <m:endChr m:val=""/>
                                                  <m:ctrlPr>
                                                    <a:rPr lang="en-US" b="0" i="1" dirty="0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eqArr>
                                                    <m:eqArrPr>
                                                      <m:ctrlPr>
                                                        <a:rPr lang="en-US" b="0" i="1" dirty="0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eqArrPr>
                                                    <m:e>
                                                      <m:r>
                                                        <a:rPr lang="en-US" b="0" i="1" dirty="0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𝑃𝑜𝑠𝑖𝑡𝑖𝑣𝑒</m:t>
                                                      </m:r>
                                                      <m:r>
                                                        <a:rPr lang="en-US" b="0" i="1" dirty="0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 </m:t>
                                                      </m:r>
                                                      <m:r>
                                                        <a:rPr lang="en-US" b="0" i="1" dirty="0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𝑖𝑛𝑡𝑒𝑔𝑒𝑟𝑠</m:t>
                                                      </m:r>
                                                    </m:e>
                                                    <m:e>
                                                      <m:r>
                                                        <a:rPr lang="en-US" b="0" i="1" dirty="0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0</m:t>
                                                      </m:r>
                                                    </m:e>
                                                    <m:e>
                                                      <m:r>
                                                        <a:rPr lang="en-US" b="0" i="1" dirty="0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𝑁𝑒𝑔𝑎𝑡𝑖𝑣𝑒</m:t>
                                                      </m:r>
                                                      <m:r>
                                                        <a:rPr lang="en-US" b="0" i="1" dirty="0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 </m:t>
                                                      </m:r>
                                                      <m:r>
                                                        <a:rPr lang="en-US" b="0" i="1" dirty="0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𝑖𝑛𝑡𝑒𝑔𝑒𝑟𝑠</m:t>
                                                      </m:r>
                                                    </m:e>
                                                  </m:eqArr>
                                                </m:e>
                                              </m:d>
                                            </m:e>
                                            <m:e>
                                              <m:r>
                                                <a:rPr lang="en-US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𝑛𝑜𝑛𝐼𝑛𝑡𝑒𝑔𝑒𝑟𝑠</m:t>
                                              </m:r>
                                              <m:d>
                                                <m:dPr>
                                                  <m:begChr m:val="{"/>
                                                  <m:endChr m:val=""/>
                                                  <m:ctrlPr>
                                                    <a:rPr lang="en-US" b="0" i="1" dirty="0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eqArr>
                                                    <m:eqArrPr>
                                                      <m:ctrlPr>
                                                        <a:rPr lang="en-US" b="0" i="1" dirty="0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eqArrPr>
                                                    <m:e>
                                                      <m:r>
                                                        <a:rPr lang="en-US" b="0" i="1" dirty="0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𝑟𝑒𝑐𝑢𝑟𝑟𝑖𝑛𝑔</m:t>
                                                      </m:r>
                                                      <m:r>
                                                        <a:rPr lang="en-US" b="0" i="1" dirty="0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 </m:t>
                                                      </m:r>
                                                      <m:r>
                                                        <a:rPr lang="en-US" b="0" i="1" dirty="0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𝑑𝑒𝑐𝑖𝑚𝑎𝑙𝑠</m:t>
                                                      </m:r>
                                                    </m:e>
                                                    <m:e>
                                                      <m:r>
                                                        <a:rPr lang="en-US" b="0" i="1" dirty="0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𝑛𝑜𝑛𝑟𝑒𝑐𝑢𝑟𝑟𝑖𝑛𝑔</m:t>
                                                      </m:r>
                                                      <m:r>
                                                        <a:rPr lang="en-US" b="0" i="1" dirty="0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 </m:t>
                                                      </m:r>
                                                      <m:r>
                                                        <a:rPr lang="en-US" b="0" i="1" dirty="0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𝑑𝑒𝑐𝑖𝑚𝑎𝑙𝑠</m:t>
                                                      </m:r>
                                                    </m:e>
                                                  </m:eqArr>
                                                </m:e>
                                              </m:d>
                                            </m:e>
                                          </m:eqArr>
                                        </m:e>
                                      </m:d>
                                    </m:e>
                                    <m:e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𝐼𝑟𝑟𝑎𝑡𝑖𝑜𝑛𝑎𝑙</m:t>
                                      </m:r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𝑁𝑢𝑚𝑏𝑒𝑟𝑠</m:t>
                                      </m:r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                                                                        </m:t>
                                      </m:r>
                                    </m:e>
                                  </m:eqArr>
                                </m:e>
                              </m:d>
                            </m:e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𝐼𝑚𝑎𝑔𝑖𝑛𝑎𝑟𝑦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𝑁𝑢𝑚𝑏𝑒𝑟𝑠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                                                                                                         </m:t>
                              </m:r>
                            </m:e>
                          </m:eqAr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7099E67-F968-175D-BF1D-410A0F736A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526" y="2243227"/>
                <a:ext cx="10250948" cy="237154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44912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여동훈</dc:creator>
  <cp:lastModifiedBy>여동훈</cp:lastModifiedBy>
  <cp:revision>1</cp:revision>
  <dcterms:created xsi:type="dcterms:W3CDTF">2023-04-17T12:37:28Z</dcterms:created>
  <dcterms:modified xsi:type="dcterms:W3CDTF">2023-04-17T12:41:42Z</dcterms:modified>
</cp:coreProperties>
</file>