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5" r:id="rId3"/>
    <p:sldId id="261" r:id="rId4"/>
    <p:sldId id="266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0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7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9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5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0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1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2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0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682109"/>
            <a:ext cx="7213600" cy="5410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81487" y="1276350"/>
            <a:ext cx="85725" cy="19907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324349" y="1009650"/>
            <a:ext cx="733426" cy="809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2025" y="68210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강물에 놓인 막대기</a:t>
            </a:r>
          </a:p>
        </p:txBody>
      </p:sp>
    </p:spTree>
    <p:extLst>
      <p:ext uri="{BB962C8B-B14F-4D97-AF65-F5344CB8AC3E}">
        <p14:creationId xmlns:p14="http://schemas.microsoft.com/office/powerpoint/2010/main" val="41119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682109"/>
            <a:ext cx="7213600" cy="5410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81487" y="1276350"/>
            <a:ext cx="85725" cy="19907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324349" y="1009650"/>
            <a:ext cx="733426" cy="809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2025" y="68210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 stick placed on a river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162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682109"/>
            <a:ext cx="7213600" cy="5410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5400000">
            <a:off x="4281487" y="1276350"/>
            <a:ext cx="85725" cy="19907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600575" y="1462087"/>
            <a:ext cx="733426" cy="809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9712" y="126021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강물에 놓인 막대기</a:t>
            </a:r>
          </a:p>
        </p:txBody>
      </p:sp>
    </p:spTree>
    <p:extLst>
      <p:ext uri="{BB962C8B-B14F-4D97-AF65-F5344CB8AC3E}">
        <p14:creationId xmlns:p14="http://schemas.microsoft.com/office/powerpoint/2010/main" val="308277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682109"/>
            <a:ext cx="7213600" cy="5410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5400000">
            <a:off x="4281487" y="1276350"/>
            <a:ext cx="85725" cy="19907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600575" y="1462087"/>
            <a:ext cx="733426" cy="809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9712" y="1260217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 stick placed on a river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40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6238" y="722189"/>
            <a:ext cx="4759124" cy="440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80162" y="4097059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62" y="4097059"/>
                <a:ext cx="780727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/>
          <p:cNvCxnSpPr>
            <a:stCxn id="4" idx="1"/>
            <a:endCxn id="4" idx="3"/>
          </p:cNvCxnSpPr>
          <p:nvPr/>
        </p:nvCxnSpPr>
        <p:spPr>
          <a:xfrm>
            <a:off x="2116238" y="2924175"/>
            <a:ext cx="47591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0"/>
            <a:endCxn id="4" idx="2"/>
          </p:cNvCxnSpPr>
          <p:nvPr/>
        </p:nvCxnSpPr>
        <p:spPr>
          <a:xfrm>
            <a:off x="4495800" y="722189"/>
            <a:ext cx="0" cy="44039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5120" y="2634259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20" y="2634259"/>
                <a:ext cx="5058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82463" y="2848902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463" y="2848902"/>
                <a:ext cx="5058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22350" y="3840502"/>
                <a:ext cx="509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50" y="3840502"/>
                <a:ext cx="50924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095560" y="1533121"/>
                <a:ext cx="509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60" y="1533121"/>
                <a:ext cx="50924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구부러진 연결선 56"/>
          <p:cNvCxnSpPr>
            <a:stCxn id="16" idx="0"/>
          </p:cNvCxnSpPr>
          <p:nvPr/>
        </p:nvCxnSpPr>
        <p:spPr>
          <a:xfrm rot="5400000" flipH="1" flipV="1">
            <a:off x="3489043" y="3090300"/>
            <a:ext cx="1188242" cy="825276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6810682" y="2851515"/>
            <a:ext cx="146899" cy="146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2053091" y="2851515"/>
            <a:ext cx="146899" cy="146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4422350" y="5097775"/>
            <a:ext cx="146899" cy="146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422350" y="654562"/>
            <a:ext cx="146899" cy="146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968786" y="27241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45222" y="27241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88050" y="2792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88050" y="52149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752354" y="279218"/>
            <a:ext cx="0" cy="6075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96770" y="6065134"/>
            <a:ext cx="84263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380071" y="615773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071" y="6157732"/>
                <a:ext cx="3240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28263" y="279218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" y="279218"/>
                <a:ext cx="324091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8263" y="615773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" y="6157732"/>
                <a:ext cx="3240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29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6238" y="722189"/>
            <a:ext cx="4759124" cy="440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80162" y="4097059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62" y="4097059"/>
                <a:ext cx="780727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/>
          <p:cNvCxnSpPr>
            <a:stCxn id="4" idx="1"/>
            <a:endCxn id="4" idx="3"/>
          </p:cNvCxnSpPr>
          <p:nvPr/>
        </p:nvCxnSpPr>
        <p:spPr>
          <a:xfrm>
            <a:off x="2116238" y="2924175"/>
            <a:ext cx="4759124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32660" y="2518513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60" y="2518513"/>
                <a:ext cx="5058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71258" y="2996836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258" y="2996836"/>
                <a:ext cx="5058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구부러진 연결선 56"/>
          <p:cNvCxnSpPr>
            <a:stCxn id="16" idx="0"/>
          </p:cNvCxnSpPr>
          <p:nvPr/>
        </p:nvCxnSpPr>
        <p:spPr>
          <a:xfrm rot="5400000" flipH="1" flipV="1">
            <a:off x="3489043" y="3090300"/>
            <a:ext cx="1188242" cy="825276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6810682" y="2851515"/>
            <a:ext cx="146899" cy="146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2053091" y="2851515"/>
            <a:ext cx="146899" cy="146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00974" y="3005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95210" y="2473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752354" y="279218"/>
            <a:ext cx="0" cy="6075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96770" y="6065134"/>
            <a:ext cx="84263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380071" y="615773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071" y="6157732"/>
                <a:ext cx="3240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28263" y="279218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" y="279218"/>
                <a:ext cx="32409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8263" y="615773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" y="6157732"/>
                <a:ext cx="3240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 rot="10800000">
            <a:off x="1083538" y="2931808"/>
            <a:ext cx="880898" cy="1080588"/>
            <a:chOff x="3073015" y="-1849696"/>
            <a:chExt cx="880898" cy="1080588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3073015" y="-1849696"/>
              <a:ext cx="804216" cy="1080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074237" y="-769108"/>
              <a:ext cx="879676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3074237" y="-1849696"/>
              <a:ext cx="0" cy="10805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7117" y="2497442"/>
                <a:ext cx="1473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7" y="2497442"/>
                <a:ext cx="147303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14523" y="3977776"/>
                <a:ext cx="1486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23" y="3977776"/>
                <a:ext cx="148694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619" y="4003504"/>
                <a:ext cx="17449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9" y="4003504"/>
                <a:ext cx="1744901" cy="646331"/>
              </a:xfrm>
              <a:prstGeom prst="rect">
                <a:avLst/>
              </a:prstGeom>
              <a:blipFill>
                <a:blip r:embed="rId10"/>
                <a:stretch>
                  <a:fillRect t="-3774" r="-13287"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/>
          <p:cNvGrpSpPr/>
          <p:nvPr/>
        </p:nvGrpSpPr>
        <p:grpSpPr>
          <a:xfrm>
            <a:off x="5762463" y="1323587"/>
            <a:ext cx="3359136" cy="2106962"/>
            <a:chOff x="5610063" y="1171187"/>
            <a:chExt cx="3359136" cy="2106962"/>
          </a:xfrm>
        </p:grpSpPr>
        <p:cxnSp>
          <p:nvCxnSpPr>
            <p:cNvPr id="38" name="직선 화살표 연결선 37"/>
            <p:cNvCxnSpPr/>
            <p:nvPr/>
          </p:nvCxnSpPr>
          <p:spPr>
            <a:xfrm flipV="1">
              <a:off x="7082484" y="1807257"/>
              <a:ext cx="804216" cy="1080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7083706" y="2887845"/>
              <a:ext cx="879676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V="1">
              <a:off x="7083706" y="1807257"/>
              <a:ext cx="0" cy="10805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496167" y="2908817"/>
                  <a:ext cx="14730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167" y="2908817"/>
                  <a:ext cx="147303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610063" y="1614912"/>
                  <a:ext cx="14730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1614912"/>
                  <a:ext cx="147303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224299" y="1171187"/>
                  <a:ext cx="174490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299" y="1171187"/>
                  <a:ext cx="1744900" cy="646331"/>
                </a:xfrm>
                <a:prstGeom prst="rect">
                  <a:avLst/>
                </a:prstGeom>
                <a:blipFill>
                  <a:blip r:embed="rId13"/>
                  <a:stretch>
                    <a:fillRect t="-3774" r="-13636" b="-566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98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6238" y="722189"/>
            <a:ext cx="4759124" cy="440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2878" y="3472344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78" y="3472344"/>
                <a:ext cx="78072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/>
          <p:cNvCxnSpPr>
            <a:stCxn id="4" idx="2"/>
            <a:endCxn id="4" idx="0"/>
          </p:cNvCxnSpPr>
          <p:nvPr/>
        </p:nvCxnSpPr>
        <p:spPr>
          <a:xfrm flipV="1">
            <a:off x="4495800" y="722189"/>
            <a:ext cx="0" cy="4403972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stCxn id="16" idx="0"/>
          </p:cNvCxnSpPr>
          <p:nvPr/>
        </p:nvCxnSpPr>
        <p:spPr>
          <a:xfrm rot="5400000" flipH="1" flipV="1">
            <a:off x="3360048" y="2336592"/>
            <a:ext cx="598946" cy="1672558"/>
          </a:xfrm>
          <a:prstGeom prst="curvedConnector2">
            <a:avLst/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419313" y="663931"/>
            <a:ext cx="146899" cy="146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4409954" y="5059222"/>
            <a:ext cx="146899" cy="146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752354" y="279218"/>
            <a:ext cx="0" cy="6075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96770" y="6065134"/>
            <a:ext cx="84263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380071" y="615773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071" y="6157732"/>
                <a:ext cx="3240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28263" y="279218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" y="279218"/>
                <a:ext cx="32409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8263" y="615773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" y="6157732"/>
                <a:ext cx="3240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 rot="10800000">
            <a:off x="3410395" y="833349"/>
            <a:ext cx="880898" cy="1080588"/>
            <a:chOff x="3073015" y="-1849696"/>
            <a:chExt cx="880898" cy="1080588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3073015" y="-1849696"/>
              <a:ext cx="804216" cy="1080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074237" y="-769108"/>
              <a:ext cx="879676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3074237" y="-1849696"/>
              <a:ext cx="0" cy="10805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3974" y="398983"/>
                <a:ext cx="147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974" y="398983"/>
                <a:ext cx="147643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747590" y="1810492"/>
                <a:ext cx="1490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590" y="1810492"/>
                <a:ext cx="149034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54949" y="1769769"/>
                <a:ext cx="17482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49" y="1769769"/>
                <a:ext cx="1748299" cy="646331"/>
              </a:xfrm>
              <a:prstGeom prst="rect">
                <a:avLst/>
              </a:prstGeom>
              <a:blipFill>
                <a:blip r:embed="rId8"/>
                <a:stretch>
                  <a:fillRect t="-3774" r="-13589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/>
          <p:cNvGrpSpPr/>
          <p:nvPr/>
        </p:nvGrpSpPr>
        <p:grpSpPr>
          <a:xfrm>
            <a:off x="3169734" y="3337919"/>
            <a:ext cx="3362535" cy="2106962"/>
            <a:chOff x="5610063" y="1171187"/>
            <a:chExt cx="3362535" cy="2106962"/>
          </a:xfrm>
        </p:grpSpPr>
        <p:cxnSp>
          <p:nvCxnSpPr>
            <p:cNvPr id="38" name="직선 화살표 연결선 37"/>
            <p:cNvCxnSpPr/>
            <p:nvPr/>
          </p:nvCxnSpPr>
          <p:spPr>
            <a:xfrm flipV="1">
              <a:off x="7082484" y="1807257"/>
              <a:ext cx="804216" cy="1080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7083706" y="2887845"/>
              <a:ext cx="879676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V="1">
              <a:off x="7083706" y="1807257"/>
              <a:ext cx="0" cy="10805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496167" y="2908817"/>
                  <a:ext cx="14764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167" y="2908817"/>
                  <a:ext cx="147643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610063" y="1614912"/>
                  <a:ext cx="14903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1614912"/>
                  <a:ext cx="149034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224299" y="1171187"/>
                  <a:ext cx="17482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299" y="1171187"/>
                  <a:ext cx="1748299" cy="646331"/>
                </a:xfrm>
                <a:prstGeom prst="rect">
                  <a:avLst/>
                </a:prstGeom>
                <a:blipFill>
                  <a:blip r:embed="rId11"/>
                  <a:stretch>
                    <a:fillRect t="-3774" r="-13240" b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4288050" y="2792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88050" y="52149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70279" y="4426944"/>
                <a:ext cx="509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79" y="4426944"/>
                <a:ext cx="509242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99604" y="1341406"/>
                <a:ext cx="509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604" y="1341406"/>
                <a:ext cx="509242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2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170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 Yeo</dc:creator>
  <cp:lastModifiedBy>여동훈</cp:lastModifiedBy>
  <cp:revision>12</cp:revision>
  <dcterms:created xsi:type="dcterms:W3CDTF">2016-11-05T08:16:05Z</dcterms:created>
  <dcterms:modified xsi:type="dcterms:W3CDTF">2023-04-21T04:20:57Z</dcterms:modified>
</cp:coreProperties>
</file>