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7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1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71004-D35F-1EA2-D753-7587D70D5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3</cp:revision>
  <dcterms:created xsi:type="dcterms:W3CDTF">2006-10-05T04:04:58Z</dcterms:created>
  <dcterms:modified xsi:type="dcterms:W3CDTF">2023-05-11T05:31:03Z</dcterms:modified>
</cp:coreProperties>
</file>