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6" r:id="rId4"/>
    <p:sldId id="263" r:id="rId5"/>
    <p:sldId id="257" r:id="rId6"/>
    <p:sldId id="264" r:id="rId7"/>
    <p:sldId id="259" r:id="rId8"/>
    <p:sldId id="265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9548" y="4766499"/>
                <a:ext cx="35125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>
                    <a:latin typeface="제주고딕" pitchFamily="2" charset="-127"/>
                    <a:ea typeface="제주고딕" pitchFamily="2" charset="-127"/>
                  </a:rPr>
                  <a:t>원점을 지나는 직선</a:t>
                </a:r>
                <a:endParaRPr lang="en-US" altLang="ko-KR" u="sng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>
                    <a:latin typeface="제주고딕" pitchFamily="2" charset="-127"/>
                    <a:ea typeface="제주고딕" pitchFamily="2" charset="-127"/>
                  </a:rPr>
                  <a:t>두 벡터의 덧셈 및 스칼라곱셈이</a:t>
                </a:r>
                <a:endParaRPr lang="en-US" altLang="ko-KR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>
                    <a:latin typeface="제주고딕" pitchFamily="2" charset="-127"/>
                    <a:ea typeface="제주고딕" pitchFamily="2" charset="-127"/>
                  </a:rPr>
                  <a:t>직선 내에 닫혀 있음</a:t>
                </a:r>
                <a:endParaRPr lang="en-US" altLang="ko-KR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altLang="ko-KR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제주고딕" pitchFamily="2" charset="-127"/>
                    <a:ea typeface="제주고딕" pitchFamily="2" charset="-127"/>
                  </a:rPr>
                  <a:t>의 부분 공간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48" y="4766499"/>
                <a:ext cx="3512500" cy="1200329"/>
              </a:xfrm>
              <a:prstGeom prst="rect">
                <a:avLst/>
              </a:prstGeom>
              <a:blipFill>
                <a:blip r:embed="rId4"/>
                <a:stretch>
                  <a:fillRect l="-1389" t="-3046" r="-1215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>
                    <a:latin typeface="제주고딕" pitchFamily="2" charset="-127"/>
                    <a:ea typeface="제주고딕" pitchFamily="2" charset="-127"/>
                  </a:rPr>
                  <a:t>원점을 지나지 않는 직선</a:t>
                </a:r>
                <a:endParaRPr lang="en-US" altLang="ko-KR" u="sng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>
                    <a:latin typeface="제주고딕" pitchFamily="2" charset="-127"/>
                    <a:ea typeface="제주고딕" pitchFamily="2" charset="-127"/>
                  </a:rPr>
                  <a:t>두 벡터의 덧셈 및 스칼라 곱셈이</a:t>
                </a:r>
                <a:endParaRPr lang="en-US" altLang="ko-KR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직선 밖에 존재하게 됨</a:t>
                </a:r>
                <a:endParaRPr lang="en-US" altLang="ko-KR" dirty="0">
                  <a:latin typeface="제주고딕" pitchFamily="2" charset="-127"/>
                  <a:ea typeface="제주고딕" pitchFamily="2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제주고딕" pitchFamily="2" charset="-127"/>
                    <a:ea typeface="제주고딕" pitchFamily="2" charset="-127"/>
                  </a:rPr>
                  <a:t>의 부분 공간이 아님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4" t="-2030" r="-83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30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의 열공간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left nullspace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133" t="-8197" r="-11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5660703" y="3920331"/>
            <a:ext cx="0" cy="672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5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90763" y="3735665"/>
                <a:ext cx="1662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Column space</a:t>
                </a:r>
              </a:p>
              <a:p>
                <a:r>
                  <a:rPr lang="en-US" altLang="ko-KR" dirty="0"/>
                  <a:t>of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662571" cy="646331"/>
              </a:xfrm>
              <a:prstGeom prst="rect">
                <a:avLst/>
              </a:prstGeom>
              <a:blipFill>
                <a:blip r:embed="rId5"/>
                <a:stretch>
                  <a:fillRect l="-3297" t="-5660" r="-219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3122049" y="4381996"/>
            <a:ext cx="861878" cy="25841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85584" y="4640410"/>
                <a:ext cx="1705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Left nullspace </a:t>
                </a:r>
              </a:p>
              <a:p>
                <a:r>
                  <a:rPr lang="en-US" altLang="ko-KR" dirty="0"/>
                  <a:t>of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4" y="4640410"/>
                <a:ext cx="1705532" cy="646331"/>
              </a:xfrm>
              <a:prstGeom prst="rect">
                <a:avLst/>
              </a:prstGeom>
              <a:blipFill>
                <a:blip r:embed="rId7"/>
                <a:stretch>
                  <a:fillRect l="-3214" t="-4717" r="-178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5660703" y="3920331"/>
            <a:ext cx="0" cy="672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74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4487" y="4766499"/>
                <a:ext cx="385242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0" u="sng" dirty="0">
                    <a:solidFill>
                      <a:srgbClr val="374151"/>
                    </a:solidFill>
                    <a:effectLst/>
                    <a:latin typeface="Söhne"/>
                  </a:rPr>
                  <a:t>A Line Passing Through the Origin</a:t>
                </a:r>
              </a:p>
              <a:p>
                <a:pPr algn="ctr"/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The addition and scalar multiplication of </a:t>
                </a:r>
                <a:b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</a:br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two vectors are closed within the line. </a:t>
                </a:r>
              </a:p>
              <a:p>
                <a:pPr algn="ctr"/>
                <a:r>
                  <a:rPr lang="en-US" altLang="ko-KR" sz="1600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This is a subspace of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7" y="4766499"/>
                <a:ext cx="3852428" cy="1077218"/>
              </a:xfrm>
              <a:prstGeom prst="rect">
                <a:avLst/>
              </a:prstGeom>
              <a:blipFill>
                <a:blip r:embed="rId4"/>
                <a:stretch>
                  <a:fillRect l="-633" t="-1695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564754" y="4766499"/>
                <a:ext cx="42124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0" u="sng" dirty="0">
                    <a:solidFill>
                      <a:srgbClr val="374151"/>
                    </a:solidFill>
                    <a:effectLst/>
                    <a:latin typeface="Söhne"/>
                  </a:rPr>
                  <a:t>A line that does not pass through the origin</a:t>
                </a:r>
                <a:endParaRPr lang="en-US" altLang="ko-KR" sz="1600" b="1" u="sng" dirty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The addition and scalar multiplication of </a:t>
                </a:r>
                <a:b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</a:br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two vectors are not closed within the line, </a:t>
                </a:r>
                <a:b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</a:br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but rather extend outside of it. </a:t>
                </a:r>
              </a:p>
              <a:p>
                <a:pPr algn="ctr"/>
                <a:r>
                  <a:rPr lang="en-US" altLang="ko-KR" sz="1600" dirty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This is not a subspace of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  <a:endParaRPr lang="ko-KR" altLang="en-US" sz="1600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54" y="4766499"/>
                <a:ext cx="4212468" cy="1569660"/>
              </a:xfrm>
              <a:prstGeom prst="rect">
                <a:avLst/>
              </a:prstGeom>
              <a:blipFill>
                <a:blip r:embed="rId5"/>
                <a:stretch>
                  <a:fillRect l="-289" t="-778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의 행공간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50105" y="4653137"/>
                <a:ext cx="1583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Row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space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</a:p>
              <a:p>
                <a:pPr algn="ctr"/>
                <a:r>
                  <a:rPr lang="en-US" altLang="ko-KR" dirty="0"/>
                  <a:t>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05" y="4653137"/>
                <a:ext cx="1583510" cy="646331"/>
              </a:xfrm>
              <a:prstGeom prst="rect">
                <a:avLst/>
              </a:prstGeom>
              <a:blipFill>
                <a:blip r:embed="rId6"/>
                <a:stretch>
                  <a:fillRect l="-2692" t="-4717" r="-30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/>
                  <a:t>의 열공간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662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Column space</a:t>
                </a:r>
              </a:p>
              <a:p>
                <a:r>
                  <a:rPr lang="en-US" altLang="ko-KR" dirty="0"/>
                  <a:t>of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662571" cy="646331"/>
              </a:xfrm>
              <a:prstGeom prst="rect">
                <a:avLst/>
              </a:prstGeom>
              <a:blipFill>
                <a:blip r:embed="rId5"/>
                <a:stretch>
                  <a:fillRect l="-3297" t="-5660" r="-219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22049" y="4381996"/>
            <a:ext cx="861878" cy="258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23127" y="4648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행공간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923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영공간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8765" y="1323793"/>
            <a:ext cx="147332" cy="3520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2372" y="954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열공간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51380" y="4180440"/>
            <a:ext cx="648072" cy="112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3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99792" y="4648010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Row Space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923765"/>
            <a:ext cx="130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 Space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8765" y="1323793"/>
            <a:ext cx="147332" cy="3520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7957" y="954461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Space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51380" y="4180440"/>
            <a:ext cx="648072" cy="112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206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Söhne</vt:lpstr>
      <vt:lpstr>맑은 고딕</vt:lpstr>
      <vt:lpstr>제주고딕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8</cp:revision>
  <dcterms:created xsi:type="dcterms:W3CDTF">2006-10-05T04:04:58Z</dcterms:created>
  <dcterms:modified xsi:type="dcterms:W3CDTF">2023-05-06T15:27:36Z</dcterms:modified>
</cp:coreProperties>
</file>