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58" r:id="rId6"/>
    <p:sldId id="259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187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angeloyeo.github.io\pics\2020-09-16-rejection_sampling\pic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457325"/>
            <a:ext cx="5048251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>
            <a:off x="5220072" y="4869160"/>
            <a:ext cx="0" cy="14401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972600" y="5013176"/>
                <a:ext cx="4949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600" y="5013176"/>
                <a:ext cx="494944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/>
          <p:cNvCxnSpPr/>
          <p:nvPr/>
        </p:nvCxnSpPr>
        <p:spPr>
          <a:xfrm flipH="1">
            <a:off x="5256308" y="4279552"/>
            <a:ext cx="395812" cy="5176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905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895B91DD-FB8A-0D96-246D-2DD91FC9E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430778"/>
            <a:ext cx="5328592" cy="3996444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>
            <a:off x="5220072" y="4869160"/>
            <a:ext cx="0" cy="14401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972600" y="5013176"/>
                <a:ext cx="4949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600" y="5013176"/>
                <a:ext cx="494944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/>
          <p:cNvCxnSpPr/>
          <p:nvPr/>
        </p:nvCxnSpPr>
        <p:spPr>
          <a:xfrm flipH="1">
            <a:off x="5256308" y="4279552"/>
            <a:ext cx="395812" cy="5176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70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angeloyeo.github.io\pics\2020-09-16-rejection_sampling\pic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1447800"/>
            <a:ext cx="4953001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>
            <a:off x="5220072" y="3284984"/>
            <a:ext cx="0" cy="1728192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972600" y="5013176"/>
                <a:ext cx="4949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600" y="5013176"/>
                <a:ext cx="494944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/>
          <p:nvPr/>
        </p:nvCxnSpPr>
        <p:spPr>
          <a:xfrm flipV="1">
            <a:off x="5220072" y="2132856"/>
            <a:ext cx="0" cy="1152128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312500" y="2627620"/>
            <a:ext cx="792653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reject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11960" y="4077072"/>
            <a:ext cx="89319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accept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292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DB7797FA-FCC8-E570-463C-6C36F6C10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421739"/>
            <a:ext cx="5352694" cy="4014522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>
            <a:off x="5220072" y="3284984"/>
            <a:ext cx="0" cy="1728192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972600" y="5013176"/>
                <a:ext cx="4949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600" y="5013176"/>
                <a:ext cx="494944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/>
          <p:nvPr/>
        </p:nvCxnSpPr>
        <p:spPr>
          <a:xfrm flipV="1">
            <a:off x="5220072" y="2132856"/>
            <a:ext cx="0" cy="1152128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312500" y="2627620"/>
            <a:ext cx="792653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reject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11960" y="4077072"/>
            <a:ext cx="89319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accept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431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8637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4483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</Words>
  <Application>Microsoft Office PowerPoint</Application>
  <PresentationFormat>On-screen Show (4:3)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Cambria Math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여동훈</cp:lastModifiedBy>
  <cp:revision>5</cp:revision>
  <dcterms:created xsi:type="dcterms:W3CDTF">2006-10-05T04:04:58Z</dcterms:created>
  <dcterms:modified xsi:type="dcterms:W3CDTF">2023-05-01T23:20:02Z</dcterms:modified>
</cp:coreProperties>
</file>