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9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222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A8986A-6165-DC78-2BFD-15E8C3F85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0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gure 2. Mixing Tank (Zill)">
            <a:extLst>
              <a:ext uri="{FF2B5EF4-FFF2-40B4-BE49-F238E27FC236}">
                <a16:creationId xmlns:a16="http://schemas.microsoft.com/office/drawing/2014/main" id="{98A15FCC-C05A-4161-9768-3A2C1E404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3"/>
          <a:stretch/>
        </p:blipFill>
        <p:spPr bwMode="auto">
          <a:xfrm>
            <a:off x="2519772" y="466362"/>
            <a:ext cx="4104456" cy="592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10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73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B12DAE-8E26-D4C0-740C-6073C349D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4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여동훈</cp:lastModifiedBy>
  <cp:revision>5</cp:revision>
  <dcterms:created xsi:type="dcterms:W3CDTF">2006-10-05T04:04:58Z</dcterms:created>
  <dcterms:modified xsi:type="dcterms:W3CDTF">2023-05-08T14:29:18Z</dcterms:modified>
</cp:coreProperties>
</file>