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7C80C-9A9A-4F00-9544-2AE4A98F4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9E7300-0EF0-414B-954D-4996CF89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654C-5F5B-4D60-827D-80DD8319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0D7193-D676-431D-90EA-B112516B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8C13F-14A6-4440-9247-51D7ABE41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97628-2AF7-4D32-9B37-894962BF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C791E-5AAF-4F26-B6A0-6E67C351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1A756-4E22-4983-BBA2-457397A8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DCA57-2D21-4FD0-AE53-7C4143C2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C1D38-A548-4682-9F70-4734EAF3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7DBE50-B51B-48C2-9A59-3936E98F2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49504B-B9EE-4D88-B4AC-62B17D50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E9DF0-5286-4252-B76C-361DBC48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62C82-C124-4E38-8C73-12E438C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4F6FC-9DDC-4A98-A8EE-089026C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5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D080C-98B5-46C3-8A82-67DFE8B0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3854FC-7549-4941-A9B6-76DC4E166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04CCD-F210-48CE-98BF-8890F79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FD256-B2FA-44FB-A2B0-057A1A81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79E39-6EA2-4F8C-9048-CA581062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3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F7714-6634-4A26-9435-66A37E4A0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F2660-5AB0-41BA-9D0E-7FEBCAE7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BF9F2A-5E3A-4D3A-BA27-E1F67C96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71F57-9FF0-460B-8DDA-8974657E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7FB5CE-FCA6-4C95-833A-559D1D73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80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3400B-50AC-430B-BD6C-FE508BF0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C627B-F1E2-48E2-8065-852308EF8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33AB37-0227-428F-B59E-FE4A6763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4E5D5-26B3-476A-B181-CDC1C6BD0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E8F85-1A39-49FF-9617-97AD3716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DE148-087B-4EE8-96D3-C5308B4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7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D1E3A-B998-4385-8BAA-0D455EC6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0F973-94E7-4DF5-8C1C-12C84286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7814A8-5B68-4503-A1CF-9FBA4C4C8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523335-6FC9-4B31-B3EC-E347C799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5972E8-CE5C-4FB6-949D-89150DAAEA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05B95C-B4A1-4406-A35C-A4C55F5E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19B754-68DC-4932-BDAC-24A25169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1ACCC-F0FB-4C59-ADED-AFE65D89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567E2-01A3-40FF-A3ED-EE4A3396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BFB006-55E4-4086-965E-289FAEAE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54354-59D7-4CA0-82DF-C77B9D6F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1F3C4F-3B1B-4848-97CF-C94FB67B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6B1628-6659-40D7-89A7-0A982898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295F166-C78D-4932-B257-9518CF20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80E791-291F-4842-B028-AD545EF8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6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B176E-8934-46B2-A2E5-08E0BEAD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2C4BD-B7B4-4D10-944B-5F82A3DB3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934F04-13C9-4EA6-B743-B86D11E3F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01F9F-CAA9-42CE-B750-5D4BFEF3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2B29A-A841-47CC-9DD4-30C6711B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9152DE-B62A-47E3-9A98-0E1AE39C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81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5B200-E18D-46C4-86AD-8A9FA2CD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301B37-1421-447E-9D55-3637ED04E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BBABE-35D6-4D29-955F-165EF6E42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C498FE-C922-4ADC-95E0-5A0C89C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9682E-790D-4F83-85C6-B000147D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689BDC-AF74-4FAE-A496-14AC13F4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68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821E17-A130-4974-9B57-B647527D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840045-2E3A-4F82-A791-D5390413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E1C97-34B0-433D-BF27-B7119C08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4AA76-6F0B-4610-A62F-1ABD0AB3F763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F15510-03C1-493F-9EF2-22CEF00DF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5566D-B4BD-4696-B99A-9EEF5484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F6A96-0D03-4D73-9B4E-7656A6644E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7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378BA0-9FAF-4B3F-8D44-C0457190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60C6A9-4A26-FBA0-4F5A-2A0ED5AB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1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여동훈</cp:lastModifiedBy>
  <cp:revision>2</cp:revision>
  <dcterms:created xsi:type="dcterms:W3CDTF">2021-05-08T01:56:12Z</dcterms:created>
  <dcterms:modified xsi:type="dcterms:W3CDTF">2023-05-08T14:47:35Z</dcterms:modified>
</cp:coreProperties>
</file>