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FFB8-066A-37D1-B3BF-6E2F0541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3782B-81DC-7AC0-5F9B-2850B6F97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02F-4C21-306D-7036-215307E4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5C6C-5188-8E6A-6ECF-DD907EA7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6C0F-AA07-400A-55AF-451EA2D7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522C-B138-E707-8109-4FB2027B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803E-F368-2E49-4CF1-1F2F379A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3B69-0744-12B6-E481-C6005883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FADF4-83C2-CE76-A7A2-B0BA7B2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DCF2-A4A2-917A-4D83-A4B872A5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5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5D59B-7D26-EFF2-3A15-D7727EA2B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4BFE-D316-8B20-1D69-D0B49C9A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B1BC-CD56-7983-B9FB-A2ADD4A8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ACF1-D225-D36A-6F70-87DEB5F7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E63F-0FF5-3A81-1356-B04D3E6C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C3D8-CFD1-AA85-7C07-78CA9D52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6375-6FEC-24FC-83E0-7E8AE6F3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A9D5-8D86-C76F-3B0E-C653922F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F35D-1661-C3A5-AD9C-1CC2CBFC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FB0D-A160-E934-E7AC-1B135787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DDE-4C00-4F40-0A96-CE8B58BB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0525-A217-3A36-A4D9-4FF62DEE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14F7-E45A-058E-B960-ECD237B7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3C786-F837-83F7-B301-85B22351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D168-9C59-0BA9-2898-16F20AB3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0F87-EFAC-0EA3-BD72-821C6095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66C6-DA6B-DC51-49CB-E128E8E2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9C413-AD67-8842-6C72-50C35088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D0B0B-C3A6-65EE-9CED-15DCDB8D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0A3F-84FF-761D-63BE-CAA94A87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644B3-FAFC-C1ED-3AA2-BE42662E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C40E-800F-7A7B-7504-223F21E3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F4F1-CD18-56F0-B280-00E5A09D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7539-8526-6988-82AF-FD4AA4290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5D0B6-4C11-983D-7E80-4722C4F2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7A0E0-E593-854D-3C29-78542ED8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3958B-039B-0493-DD7D-B0B09AA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3119F-8687-7824-B09A-E9C15328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10022-D3D2-F373-DB4A-29846B8B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9530-FE63-F1EE-30B3-6AAF702E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99E13-4E3F-F047-EAC4-4A86B647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FCE87-EEC8-E9FD-863D-3F671483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551F-88E5-AFF8-044C-E9D09957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4B0CD-27C7-583F-CE48-E3DF005D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2F5BB-1028-8FE6-111C-A51B4454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D6652-CF66-5C2F-313A-4E88F9D6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7ADF-44B9-89CE-736B-865103A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F83E-762F-9A48-8BD1-4E9B15EE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228A7-AACC-30D2-FBAD-B11A9341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C133-F2D0-B8E3-C4F7-A321C3B2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A3928-4BE1-114B-1E96-1D98029D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D44A-87D7-E5D5-C247-171A30EF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BB08-BFE3-7621-0771-EA64A1C5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FCA84-E3DF-C2B2-6CFA-0CA72E3A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43186-E72C-3CD3-4D46-BC9716B6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4DF60-4EFB-432D-1D64-BD2FA4FC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48FAF-BAFA-1DFB-E216-F6F19A59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2C23-E353-519E-18E6-B25FD95F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230C-3C39-0B85-2439-6F755F8E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6102-8053-650B-01FB-E74BBDB4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7628-8C47-5F09-8AF1-744AE29C9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65E8-3E3C-46C0-B063-9599FDB8C7D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D26F-C61A-B63F-117F-73AF2A41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DA95-E1B8-FBC8-26DC-C5F71C37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D45C-256F-4470-A1FC-B871D7162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FE46E-9F64-940C-7B90-445D41E9F7D8}"/>
              </a:ext>
            </a:extLst>
          </p:cNvPr>
          <p:cNvSpPr/>
          <p:nvPr/>
        </p:nvSpPr>
        <p:spPr>
          <a:xfrm>
            <a:off x="1749629" y="2113809"/>
            <a:ext cx="1781300" cy="72439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CLICK ME!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1F9A6-09D1-8288-9CCE-15A1C11FFE54}"/>
              </a:ext>
            </a:extLst>
          </p:cNvPr>
          <p:cNvCxnSpPr/>
          <p:nvPr/>
        </p:nvCxnSpPr>
        <p:spPr>
          <a:xfrm>
            <a:off x="3871356" y="2476006"/>
            <a:ext cx="31707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4A4A2D-4214-187A-A45B-C3EDC7FA2C67}"/>
              </a:ext>
            </a:extLst>
          </p:cNvPr>
          <p:cNvSpPr txBox="1"/>
          <p:nvPr/>
        </p:nvSpPr>
        <p:spPr>
          <a:xfrm>
            <a:off x="4631807" y="2014341"/>
            <a:ext cx="164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action: click</a:t>
            </a:r>
          </a:p>
        </p:txBody>
      </p:sp>
      <p:pic>
        <p:nvPicPr>
          <p:cNvPr id="1026" name="Picture 2" descr="MFC Topics: A Popup Window">
            <a:extLst>
              <a:ext uri="{FF2B5EF4-FFF2-40B4-BE49-F238E27FC236}">
                <a16:creationId xmlns:a16="http://schemas.microsoft.com/office/drawing/2014/main" id="{83151F8C-E588-D4FE-4CA4-1B972814B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95" y="1333006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07D40-9B64-3CD3-651E-1FD52B38AFC3}"/>
              </a:ext>
            </a:extLst>
          </p:cNvPr>
          <p:cNvSpPr txBox="1"/>
          <p:nvPr/>
        </p:nvSpPr>
        <p:spPr>
          <a:xfrm>
            <a:off x="6374562" y="3619006"/>
            <a:ext cx="373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callback command: </a:t>
            </a:r>
          </a:p>
          <a:p>
            <a:pPr algn="ctr"/>
            <a:r>
              <a:rPr lang="en-US" sz="2400" dirty="0"/>
              <a:t>create a new popup window</a:t>
            </a:r>
          </a:p>
        </p:txBody>
      </p:sp>
    </p:spTree>
    <p:extLst>
      <p:ext uri="{BB962C8B-B14F-4D97-AF65-F5344CB8AC3E}">
        <p14:creationId xmlns:p14="http://schemas.microsoft.com/office/powerpoint/2010/main" val="374363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2023-01-31T06:33:45Z</dcterms:created>
  <dcterms:modified xsi:type="dcterms:W3CDTF">2023-01-31T08:59:29Z</dcterms:modified>
</cp:coreProperties>
</file>