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A6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574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2C4BBF-C283-00C7-49EA-63D46532C6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3AC94F-AC37-D626-574B-4CD1AFB677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B08659-A344-4F43-B974-97C1C89D7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7A377F8-A50F-C6D6-4A04-907A44992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7A2BDE-CDD2-DC32-394B-F846E42B0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0719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87F628-6B36-BD76-BF41-A1929FF560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DE55906-DC31-40F1-9DDC-6E93C7530C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64A3C4B-17E6-A140-8BE2-01CFC45A0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988B91-48FC-18CB-96F9-42642E817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0BDDD63-B05F-CA3B-843A-2F0C434FF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386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5EAD6A7-3D71-BD9D-993A-BA658BE30C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F979EA-A1F0-B705-1FAA-E2135EF343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D35C5D-590D-9956-3FE7-42A8BD02B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C7E84F-B591-881D-083C-AF7A85F32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545D94E-8809-DF04-DE70-42E1D4657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2357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91F8BC-5683-F17E-DF3E-5B144E1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771CF47-F4F2-6824-386C-6A45112A47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A19940-1E53-F123-385D-CC48A23E8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A77BE-E575-BCCF-CD58-4571A711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AAA3A6-D93A-461B-C196-878308897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72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6B40D9-8746-34E8-603C-9D328E303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CD8755-BB8F-00B4-3A9E-D9D19FEA0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D5EE9E-1C40-6303-3D6C-2B02AEB89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9360E0-1B69-DB23-5B11-9BC3BAA756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03F9D68-322B-BEC4-2BCB-F192E598A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2856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287C8E-AE28-684D-CDEC-2223CD2DCF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D5A85F5-9BBF-57D0-0A8D-497F97B5461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D13E87-1E5F-2672-A6FE-2B2A835CB3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95037E-8686-7DD2-E47D-5633F80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83FC5E-CAE0-1D0E-3420-86EF69CA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0A29EA-EED6-69CC-DB7E-73E79DA0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5613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9BCE0-E882-AEFB-10DE-41B011410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306F28-8063-74CE-9026-831D56F69D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26D6B03-B1F5-7741-8970-C97F6090E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0517BA9-EAAA-CE5E-8E18-CC42C59AC2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C8BDEEF-337E-2BB4-6BA2-26983A7878E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B91FE96-3C7C-459B-FA6B-1184643DD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892B52-888C-1C47-0D66-8869FE0DEB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1A59D16-FDB0-AACE-C987-D66FB553D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4280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7B5C06-2088-F0DE-6E36-2C536A918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8A2D97C-FE5E-BF87-939A-0C691E770E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E7B2B80-47B8-F0C9-EAAA-97D7BBFC71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E14F899-6419-256D-01ED-93DA5DA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417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B39F4E-AC51-4665-1825-A9B25D35F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F4F797-92BA-91F3-932D-12D0B5F44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9465973-35E9-9087-F9E1-E38777440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347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355AE8-2532-A3CD-FDAF-4D66098F6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8BED9F4-BBAF-5BDD-65CF-A6440D468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4107140-7254-5207-B1C2-C5BA36F1A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89B52B4-15D2-1398-8A44-D5CCF5098B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E82429-ED94-F356-1EA1-633027F45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CA0D5F-5115-3EA5-F9D6-ABCF893E9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23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DA0FD-318F-5D57-1719-61C55CF1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6BE2490-07D0-53FB-73DB-621B3283F0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95F13DF-973B-EE5E-EBA0-904411044F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9851D57-20F7-F85D-CAC4-148F7D0DB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744270F-F314-3029-BAF5-F1A7999A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EE9FF0-F35B-6B4A-AEEF-0E875B34C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762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3F385-C0C6-66A1-FC9A-29B8C4A8C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1B4DC4-E96C-CF21-B6F6-E81B398A71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3E3F7F6-4F2C-EFF4-A63F-8F6A95CA9C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CFE445-8268-4AE2-ADD9-AB110B2937CA}" type="datetimeFigureOut">
              <a:rPr lang="ko-KR" altLang="en-US" smtClean="0"/>
              <a:t>2022-10-04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EEC2CB-1D8C-9474-D803-B0F2506F48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DDC95C-BA4F-993C-11F7-37EB385F2F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52CFDE-D7DF-4A57-85C3-5E9614E0898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6739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2.emf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13.png"/><Relationship Id="rId10" Type="http://schemas.openxmlformats.org/officeDocument/2006/relationships/image" Target="../media/image22.png"/><Relationship Id="rId4" Type="http://schemas.openxmlformats.org/officeDocument/2006/relationships/image" Target="../media/image14.png"/><Relationship Id="rId9" Type="http://schemas.openxmlformats.org/officeDocument/2006/relationships/image" Target="../media/image2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04260060-7BB3-D6BA-1E7C-90A2C4D34D63}"/>
              </a:ext>
            </a:extLst>
          </p:cNvPr>
          <p:cNvSpPr/>
          <p:nvPr/>
        </p:nvSpPr>
        <p:spPr>
          <a:xfrm>
            <a:off x="2571750" y="1562100"/>
            <a:ext cx="6305550" cy="3067050"/>
          </a:xfrm>
          <a:prstGeom prst="triangle">
            <a:avLst>
              <a:gd name="adj" fmla="val 10000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/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BA2A4-2207-57BB-B88A-66BC83167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310" y="4562475"/>
                <a:ext cx="56816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/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8526CEE-39A5-4E62-3EE3-0B784C510A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77300" y="2844225"/>
                <a:ext cx="568169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915" y="2141853"/>
                <a:ext cx="2760564" cy="70237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9266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0968" y="812512"/>
                <a:ext cx="609269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571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2457450" y="451485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8763000" y="1447800"/>
            <a:ext cx="228600" cy="228600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/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5948C9EE-E8B1-FD54-AD8A-EA64A7C9F8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750" y="5415976"/>
                <a:ext cx="556563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787" y="4336762"/>
                <a:ext cx="559384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D3098023-A15D-AFCE-1AFE-4404B736CE13}"/>
              </a:ext>
            </a:extLst>
          </p:cNvPr>
          <p:cNvCxnSpPr/>
          <p:nvPr/>
        </p:nvCxnSpPr>
        <p:spPr>
          <a:xfrm>
            <a:off x="1028700" y="5372100"/>
            <a:ext cx="10048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E1274FF-ADB7-3FFD-1DE8-00DCA568400F}"/>
              </a:ext>
            </a:extLst>
          </p:cNvPr>
          <p:cNvCxnSpPr>
            <a:cxnSpLocks/>
          </p:cNvCxnSpPr>
          <p:nvPr/>
        </p:nvCxnSpPr>
        <p:spPr>
          <a:xfrm flipV="1">
            <a:off x="1357313" y="347662"/>
            <a:ext cx="0" cy="55161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/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4FAE57-12CC-CD7D-B7D5-23E89EAF45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7883" y="5415976"/>
                <a:ext cx="559384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/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BBA582A-1FE0-69C1-AAF5-BDF171C565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008" y="153533"/>
                <a:ext cx="565155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937D488-A4A7-3946-CA98-3ED5DCDD9EB8}"/>
              </a:ext>
            </a:extLst>
          </p:cNvPr>
          <p:cNvCxnSpPr>
            <a:cxnSpLocks/>
          </p:cNvCxnSpPr>
          <p:nvPr/>
        </p:nvCxnSpPr>
        <p:spPr>
          <a:xfrm flipV="1">
            <a:off x="2686050" y="1624013"/>
            <a:ext cx="6076950" cy="2931318"/>
          </a:xfrm>
          <a:prstGeom prst="line">
            <a:avLst/>
          </a:prstGeom>
          <a:ln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/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  <m:r>
                                    <a:rPr lang="en-US" altLang="ko-KR" sz="3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⃗"/>
                                      <m:ctrlP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sz="32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⃗"/>
                              <m:ctrlP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32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5E493D-81DC-3506-8B2A-C103B128D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045561">
                <a:off x="3173490" y="2458274"/>
                <a:ext cx="4425891" cy="6891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/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836DE4C-6A39-3BE8-FAC9-81432CBD3E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91592" y="1193511"/>
                <a:ext cx="56515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8973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4FC958-9821-9716-CACF-AB13DD23C872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A9DDADD-8884-4E10-9771-8096138122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4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5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8" name="그림 3037">
            <a:extLst>
              <a:ext uri="{FF2B5EF4-FFF2-40B4-BE49-F238E27FC236}">
                <a16:creationId xmlns:a16="http://schemas.microsoft.com/office/drawing/2014/main" id="{440E281C-5145-5EF3-2E2A-B11973308F4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40" name="타원 3039">
            <a:extLst>
              <a:ext uri="{FF2B5EF4-FFF2-40B4-BE49-F238E27FC236}">
                <a16:creationId xmlns:a16="http://schemas.microsoft.com/office/drawing/2014/main" id="{52CE601F-BFC2-DEA7-FF05-7B3632283761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7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2" name="TextBox 3041">
                <a:extLst>
                  <a:ext uri="{FF2B5EF4-FFF2-40B4-BE49-F238E27FC236}">
                    <a16:creationId xmlns:a16="http://schemas.microsoft.com/office/drawing/2014/main" id="{444ABF6D-713A-CE3D-EA21-6E6355F16D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8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9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913681"/>
                <a:ext cx="9080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913681"/>
                <a:ext cx="908005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8975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림 21">
            <a:extLst>
              <a:ext uri="{FF2B5EF4-FFF2-40B4-BE49-F238E27FC236}">
                <a16:creationId xmlns:a16="http://schemas.microsoft.com/office/drawing/2014/main" id="{E6A8C8A2-F949-1397-5F9C-1DE1F54E68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4907" y="807837"/>
            <a:ext cx="5348260" cy="4011195"/>
          </a:xfrm>
          <a:prstGeom prst="rect">
            <a:avLst/>
          </a:prstGeom>
        </p:spPr>
      </p:pic>
      <p:sp>
        <p:nvSpPr>
          <p:cNvPr id="5" name="타원 4">
            <a:extLst>
              <a:ext uri="{FF2B5EF4-FFF2-40B4-BE49-F238E27FC236}">
                <a16:creationId xmlns:a16="http://schemas.microsoft.com/office/drawing/2014/main" id="{D6952C69-4125-2228-F178-3736E740B6D8}"/>
              </a:ext>
            </a:extLst>
          </p:cNvPr>
          <p:cNvSpPr/>
          <p:nvPr/>
        </p:nvSpPr>
        <p:spPr>
          <a:xfrm>
            <a:off x="1277667" y="395919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/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768547D-DEC1-D8F7-3CB8-5D076BB1E1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932" y="3864917"/>
                <a:ext cx="296118" cy="309559"/>
              </a:xfrm>
              <a:prstGeom prst="rect">
                <a:avLst/>
              </a:prstGeom>
              <a:blipFill>
                <a:blip r:embed="rId3"/>
                <a:stretch>
                  <a:fillRect r="-408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/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29" name="TextBox 3028">
                <a:extLst>
                  <a:ext uri="{FF2B5EF4-FFF2-40B4-BE49-F238E27FC236}">
                    <a16:creationId xmlns:a16="http://schemas.microsoft.com/office/drawing/2014/main" id="{A3B06208-73FD-1F92-7C11-954ABD986D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32" y="4372375"/>
                <a:ext cx="294625" cy="309559"/>
              </a:xfrm>
              <a:prstGeom prst="rect">
                <a:avLst/>
              </a:prstGeom>
              <a:blipFill>
                <a:blip r:embed="rId4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30" name="직선 화살표 연결선 3029">
            <a:extLst>
              <a:ext uri="{FF2B5EF4-FFF2-40B4-BE49-F238E27FC236}">
                <a16:creationId xmlns:a16="http://schemas.microsoft.com/office/drawing/2014/main" id="{27D5276D-5C18-54D0-1B2C-D62F6BB0AFC0}"/>
              </a:ext>
            </a:extLst>
          </p:cNvPr>
          <p:cNvCxnSpPr/>
          <p:nvPr/>
        </p:nvCxnSpPr>
        <p:spPr>
          <a:xfrm>
            <a:off x="521337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1" name="직선 화살표 연결선 3030">
            <a:extLst>
              <a:ext uri="{FF2B5EF4-FFF2-40B4-BE49-F238E27FC236}">
                <a16:creationId xmlns:a16="http://schemas.microsoft.com/office/drawing/2014/main" id="{6F7F27C1-3568-57E2-0D6D-43BEFAAADE1B}"/>
              </a:ext>
            </a:extLst>
          </p:cNvPr>
          <p:cNvCxnSpPr>
            <a:cxnSpLocks/>
          </p:cNvCxnSpPr>
          <p:nvPr/>
        </p:nvCxnSpPr>
        <p:spPr>
          <a:xfrm flipV="1">
            <a:off x="695293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9" name="타원 3038">
            <a:extLst>
              <a:ext uri="{FF2B5EF4-FFF2-40B4-BE49-F238E27FC236}">
                <a16:creationId xmlns:a16="http://schemas.microsoft.com/office/drawing/2014/main" id="{9693C965-60E4-8DB1-A30E-E551E0DDB9BE}"/>
              </a:ext>
            </a:extLst>
          </p:cNvPr>
          <p:cNvSpPr/>
          <p:nvPr/>
        </p:nvSpPr>
        <p:spPr>
          <a:xfrm>
            <a:off x="7107473" y="3959190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/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1" name="TextBox 3040">
                <a:extLst>
                  <a:ext uri="{FF2B5EF4-FFF2-40B4-BE49-F238E27FC236}">
                    <a16:creationId xmlns:a16="http://schemas.microsoft.com/office/drawing/2014/main" id="{DFF1DC2A-5748-F026-1A03-E75CDDB36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738" y="3864917"/>
                <a:ext cx="296118" cy="309559"/>
              </a:xfrm>
              <a:prstGeom prst="rect">
                <a:avLst/>
              </a:prstGeom>
              <a:blipFill>
                <a:blip r:embed="rId6"/>
                <a:stretch>
                  <a:fillRect r="-6122"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/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43" name="TextBox 3042">
                <a:extLst>
                  <a:ext uri="{FF2B5EF4-FFF2-40B4-BE49-F238E27FC236}">
                    <a16:creationId xmlns:a16="http://schemas.microsoft.com/office/drawing/2014/main" id="{42AD9F69-C733-8211-2B4E-86061AFA9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95" y="4359345"/>
                <a:ext cx="294625" cy="309559"/>
              </a:xfrm>
              <a:prstGeom prst="rect">
                <a:avLst/>
              </a:prstGeom>
              <a:blipFill>
                <a:blip r:embed="rId8"/>
                <a:stretch>
                  <a:fillRect b="-450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44" name="직선 화살표 연결선 3043">
            <a:extLst>
              <a:ext uri="{FF2B5EF4-FFF2-40B4-BE49-F238E27FC236}">
                <a16:creationId xmlns:a16="http://schemas.microsoft.com/office/drawing/2014/main" id="{26EEC1BC-0AE0-09CC-0E10-938CFEB8BFF2}"/>
              </a:ext>
            </a:extLst>
          </p:cNvPr>
          <p:cNvCxnSpPr/>
          <p:nvPr/>
        </p:nvCxnSpPr>
        <p:spPr>
          <a:xfrm>
            <a:off x="6351143" y="4412988"/>
            <a:ext cx="531952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5" name="직선 화살표 연결선 3044">
            <a:extLst>
              <a:ext uri="{FF2B5EF4-FFF2-40B4-BE49-F238E27FC236}">
                <a16:creationId xmlns:a16="http://schemas.microsoft.com/office/drawing/2014/main" id="{FB2FAB00-520B-CD3C-74B2-CDB8EA3C5450}"/>
              </a:ext>
            </a:extLst>
          </p:cNvPr>
          <p:cNvCxnSpPr>
            <a:cxnSpLocks/>
          </p:cNvCxnSpPr>
          <p:nvPr/>
        </p:nvCxnSpPr>
        <p:spPr>
          <a:xfrm flipV="1">
            <a:off x="6525099" y="1753227"/>
            <a:ext cx="0" cy="29200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49" name="그림 3048">
            <a:extLst>
              <a:ext uri="{FF2B5EF4-FFF2-40B4-BE49-F238E27FC236}">
                <a16:creationId xmlns:a16="http://schemas.microsoft.com/office/drawing/2014/main" id="{EE57152F-CE33-BEF6-64A8-3AC2D9DBB8B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09170" y="1450127"/>
            <a:ext cx="4701646" cy="35262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/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1" name="TextBox 3050">
                <a:extLst>
                  <a:ext uri="{FF2B5EF4-FFF2-40B4-BE49-F238E27FC236}">
                    <a16:creationId xmlns:a16="http://schemas.microsoft.com/office/drawing/2014/main" id="{B6A87BE5-F8B9-0052-2822-FF690AF76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05990" y="624241"/>
                <a:ext cx="9080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그룹 17">
            <a:extLst>
              <a:ext uri="{FF2B5EF4-FFF2-40B4-BE49-F238E27FC236}">
                <a16:creationId xmlns:a16="http://schemas.microsoft.com/office/drawing/2014/main" id="{5366844D-8F8D-AD8D-015F-F75FE707962B}"/>
              </a:ext>
            </a:extLst>
          </p:cNvPr>
          <p:cNvGrpSpPr/>
          <p:nvPr/>
        </p:nvGrpSpPr>
        <p:grpSpPr>
          <a:xfrm>
            <a:off x="1414307" y="1490605"/>
            <a:ext cx="3381279" cy="3381279"/>
            <a:chOff x="1414307" y="1414405"/>
            <a:chExt cx="3381279" cy="3381279"/>
          </a:xfrm>
        </p:grpSpPr>
        <p:sp>
          <p:nvSpPr>
            <p:cNvPr id="2" name="타원 1">
              <a:extLst>
                <a:ext uri="{FF2B5EF4-FFF2-40B4-BE49-F238E27FC236}">
                  <a16:creationId xmlns:a16="http://schemas.microsoft.com/office/drawing/2014/main" id="{62BF5BB5-83C4-85A7-13B1-7D771CD80F0A}"/>
                </a:ext>
              </a:extLst>
            </p:cNvPr>
            <p:cNvSpPr/>
            <p:nvPr/>
          </p:nvSpPr>
          <p:spPr>
            <a:xfrm>
              <a:off x="2863029" y="2863127"/>
              <a:ext cx="483834" cy="4838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타원 2">
              <a:extLst>
                <a:ext uri="{FF2B5EF4-FFF2-40B4-BE49-F238E27FC236}">
                  <a16:creationId xmlns:a16="http://schemas.microsoft.com/office/drawing/2014/main" id="{07FB5966-A9EE-B5FB-35F7-BB5128182563}"/>
                </a:ext>
              </a:extLst>
            </p:cNvPr>
            <p:cNvSpPr/>
            <p:nvPr/>
          </p:nvSpPr>
          <p:spPr>
            <a:xfrm>
              <a:off x="2616704" y="2616802"/>
              <a:ext cx="976485" cy="976485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01584C47-524B-F7AE-48C7-F21EFFFAEBAD}"/>
                </a:ext>
              </a:extLst>
            </p:cNvPr>
            <p:cNvSpPr/>
            <p:nvPr/>
          </p:nvSpPr>
          <p:spPr>
            <a:xfrm>
              <a:off x="2379780" y="2379878"/>
              <a:ext cx="1450333" cy="1450333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147E815E-9721-52B4-CA9F-E8503B3E081F}"/>
                </a:ext>
              </a:extLst>
            </p:cNvPr>
            <p:cNvSpPr/>
            <p:nvPr/>
          </p:nvSpPr>
          <p:spPr>
            <a:xfrm>
              <a:off x="2129181" y="2129279"/>
              <a:ext cx="1951530" cy="195153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9B299940-F4F2-D40B-14BB-EC0EBB991C6C}"/>
                </a:ext>
              </a:extLst>
            </p:cNvPr>
            <p:cNvSpPr/>
            <p:nvPr/>
          </p:nvSpPr>
          <p:spPr>
            <a:xfrm>
              <a:off x="1901862" y="1901960"/>
              <a:ext cx="2406168" cy="240616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003A6283-54DB-DF9D-9A3A-E691A3A6295E}"/>
                </a:ext>
              </a:extLst>
            </p:cNvPr>
            <p:cNvSpPr/>
            <p:nvPr/>
          </p:nvSpPr>
          <p:spPr>
            <a:xfrm>
              <a:off x="1680456" y="1680554"/>
              <a:ext cx="2848980" cy="2848980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AD37CD30-F54F-E751-3ADE-4BFBB33793F7}"/>
                </a:ext>
              </a:extLst>
            </p:cNvPr>
            <p:cNvSpPr/>
            <p:nvPr/>
          </p:nvSpPr>
          <p:spPr>
            <a:xfrm>
              <a:off x="1414307" y="1414405"/>
              <a:ext cx="3381279" cy="3381279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4" name="타원 13">
            <a:extLst>
              <a:ext uri="{FF2B5EF4-FFF2-40B4-BE49-F238E27FC236}">
                <a16:creationId xmlns:a16="http://schemas.microsoft.com/office/drawing/2014/main" id="{9A71AC07-9735-475F-302C-3FECAC31CBBB}"/>
              </a:ext>
            </a:extLst>
          </p:cNvPr>
          <p:cNvSpPr/>
          <p:nvPr/>
        </p:nvSpPr>
        <p:spPr>
          <a:xfrm>
            <a:off x="4415579" y="1439471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/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DBDB29E-283A-011F-9976-F6312B2BE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6587" y="1304860"/>
                <a:ext cx="299173" cy="309559"/>
              </a:xfrm>
              <a:prstGeom prst="rect">
                <a:avLst/>
              </a:prstGeom>
              <a:blipFill>
                <a:blip r:embed="rId11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타원 19">
            <a:extLst>
              <a:ext uri="{FF2B5EF4-FFF2-40B4-BE49-F238E27FC236}">
                <a16:creationId xmlns:a16="http://schemas.microsoft.com/office/drawing/2014/main" id="{6E0D4B24-C1F5-C140-3FE7-5FCA999BB3FE}"/>
              </a:ext>
            </a:extLst>
          </p:cNvPr>
          <p:cNvSpPr/>
          <p:nvPr/>
        </p:nvSpPr>
        <p:spPr>
          <a:xfrm>
            <a:off x="10245385" y="1439472"/>
            <a:ext cx="121013" cy="121013"/>
          </a:xfrm>
          <a:prstGeom prst="ellipse">
            <a:avLst/>
          </a:prstGeom>
          <a:solidFill>
            <a:schemeClr val="accent2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/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DE76C89-9E59-8E8F-842E-605BAA2273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6394" y="1304860"/>
                <a:ext cx="299173" cy="309559"/>
              </a:xfrm>
              <a:prstGeom prst="rect">
                <a:avLst/>
              </a:prstGeom>
              <a:blipFill>
                <a:blip r:embed="rId12"/>
                <a:stretch>
                  <a:fillRect r="-6122" b="-705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그룹 23">
            <a:extLst>
              <a:ext uri="{FF2B5EF4-FFF2-40B4-BE49-F238E27FC236}">
                <a16:creationId xmlns:a16="http://schemas.microsoft.com/office/drawing/2014/main" id="{47173006-7FC8-235D-F719-1EC33CDE2415}"/>
              </a:ext>
            </a:extLst>
          </p:cNvPr>
          <p:cNvGrpSpPr/>
          <p:nvPr/>
        </p:nvGrpSpPr>
        <p:grpSpPr>
          <a:xfrm rot="20180222">
            <a:off x="6607672" y="1289985"/>
            <a:ext cx="4468918" cy="2806034"/>
            <a:chOff x="6476767" y="1479462"/>
            <a:chExt cx="4468918" cy="2806034"/>
          </a:xfrm>
        </p:grpSpPr>
        <p:sp>
          <p:nvSpPr>
            <p:cNvPr id="25" name="타원 24">
              <a:extLst>
                <a:ext uri="{FF2B5EF4-FFF2-40B4-BE49-F238E27FC236}">
                  <a16:creationId xmlns:a16="http://schemas.microsoft.com/office/drawing/2014/main" id="{AA097053-4B94-1EB1-191E-592B6B9CF3A9}"/>
                </a:ext>
              </a:extLst>
            </p:cNvPr>
            <p:cNvSpPr/>
            <p:nvPr/>
          </p:nvSpPr>
          <p:spPr>
            <a:xfrm rot="19985031">
              <a:off x="8157246" y="2534635"/>
              <a:ext cx="1107960" cy="695688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타원 25">
              <a:extLst>
                <a:ext uri="{FF2B5EF4-FFF2-40B4-BE49-F238E27FC236}">
                  <a16:creationId xmlns:a16="http://schemas.microsoft.com/office/drawing/2014/main" id="{966ACA37-A6FF-64DF-9F79-5BC35A9DF1B1}"/>
                </a:ext>
              </a:extLst>
            </p:cNvPr>
            <p:cNvSpPr/>
            <p:nvPr/>
          </p:nvSpPr>
          <p:spPr>
            <a:xfrm rot="19985031">
              <a:off x="7593172" y="2180453"/>
              <a:ext cx="2236108" cy="1404052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C9BAC283-2617-A568-FCB4-EA6FDC2E039B}"/>
                </a:ext>
              </a:extLst>
            </p:cNvPr>
            <p:cNvSpPr/>
            <p:nvPr/>
          </p:nvSpPr>
          <p:spPr>
            <a:xfrm rot="19985031">
              <a:off x="7050627" y="1839789"/>
              <a:ext cx="3321198" cy="2085381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타원 27">
              <a:extLst>
                <a:ext uri="{FF2B5EF4-FFF2-40B4-BE49-F238E27FC236}">
                  <a16:creationId xmlns:a16="http://schemas.microsoft.com/office/drawing/2014/main" id="{2AA2FC39-0444-6064-5215-54A18F6CCBA0}"/>
                </a:ext>
              </a:extLst>
            </p:cNvPr>
            <p:cNvSpPr/>
            <p:nvPr/>
          </p:nvSpPr>
          <p:spPr>
            <a:xfrm rot="19985031">
              <a:off x="6476767" y="1479462"/>
              <a:ext cx="4468918" cy="2806034"/>
            </a:xfrm>
            <a:prstGeom prst="ellipse">
              <a:avLst/>
            </a:prstGeom>
            <a:noFill/>
            <a:ln w="38100">
              <a:solidFill>
                <a:srgbClr val="F6A656"/>
              </a:solidFill>
              <a:prstDash val="dash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/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3052" name="TextBox 3051">
                <a:extLst>
                  <a:ext uri="{FF2B5EF4-FFF2-40B4-BE49-F238E27FC236}">
                    <a16:creationId xmlns:a16="http://schemas.microsoft.com/office/drawing/2014/main" id="{B4A09A76-5B24-12F0-EC83-0F96127C1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13803" y="624241"/>
                <a:ext cx="908005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36572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5AD4660D-4FCE-C131-AE2F-A8CF234DCE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1293" y="628651"/>
            <a:ext cx="13614586" cy="5600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7788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그림 31">
            <a:extLst>
              <a:ext uri="{FF2B5EF4-FFF2-40B4-BE49-F238E27FC236}">
                <a16:creationId xmlns:a16="http://schemas.microsoft.com/office/drawing/2014/main" id="{652DDF1C-B37F-82FE-DA94-C8229AFD607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58640" t="12840" r="12675" b="16119"/>
          <a:stretch/>
        </p:blipFill>
        <p:spPr>
          <a:xfrm>
            <a:off x="7091820" y="1176339"/>
            <a:ext cx="3905248" cy="39788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76A7571-E5FF-F5D8-F6DF-50093809D13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70000"/>
          </a:blip>
          <a:srcRect l="20686" t="27494" r="60984" b="32143"/>
          <a:stretch/>
        </p:blipFill>
        <p:spPr>
          <a:xfrm>
            <a:off x="2114550" y="2597129"/>
            <a:ext cx="2495548" cy="2260622"/>
          </a:xfrm>
          <a:prstGeom prst="rect">
            <a:avLst/>
          </a:prstGeom>
        </p:spPr>
      </p:pic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D6CE6336-79C4-0629-88E0-BA8AF1A4355F}"/>
              </a:ext>
            </a:extLst>
          </p:cNvPr>
          <p:cNvCxnSpPr/>
          <p:nvPr/>
        </p:nvCxnSpPr>
        <p:spPr>
          <a:xfrm>
            <a:off x="1590675" y="374332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C0546929-6AF0-45EC-88E6-D1D14657F9AB}"/>
              </a:ext>
            </a:extLst>
          </p:cNvPr>
          <p:cNvCxnSpPr>
            <a:cxnSpLocks/>
          </p:cNvCxnSpPr>
          <p:nvPr/>
        </p:nvCxnSpPr>
        <p:spPr>
          <a:xfrm rot="16200000">
            <a:off x="1562100" y="3571875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4191108-23F5-CA20-B431-D7A8FE93DAE9}"/>
              </a:ext>
            </a:extLst>
          </p:cNvPr>
          <p:cNvSpPr txBox="1"/>
          <p:nvPr/>
        </p:nvSpPr>
        <p:spPr>
          <a:xfrm>
            <a:off x="346392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AF90-CB48-1B56-DD06-4BEE53882635}"/>
              </a:ext>
            </a:extLst>
          </p:cNvPr>
          <p:cNvSpPr txBox="1"/>
          <p:nvPr/>
        </p:nvSpPr>
        <p:spPr>
          <a:xfrm>
            <a:off x="37020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A2D09C-41C0-DF50-CA58-7AB0C0532C3B}"/>
              </a:ext>
            </a:extLst>
          </p:cNvPr>
          <p:cNvSpPr txBox="1"/>
          <p:nvPr/>
        </p:nvSpPr>
        <p:spPr>
          <a:xfrm>
            <a:off x="3940175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E071886-C700-BCD8-E2B2-E6B64A07F7A0}"/>
              </a:ext>
            </a:extLst>
          </p:cNvPr>
          <p:cNvSpPr txBox="1"/>
          <p:nvPr/>
        </p:nvSpPr>
        <p:spPr>
          <a:xfrm>
            <a:off x="4184650" y="3706299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77599F-477B-B19C-F2C8-C15FE4CABAB2}"/>
              </a:ext>
            </a:extLst>
          </p:cNvPr>
          <p:cNvSpPr txBox="1"/>
          <p:nvPr/>
        </p:nvSpPr>
        <p:spPr>
          <a:xfrm>
            <a:off x="3117927" y="333881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1B0752E-0DE4-4E4B-5186-B6DD70CAA55E}"/>
              </a:ext>
            </a:extLst>
          </p:cNvPr>
          <p:cNvSpPr txBox="1"/>
          <p:nvPr/>
        </p:nvSpPr>
        <p:spPr>
          <a:xfrm>
            <a:off x="3117927" y="3115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0E5C31-35C1-C983-CC0E-09EF615C42A7}"/>
              </a:ext>
            </a:extLst>
          </p:cNvPr>
          <p:cNvSpPr txBox="1"/>
          <p:nvPr/>
        </p:nvSpPr>
        <p:spPr>
          <a:xfrm>
            <a:off x="3117927" y="28887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CF28BA6-8241-5ADC-4427-CC98416FA1C1}"/>
              </a:ext>
            </a:extLst>
          </p:cNvPr>
          <p:cNvSpPr txBox="1"/>
          <p:nvPr/>
        </p:nvSpPr>
        <p:spPr>
          <a:xfrm>
            <a:off x="3117927" y="2668904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954923CC-DA9F-3A3B-5C6D-F4221460E842}"/>
              </a:ext>
            </a:extLst>
          </p:cNvPr>
          <p:cNvCxnSpPr>
            <a:cxnSpLocks/>
          </p:cNvCxnSpPr>
          <p:nvPr/>
        </p:nvCxnSpPr>
        <p:spPr>
          <a:xfrm flipV="1">
            <a:off x="7644272" y="1037273"/>
            <a:ext cx="3134931" cy="40741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B9DD7C71-F21B-4353-5186-DD16FF1D032F}"/>
              </a:ext>
            </a:extLst>
          </p:cNvPr>
          <p:cNvCxnSpPr>
            <a:cxnSpLocks/>
          </p:cNvCxnSpPr>
          <p:nvPr/>
        </p:nvCxnSpPr>
        <p:spPr>
          <a:xfrm rot="12993993">
            <a:off x="7258184" y="3088629"/>
            <a:ext cx="3571875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03B3006D-28E2-A0DB-B90D-E0BEFC5A8713}"/>
              </a:ext>
            </a:extLst>
          </p:cNvPr>
          <p:cNvSpPr txBox="1"/>
          <p:nvPr/>
        </p:nvSpPr>
        <p:spPr>
          <a:xfrm rot="18393993">
            <a:off x="9445320" y="268103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C101A5E-908D-81AA-3796-1583B9849223}"/>
              </a:ext>
            </a:extLst>
          </p:cNvPr>
          <p:cNvSpPr txBox="1"/>
          <p:nvPr/>
        </p:nvSpPr>
        <p:spPr>
          <a:xfrm rot="18393993">
            <a:off x="9761907" y="224108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0CCC892-58BB-1F2C-AC51-872122C22128}"/>
              </a:ext>
            </a:extLst>
          </p:cNvPr>
          <p:cNvSpPr txBox="1"/>
          <p:nvPr/>
        </p:nvSpPr>
        <p:spPr>
          <a:xfrm rot="18393993">
            <a:off x="10094705" y="181701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81CA33-0CDE-94BB-7046-20511AE16863}"/>
              </a:ext>
            </a:extLst>
          </p:cNvPr>
          <p:cNvSpPr txBox="1"/>
          <p:nvPr/>
        </p:nvSpPr>
        <p:spPr>
          <a:xfrm rot="18393993">
            <a:off x="10433349" y="1404100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4A48A6E-C1D9-2087-DF96-4CDA094F7136}"/>
              </a:ext>
            </a:extLst>
          </p:cNvPr>
          <p:cNvSpPr txBox="1"/>
          <p:nvPr/>
        </p:nvSpPr>
        <p:spPr>
          <a:xfrm rot="18393993">
            <a:off x="8776582" y="2970331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1</a:t>
            </a:r>
            <a:endParaRPr lang="ko-KR" altLang="en-US" sz="12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95A3F6A-A98C-4969-32D5-B9B002B66F9B}"/>
              </a:ext>
            </a:extLst>
          </p:cNvPr>
          <p:cNvSpPr txBox="1"/>
          <p:nvPr/>
        </p:nvSpPr>
        <p:spPr>
          <a:xfrm rot="18393993">
            <a:off x="8541128" y="283646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2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BE15770-0D04-63C9-C743-02BB64AF8D63}"/>
              </a:ext>
            </a:extLst>
          </p:cNvPr>
          <p:cNvSpPr txBox="1"/>
          <p:nvPr/>
        </p:nvSpPr>
        <p:spPr>
          <a:xfrm rot="18393993">
            <a:off x="8333911" y="2646508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3</a:t>
            </a:r>
            <a:endParaRPr lang="ko-KR" altLang="en-US" sz="12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FA148C-8723-399F-CC21-D79C31C8E7DD}"/>
              </a:ext>
            </a:extLst>
          </p:cNvPr>
          <p:cNvSpPr txBox="1"/>
          <p:nvPr/>
        </p:nvSpPr>
        <p:spPr>
          <a:xfrm rot="18393993">
            <a:off x="8122564" y="2456553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4</a:t>
            </a:r>
            <a:endParaRPr lang="ko-KR" altLang="en-US" sz="1200" dirty="0"/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D26D7F6F-E33D-676E-D533-46549DFC491D}"/>
              </a:ext>
            </a:extLst>
          </p:cNvPr>
          <p:cNvCxnSpPr/>
          <p:nvPr/>
        </p:nvCxnSpPr>
        <p:spPr>
          <a:xfrm>
            <a:off x="3567113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928FD271-1B9A-A13A-D940-0E1788F2F129}"/>
              </a:ext>
            </a:extLst>
          </p:cNvPr>
          <p:cNvCxnSpPr/>
          <p:nvPr/>
        </p:nvCxnSpPr>
        <p:spPr>
          <a:xfrm>
            <a:off x="38004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연결선 35">
            <a:extLst>
              <a:ext uri="{FF2B5EF4-FFF2-40B4-BE49-F238E27FC236}">
                <a16:creationId xmlns:a16="http://schemas.microsoft.com/office/drawing/2014/main" id="{8753990B-06D5-700D-A9ED-AB82ABA8379E}"/>
              </a:ext>
            </a:extLst>
          </p:cNvPr>
          <p:cNvCxnSpPr/>
          <p:nvPr/>
        </p:nvCxnSpPr>
        <p:spPr>
          <a:xfrm>
            <a:off x="40290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8C791291-DCD3-E6FC-040B-15153EC53E06}"/>
              </a:ext>
            </a:extLst>
          </p:cNvPr>
          <p:cNvCxnSpPr/>
          <p:nvPr/>
        </p:nvCxnSpPr>
        <p:spPr>
          <a:xfrm>
            <a:off x="4257676" y="37062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31385F3D-1B38-2108-ECA7-D058B0D83BA9}"/>
              </a:ext>
            </a:extLst>
          </p:cNvPr>
          <p:cNvGrpSpPr/>
          <p:nvPr/>
        </p:nvGrpSpPr>
        <p:grpSpPr>
          <a:xfrm rot="16200000">
            <a:off x="3004910" y="3158572"/>
            <a:ext cx="690563" cy="74724"/>
            <a:chOff x="3709988" y="3430074"/>
            <a:chExt cx="690563" cy="74724"/>
          </a:xfrm>
        </p:grpSpPr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F2FE5B6E-7DC4-34BD-9F5E-D24602647F55}"/>
                </a:ext>
              </a:extLst>
            </p:cNvPr>
            <p:cNvCxnSpPr/>
            <p:nvPr/>
          </p:nvCxnSpPr>
          <p:spPr>
            <a:xfrm>
              <a:off x="3709988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연결선 38">
              <a:extLst>
                <a:ext uri="{FF2B5EF4-FFF2-40B4-BE49-F238E27FC236}">
                  <a16:creationId xmlns:a16="http://schemas.microsoft.com/office/drawing/2014/main" id="{DBCE8DBB-1BB9-9583-659A-4D7D9AD1E6ED}"/>
                </a:ext>
              </a:extLst>
            </p:cNvPr>
            <p:cNvCxnSpPr/>
            <p:nvPr/>
          </p:nvCxnSpPr>
          <p:spPr>
            <a:xfrm>
              <a:off x="39433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B4718FE3-7F96-53A3-9EA6-A418D043D0E0}"/>
                </a:ext>
              </a:extLst>
            </p:cNvPr>
            <p:cNvCxnSpPr/>
            <p:nvPr/>
          </p:nvCxnSpPr>
          <p:spPr>
            <a:xfrm>
              <a:off x="41719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70990F1B-6888-6D35-AFBB-043EB2CC1D4A}"/>
                </a:ext>
              </a:extLst>
            </p:cNvPr>
            <p:cNvCxnSpPr/>
            <p:nvPr/>
          </p:nvCxnSpPr>
          <p:spPr>
            <a:xfrm>
              <a:off x="4400551" y="3430074"/>
              <a:ext cx="0" cy="74724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87FD4E11-CDCD-CA90-D7FA-03D5D4090682}"/>
              </a:ext>
            </a:extLst>
          </p:cNvPr>
          <p:cNvCxnSpPr/>
          <p:nvPr/>
        </p:nvCxnSpPr>
        <p:spPr>
          <a:xfrm rot="18407912">
            <a:off x="9475890" y="2699827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72BE806A-31C1-6BB4-E7DF-1879E17A7C5F}"/>
              </a:ext>
            </a:extLst>
          </p:cNvPr>
          <p:cNvCxnSpPr/>
          <p:nvPr/>
        </p:nvCxnSpPr>
        <p:spPr>
          <a:xfrm rot="18407912">
            <a:off x="9805301" y="2266911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48118F6D-5138-A463-518A-CEE0AD438B93}"/>
              </a:ext>
            </a:extLst>
          </p:cNvPr>
          <p:cNvCxnSpPr/>
          <p:nvPr/>
        </p:nvCxnSpPr>
        <p:spPr>
          <a:xfrm rot="18407912">
            <a:off x="10127716" y="1840934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연결선 46">
            <a:extLst>
              <a:ext uri="{FF2B5EF4-FFF2-40B4-BE49-F238E27FC236}">
                <a16:creationId xmlns:a16="http://schemas.microsoft.com/office/drawing/2014/main" id="{DD7601E4-16D5-C821-9D1E-823482A87D5A}"/>
              </a:ext>
            </a:extLst>
          </p:cNvPr>
          <p:cNvCxnSpPr/>
          <p:nvPr/>
        </p:nvCxnSpPr>
        <p:spPr>
          <a:xfrm rot="18407912">
            <a:off x="10460513" y="1417722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연결선 48">
            <a:extLst>
              <a:ext uri="{FF2B5EF4-FFF2-40B4-BE49-F238E27FC236}">
                <a16:creationId xmlns:a16="http://schemas.microsoft.com/office/drawing/2014/main" id="{82516C5F-D24A-2EE0-3206-15F27820E831}"/>
              </a:ext>
            </a:extLst>
          </p:cNvPr>
          <p:cNvCxnSpPr/>
          <p:nvPr/>
        </p:nvCxnSpPr>
        <p:spPr>
          <a:xfrm rot="12974011">
            <a:off x="8945774" y="298009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7B619F7A-98B5-5360-3ED6-6D4D4CF3307A}"/>
              </a:ext>
            </a:extLst>
          </p:cNvPr>
          <p:cNvCxnSpPr/>
          <p:nvPr/>
        </p:nvCxnSpPr>
        <p:spPr>
          <a:xfrm rot="12974011">
            <a:off x="8719841" y="2812523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3B3FE82-4AB0-D102-5E34-AE096ADDAFEF}"/>
              </a:ext>
            </a:extLst>
          </p:cNvPr>
          <p:cNvCxnSpPr/>
          <p:nvPr/>
        </p:nvCxnSpPr>
        <p:spPr>
          <a:xfrm rot="12974011">
            <a:off x="8504680" y="2651416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A203D3F9-B38B-E9A0-C2EC-65E15F047262}"/>
              </a:ext>
            </a:extLst>
          </p:cNvPr>
          <p:cNvCxnSpPr/>
          <p:nvPr/>
        </p:nvCxnSpPr>
        <p:spPr>
          <a:xfrm rot="12974011">
            <a:off x="8288936" y="2492399"/>
            <a:ext cx="0" cy="7472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/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1D551A8D-3DD5-6E0D-92DD-1007B263C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56" y="1033760"/>
                <a:ext cx="908005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/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ko-KR" altLang="en-US" sz="32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AB295E43-2340-5623-BDD1-902E7266DA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97161" y="807005"/>
                <a:ext cx="90800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TextBox 57">
            <a:extLst>
              <a:ext uri="{FF2B5EF4-FFF2-40B4-BE49-F238E27FC236}">
                <a16:creationId xmlns:a16="http://schemas.microsoft.com/office/drawing/2014/main" id="{30FB88AE-E6CB-63BE-A727-575BF89D768F}"/>
              </a:ext>
            </a:extLst>
          </p:cNvPr>
          <p:cNvSpPr txBox="1"/>
          <p:nvPr/>
        </p:nvSpPr>
        <p:spPr>
          <a:xfrm>
            <a:off x="5254790" y="5826413"/>
            <a:ext cx="1755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2" name="그림 61">
            <a:extLst>
              <a:ext uri="{FF2B5EF4-FFF2-40B4-BE49-F238E27FC236}">
                <a16:creationId xmlns:a16="http://schemas.microsoft.com/office/drawing/2014/main" id="{F1AD5AEB-9815-F6C3-77AA-786B4D644C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26801">
            <a:off x="5080569" y="4733427"/>
            <a:ext cx="1960656" cy="1364433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5438407-2CD1-F059-DA9E-70F26B7B5C72}"/>
              </a:ext>
            </a:extLst>
          </p:cNvPr>
          <p:cNvSpPr txBox="1"/>
          <p:nvPr/>
        </p:nvSpPr>
        <p:spPr>
          <a:xfrm>
            <a:off x="5283605" y="727998"/>
            <a:ext cx="1595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데이터의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64" name="그림 63">
            <a:extLst>
              <a:ext uri="{FF2B5EF4-FFF2-40B4-BE49-F238E27FC236}">
                <a16:creationId xmlns:a16="http://schemas.microsoft.com/office/drawing/2014/main" id="{96F020F3-18C2-23AE-22F5-B1424DD048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600000">
            <a:off x="5215913" y="773471"/>
            <a:ext cx="1960656" cy="136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770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246D4A0D-60EA-EC71-8921-2FD90F9CBEFC}"/>
              </a:ext>
            </a:extLst>
          </p:cNvPr>
          <p:cNvSpPr/>
          <p:nvPr/>
        </p:nvSpPr>
        <p:spPr>
          <a:xfrm>
            <a:off x="5637777" y="3095362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807F8E-B2BF-A8AE-DC01-000E44D242CF}"/>
              </a:ext>
            </a:extLst>
          </p:cNvPr>
          <p:cNvSpPr txBox="1"/>
          <p:nvPr/>
        </p:nvSpPr>
        <p:spPr>
          <a:xfrm>
            <a:off x="5621671" y="2449031"/>
            <a:ext cx="9412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맥락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 algn="ctr"/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“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정규화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6A68BC7-3BAF-5B81-75E0-561A8EFBA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849" y="1386112"/>
            <a:ext cx="4872126" cy="408577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9F555DD-2C09-6E1C-CCE9-A28678C0FC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1240" y="1386112"/>
            <a:ext cx="4855912" cy="4085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5238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950D73B3-EA7F-EF92-A0A9-39C12EF436B5}"/>
              </a:ext>
            </a:extLst>
          </p:cNvPr>
          <p:cNvCxnSpPr/>
          <p:nvPr/>
        </p:nvCxnSpPr>
        <p:spPr>
          <a:xfrm>
            <a:off x="1873751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963AE3A-CBA8-89DD-7326-E1DA3FCDAF16}"/>
              </a:ext>
            </a:extLst>
          </p:cNvPr>
          <p:cNvCxnSpPr>
            <a:cxnSpLocks/>
          </p:cNvCxnSpPr>
          <p:nvPr/>
        </p:nvCxnSpPr>
        <p:spPr>
          <a:xfrm rot="16200000">
            <a:off x="1845176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1CEB67D3-9F57-A855-BC0E-E595E3D65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03" t="29300" r="63047" b="33097"/>
          <a:stretch/>
        </p:blipFill>
        <p:spPr>
          <a:xfrm>
            <a:off x="2828925" y="2390775"/>
            <a:ext cx="1676400" cy="18859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/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“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원시 형태</a:t>
                </a:r>
                <a:r>
                  <a:rPr lang="en-US" altLang="ko-KR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”</a:t>
                </a:r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의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𝑧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8C68052-EB6B-7ED6-8C2A-3BBA6F5825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2161" y="981908"/>
                <a:ext cx="2250168" cy="369332"/>
              </a:xfrm>
              <a:prstGeom prst="rect">
                <a:avLst/>
              </a:prstGeom>
              <a:blipFill>
                <a:blip r:embed="rId3"/>
                <a:stretch>
                  <a:fillRect l="-2168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/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어떤 선형 변환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𝐴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46D1179-5BF6-38AF-12EC-D71228FE4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559" y="2471470"/>
                <a:ext cx="1698542" cy="369332"/>
              </a:xfrm>
              <a:prstGeom prst="rect">
                <a:avLst/>
              </a:prstGeom>
              <a:blipFill>
                <a:blip r:embed="rId4"/>
                <a:stretch>
                  <a:fillRect l="-3226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화살표: 오른쪽 8">
            <a:extLst>
              <a:ext uri="{FF2B5EF4-FFF2-40B4-BE49-F238E27FC236}">
                <a16:creationId xmlns:a16="http://schemas.microsoft.com/office/drawing/2014/main" id="{D92CA6D8-5537-4D39-89E2-FE4AFD80E982}"/>
              </a:ext>
            </a:extLst>
          </p:cNvPr>
          <p:cNvSpPr/>
          <p:nvPr/>
        </p:nvSpPr>
        <p:spPr>
          <a:xfrm>
            <a:off x="5460499" y="2871778"/>
            <a:ext cx="932661" cy="46197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/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dirty="0">
                    <a:latin typeface="나눔스퀘어_ac" panose="020B0600000101010101" pitchFamily="50" charset="-127"/>
                    <a:ea typeface="나눔스퀘어_ac" panose="020B0600000101010101" pitchFamily="50" charset="-127"/>
                  </a:rPr>
                  <a:t>주어진 데이터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  <a:ea typeface="나눔스퀘어_ac" panose="020B0600000101010101" pitchFamily="50" charset="-127"/>
                      </a:rPr>
                      <m:t>𝑥</m:t>
                    </m:r>
                  </m:oMath>
                </a14:m>
                <a:endParaRPr lang="en-US" altLang="ko-KR" dirty="0">
                  <a:latin typeface="나눔스퀘어_ac" panose="020B0600000101010101" pitchFamily="50" charset="-127"/>
                  <a:ea typeface="나눔스퀘어_ac" panose="020B0600000101010101" pitchFamily="50" charset="-127"/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C9BCC07-2B59-E6D6-66C9-490C35219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1838" y="981908"/>
                <a:ext cx="1647439" cy="369332"/>
              </a:xfrm>
              <a:prstGeom prst="rect">
                <a:avLst/>
              </a:prstGeom>
              <a:blipFill>
                <a:blip r:embed="rId5"/>
                <a:stretch>
                  <a:fillRect l="-3333"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884A372-0F2C-F3B6-0101-ACC1A2B26BC3}"/>
              </a:ext>
            </a:extLst>
          </p:cNvPr>
          <p:cNvCxnSpPr/>
          <p:nvPr/>
        </p:nvCxnSpPr>
        <p:spPr>
          <a:xfrm>
            <a:off x="6978196" y="333375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F873D88-B5FA-F7D4-5E04-66A46C5378B5}"/>
              </a:ext>
            </a:extLst>
          </p:cNvPr>
          <p:cNvCxnSpPr>
            <a:cxnSpLocks/>
          </p:cNvCxnSpPr>
          <p:nvPr/>
        </p:nvCxnSpPr>
        <p:spPr>
          <a:xfrm rot="16200000">
            <a:off x="6949621" y="3162300"/>
            <a:ext cx="3571875" cy="0"/>
          </a:xfrm>
          <a:prstGeom prst="straightConnector1">
            <a:avLst/>
          </a:prstGeom>
          <a:ln w="28575">
            <a:solidFill>
              <a:schemeClr val="bg1">
                <a:lumMod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8EC64F09-6D01-1C8A-041F-221990E2E84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031" t="15626" r="14375" b="21133"/>
          <a:stretch/>
        </p:blipFill>
        <p:spPr>
          <a:xfrm>
            <a:off x="7297283" y="1695450"/>
            <a:ext cx="2876550" cy="3171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9363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DA3C6634-D813-7335-2786-C31B32EC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9000" y="1428750"/>
            <a:ext cx="5334000" cy="4000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/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p>
                        <m:sSup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.9940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1.9664</m:t>
                                </m:r>
                              </m:e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3.9514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A43EE39-BFB9-BD44-4EA9-A97678E5F7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6044" y="993106"/>
                <a:ext cx="3457549" cy="610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94946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</TotalTime>
  <Words>100</Words>
  <Application>Microsoft Office PowerPoint</Application>
  <PresentationFormat>와이드스크린</PresentationFormat>
  <Paragraphs>53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나눔스퀘어_ac</vt:lpstr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10</cp:revision>
  <dcterms:created xsi:type="dcterms:W3CDTF">2022-09-30T12:16:36Z</dcterms:created>
  <dcterms:modified xsi:type="dcterms:W3CDTF">2022-10-04T13:22:09Z</dcterms:modified>
</cp:coreProperties>
</file>