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3" r:id="rId9"/>
    <p:sldId id="274" r:id="rId10"/>
    <p:sldId id="269" r:id="rId11"/>
    <p:sldId id="270" r:id="rId12"/>
    <p:sldId id="277" r:id="rId13"/>
    <p:sldId id="271" r:id="rId14"/>
    <p:sldId id="266" r:id="rId15"/>
    <p:sldId id="267" r:id="rId16"/>
    <p:sldId id="268" r:id="rId17"/>
    <p:sldId id="275" r:id="rId18"/>
    <p:sldId id="265" r:id="rId19"/>
    <p:sldId id="264" r:id="rId20"/>
    <p:sldId id="276" r:id="rId21"/>
    <p:sldId id="272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8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/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/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1412FE-2E25-2953-8C8D-253D51495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61" r="64885"/>
          <a:stretch/>
        </p:blipFill>
        <p:spPr>
          <a:xfrm>
            <a:off x="516913" y="2046031"/>
            <a:ext cx="3711388" cy="293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789A76-3388-BB69-9798-5D0284D3C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74" r="36572"/>
          <a:stretch/>
        </p:blipFill>
        <p:spPr>
          <a:xfrm>
            <a:off x="4320986" y="2046031"/>
            <a:ext cx="3711389" cy="293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BF968-F618-1C60-410D-7396978C2E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87" r="8260"/>
          <a:stretch/>
        </p:blipFill>
        <p:spPr>
          <a:xfrm>
            <a:off x="8134025" y="2046031"/>
            <a:ext cx="3711389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/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E1CD52EA-212F-74C7-126C-E90157A0F364}"/>
              </a:ext>
            </a:extLst>
          </p:cNvPr>
          <p:cNvSpPr/>
          <p:nvPr/>
        </p:nvSpPr>
        <p:spPr>
          <a:xfrm>
            <a:off x="2008094" y="1006712"/>
            <a:ext cx="3304686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/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accent1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blipFill>
                <a:blip r:embed="rId3"/>
                <a:stretch>
                  <a:fillRect t="-11628" r="-198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E3BBD6BE-A884-EBBD-31A1-BD30FF97F4B8}"/>
              </a:ext>
            </a:extLst>
          </p:cNvPr>
          <p:cNvSpPr/>
          <p:nvPr/>
        </p:nvSpPr>
        <p:spPr>
          <a:xfrm>
            <a:off x="6913947" y="3428716"/>
            <a:ext cx="3180312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5BFA4-A794-1C82-8C5B-35AEF22ABC5B}"/>
              </a:ext>
            </a:extLst>
          </p:cNvPr>
          <p:cNvSpPr/>
          <p:nvPr/>
        </p:nvSpPr>
        <p:spPr>
          <a:xfrm>
            <a:off x="6913947" y="1006711"/>
            <a:ext cx="3180312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2873EF-5BCC-DC41-464B-6EAB8498F846}"/>
              </a:ext>
            </a:extLst>
          </p:cNvPr>
          <p:cNvSpPr/>
          <p:nvPr/>
        </p:nvSpPr>
        <p:spPr>
          <a:xfrm>
            <a:off x="2008094" y="3428716"/>
            <a:ext cx="3304686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/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blipFill>
                <a:blip r:embed="rId4"/>
                <a:stretch>
                  <a:fillRect l="-4839" t="-7051" r="-345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/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/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r"/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blipFill>
                <a:blip r:embed="rId6"/>
                <a:stretch>
                  <a:fillRect t="-7051" r="-428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0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/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E1CD52EA-212F-74C7-126C-E90157A0F364}"/>
              </a:ext>
            </a:extLst>
          </p:cNvPr>
          <p:cNvSpPr/>
          <p:nvPr/>
        </p:nvSpPr>
        <p:spPr>
          <a:xfrm>
            <a:off x="2008094" y="1006712"/>
            <a:ext cx="3304686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/>
              <p:nvPr/>
            </p:nvSpPr>
            <p:spPr>
              <a:xfrm>
                <a:off x="406927" y="519933"/>
                <a:ext cx="478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accent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Deviation in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en-US" altLang="ko-KR" sz="2800" dirty="0">
                    <a:solidFill>
                      <a:schemeClr val="accent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-axis direction</a:t>
                </a:r>
                <a:endPara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519933"/>
                <a:ext cx="4789837" cy="523220"/>
              </a:xfrm>
              <a:prstGeom prst="rect">
                <a:avLst/>
              </a:prstGeom>
              <a:blipFill>
                <a:blip r:embed="rId3"/>
                <a:stretch>
                  <a:fillRect l="-2675"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E3BBD6BE-A884-EBBD-31A1-BD30FF97F4B8}"/>
              </a:ext>
            </a:extLst>
          </p:cNvPr>
          <p:cNvSpPr/>
          <p:nvPr/>
        </p:nvSpPr>
        <p:spPr>
          <a:xfrm>
            <a:off x="6913947" y="3428716"/>
            <a:ext cx="3180312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5BFA4-A794-1C82-8C5B-35AEF22ABC5B}"/>
              </a:ext>
            </a:extLst>
          </p:cNvPr>
          <p:cNvSpPr/>
          <p:nvPr/>
        </p:nvSpPr>
        <p:spPr>
          <a:xfrm>
            <a:off x="6913947" y="1006711"/>
            <a:ext cx="3180312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2873EF-5BCC-DC41-464B-6EAB8498F846}"/>
              </a:ext>
            </a:extLst>
          </p:cNvPr>
          <p:cNvSpPr/>
          <p:nvPr/>
        </p:nvSpPr>
        <p:spPr>
          <a:xfrm>
            <a:off x="2008094" y="3428716"/>
            <a:ext cx="3304686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/>
              <p:nvPr/>
            </p:nvSpPr>
            <p:spPr>
              <a:xfrm>
                <a:off x="406927" y="5739227"/>
                <a:ext cx="419050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Co-deviation in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-axis</a:t>
                </a:r>
              </a:p>
              <a:p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direction</a:t>
                </a:r>
                <a:endParaRPr lang="ko-KR" altLang="en-US" sz="2800" dirty="0">
                  <a:solidFill>
                    <a:schemeClr val="accent6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5739227"/>
                <a:ext cx="4190506" cy="954107"/>
              </a:xfrm>
              <a:prstGeom prst="rect">
                <a:avLst/>
              </a:prstGeom>
              <a:blipFill>
                <a:blip r:embed="rId4"/>
                <a:stretch>
                  <a:fillRect l="-3057" t="-5096" r="-437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/>
              <p:nvPr/>
            </p:nvSpPr>
            <p:spPr>
              <a:xfrm>
                <a:off x="6710134" y="5819129"/>
                <a:ext cx="4946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Deviation in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en-US" altLang="ko-KR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-axis direction</a:t>
                </a:r>
                <a:endParaRPr lang="ko-KR" altLang="en-US" sz="2800" dirty="0">
                  <a:solidFill>
                    <a:schemeClr val="accent2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34" y="5819129"/>
                <a:ext cx="4946887" cy="523220"/>
              </a:xfrm>
              <a:prstGeom prst="rect">
                <a:avLst/>
              </a:prstGeom>
              <a:blipFill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/>
              <p:nvPr/>
            </p:nvSpPr>
            <p:spPr>
              <a:xfrm>
                <a:off x="7089870" y="566099"/>
                <a:ext cx="41874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Co-deviation in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-axis</a:t>
                </a:r>
              </a:p>
              <a:p>
                <a:pPr algn="r"/>
                <a:r>
                  <a:rPr lang="en-US" altLang="ko-KR" sz="2800" dirty="0">
                    <a:solidFill>
                      <a:schemeClr val="accent6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direction</a:t>
                </a:r>
                <a:endParaRPr lang="ko-KR" altLang="en-US" sz="2800" dirty="0">
                  <a:solidFill>
                    <a:schemeClr val="accent6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870" y="566099"/>
                <a:ext cx="4187413" cy="954107"/>
              </a:xfrm>
              <a:prstGeom prst="rect">
                <a:avLst/>
              </a:prstGeom>
              <a:blipFill>
                <a:blip r:embed="rId6"/>
                <a:stretch>
                  <a:fillRect l="-437" t="-5769" r="-305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01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E0FB7B8-76B4-B631-BB33-A15227B0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5" y="1417219"/>
            <a:ext cx="6454140" cy="4840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𝐸𝑉𝐷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2DB68F-7BE0-5903-3757-F4712068582A}"/>
              </a:ext>
            </a:extLst>
          </p:cNvPr>
          <p:cNvSpPr txBox="1"/>
          <p:nvPr/>
        </p:nvSpPr>
        <p:spPr>
          <a:xfrm>
            <a:off x="4983647" y="2048022"/>
            <a:ext cx="607859" cy="369332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F24BD-7317-7ABC-3D2B-C1CECDC9B671}"/>
              </a:ext>
            </a:extLst>
          </p:cNvPr>
          <p:cNvSpPr txBox="1"/>
          <p:nvPr/>
        </p:nvSpPr>
        <p:spPr>
          <a:xfrm>
            <a:off x="2413408" y="2345427"/>
            <a:ext cx="607859" cy="369332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/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−0.8507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0.8507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/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0.6910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1.8090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69ED6CD-6E13-ACE9-FADB-5017B1FF68CE}"/>
              </a:ext>
            </a:extLst>
          </p:cNvPr>
          <p:cNvSpPr/>
          <p:nvPr/>
        </p:nvSpPr>
        <p:spPr>
          <a:xfrm>
            <a:off x="9948876" y="2500987"/>
            <a:ext cx="777059" cy="81500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C7E0E-DF2E-C6D7-1D76-010028780183}"/>
              </a:ext>
            </a:extLst>
          </p:cNvPr>
          <p:cNvSpPr/>
          <p:nvPr/>
        </p:nvSpPr>
        <p:spPr>
          <a:xfrm>
            <a:off x="8765831" y="2514240"/>
            <a:ext cx="963171" cy="81500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961C8-C35D-FFEE-4D3F-67B8AAB71BDA}"/>
              </a:ext>
            </a:extLst>
          </p:cNvPr>
          <p:cNvSpPr txBox="1"/>
          <p:nvPr/>
        </p:nvSpPr>
        <p:spPr>
          <a:xfrm>
            <a:off x="10011174" y="2144908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AAD69-E6FE-DAD9-DF66-B6C77D6B613C}"/>
              </a:ext>
            </a:extLst>
          </p:cNvPr>
          <p:cNvSpPr txBox="1"/>
          <p:nvPr/>
        </p:nvSpPr>
        <p:spPr>
          <a:xfrm>
            <a:off x="8950999" y="2138283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EAEFF-9F46-6EF0-A240-F9B65CFE9231}"/>
              </a:ext>
            </a:extLst>
          </p:cNvPr>
          <p:cNvSpPr/>
          <p:nvPr/>
        </p:nvSpPr>
        <p:spPr>
          <a:xfrm>
            <a:off x="9852799" y="4054170"/>
            <a:ext cx="777059" cy="25968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/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DEE2FDE-2E97-DDBE-4638-63B5018483B1}"/>
              </a:ext>
            </a:extLst>
          </p:cNvPr>
          <p:cNvSpPr/>
          <p:nvPr/>
        </p:nvSpPr>
        <p:spPr>
          <a:xfrm>
            <a:off x="8840312" y="3740954"/>
            <a:ext cx="777059" cy="25968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/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469367" y="2369344"/>
            <a:ext cx="125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Move </a:t>
            </a: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center</a:t>
            </a: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 (0,0)</a:t>
            </a: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6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68052-EB6B-7ED6-8C2A-3BBA6F5825E3}"/>
              </a:ext>
            </a:extLst>
          </p:cNvPr>
          <p:cNvSpPr txBox="1"/>
          <p:nvPr/>
        </p:nvSpPr>
        <p:spPr>
          <a:xfrm>
            <a:off x="1960765" y="981908"/>
            <a:ext cx="23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Z as “raw form”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4731332" y="2471470"/>
                <a:ext cx="2318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 linear transform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32" y="2471470"/>
                <a:ext cx="2318135" cy="369332"/>
              </a:xfrm>
              <a:prstGeom prst="rect">
                <a:avLst/>
              </a:prstGeom>
              <a:blipFill>
                <a:blip r:embed="rId3"/>
                <a:stretch>
                  <a:fillRect l="-21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CC07-2B59-E6D6-66C9-490C35219DE3}"/>
              </a:ext>
            </a:extLst>
          </p:cNvPr>
          <p:cNvSpPr txBox="1"/>
          <p:nvPr/>
        </p:nvSpPr>
        <p:spPr>
          <a:xfrm>
            <a:off x="6577667" y="981908"/>
            <a:ext cx="450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“X” after transformation the given data Z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628ACD-9C7B-B33D-C4FC-97F5E039A4B4}"/>
              </a:ext>
            </a:extLst>
          </p:cNvPr>
          <p:cNvCxnSpPr/>
          <p:nvPr/>
        </p:nvCxnSpPr>
        <p:spPr>
          <a:xfrm>
            <a:off x="514467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2F2D1A-02BB-4FA4-9ABE-0743FE6F935A}"/>
              </a:ext>
            </a:extLst>
          </p:cNvPr>
          <p:cNvCxnSpPr>
            <a:cxnSpLocks/>
          </p:cNvCxnSpPr>
          <p:nvPr/>
        </p:nvCxnSpPr>
        <p:spPr>
          <a:xfrm rot="16200000">
            <a:off x="483157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E439F7-D01A-BEFB-C421-72F35630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1561096" y="2799716"/>
            <a:ext cx="1836910" cy="2066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ED131-A892-7DEA-BE7D-3FE9F38B82CE}"/>
                  </a:ext>
                </a:extLst>
              </p:cNvPr>
              <p:cNvSpPr txBox="1"/>
              <p:nvPr/>
            </p:nvSpPr>
            <p:spPr>
              <a:xfrm>
                <a:off x="1315007" y="1255955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ED131-A892-7DEA-BE7D-3FE9F38B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07" y="1255955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1897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CA4A3-EB71-B1DF-4F8C-032B11AE08F2}"/>
                  </a:ext>
                </a:extLst>
              </p:cNvPr>
              <p:cNvSpPr txBox="1"/>
              <p:nvPr/>
            </p:nvSpPr>
            <p:spPr>
              <a:xfrm>
                <a:off x="4888358" y="2361080"/>
                <a:ext cx="2348202" cy="50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CA4A3-EB71-B1DF-4F8C-032B11AE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58" y="2361080"/>
                <a:ext cx="2348202" cy="508770"/>
              </a:xfrm>
              <a:prstGeom prst="rect">
                <a:avLst/>
              </a:prstGeom>
              <a:blipFill>
                <a:blip r:embed="rId4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CFA7C3-C318-B1B1-F889-BC5B53B2965A}"/>
              </a:ext>
            </a:extLst>
          </p:cNvPr>
          <p:cNvSpPr/>
          <p:nvPr/>
        </p:nvSpPr>
        <p:spPr>
          <a:xfrm>
            <a:off x="5551480" y="2799716"/>
            <a:ext cx="1021960" cy="50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B2260-5708-08DC-290A-89C928EEFBAC}"/>
                  </a:ext>
                </a:extLst>
              </p:cNvPr>
              <p:cNvSpPr txBox="1"/>
              <p:nvPr/>
            </p:nvSpPr>
            <p:spPr>
              <a:xfrm>
                <a:off x="8439169" y="1255955"/>
                <a:ext cx="2500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B2260-5708-08DC-290A-89C928EE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69" y="1255955"/>
                <a:ext cx="2500236" cy="369332"/>
              </a:xfrm>
              <a:prstGeom prst="rect">
                <a:avLst/>
              </a:prstGeom>
              <a:blipFill>
                <a:blip r:embed="rId5"/>
                <a:stretch>
                  <a:fillRect l="-1460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25BDAF-5626-672C-AC1C-1E1B015E7AEB}"/>
              </a:ext>
            </a:extLst>
          </p:cNvPr>
          <p:cNvCxnSpPr/>
          <p:nvPr/>
        </p:nvCxnSpPr>
        <p:spPr>
          <a:xfrm>
            <a:off x="7763664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AADD75-D274-4F51-E57C-5BEF0548FE01}"/>
              </a:ext>
            </a:extLst>
          </p:cNvPr>
          <p:cNvCxnSpPr>
            <a:cxnSpLocks/>
          </p:cNvCxnSpPr>
          <p:nvPr/>
        </p:nvCxnSpPr>
        <p:spPr>
          <a:xfrm rot="16200000">
            <a:off x="7732354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F4057BF-21D0-D99A-0F91-9FAF081F6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8113303" y="2037817"/>
            <a:ext cx="3151969" cy="34755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F962085-B071-7972-CD84-D7E4A280EC52}"/>
              </a:ext>
            </a:extLst>
          </p:cNvPr>
          <p:cNvSpPr/>
          <p:nvPr/>
        </p:nvSpPr>
        <p:spPr>
          <a:xfrm flipH="1">
            <a:off x="5551480" y="3336590"/>
            <a:ext cx="1021960" cy="5062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/>
              <p:nvPr/>
            </p:nvSpPr>
            <p:spPr>
              <a:xfrm>
                <a:off x="4730517" y="3873465"/>
                <a:ext cx="2663885" cy="50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17" y="3873465"/>
                <a:ext cx="2663885" cy="508770"/>
              </a:xfrm>
              <a:prstGeom prst="rect">
                <a:avLst/>
              </a:prstGeom>
              <a:blipFill>
                <a:blip r:embed="rId6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628ACD-9C7B-B33D-C4FC-97F5E039A4B4}"/>
              </a:ext>
            </a:extLst>
          </p:cNvPr>
          <p:cNvCxnSpPr/>
          <p:nvPr/>
        </p:nvCxnSpPr>
        <p:spPr>
          <a:xfrm>
            <a:off x="514467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2F2D1A-02BB-4FA4-9ABE-0743FE6F935A}"/>
              </a:ext>
            </a:extLst>
          </p:cNvPr>
          <p:cNvCxnSpPr>
            <a:cxnSpLocks/>
          </p:cNvCxnSpPr>
          <p:nvPr/>
        </p:nvCxnSpPr>
        <p:spPr>
          <a:xfrm rot="16200000">
            <a:off x="483157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E439F7-D01A-BEFB-C421-72F35630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1561096" y="2799716"/>
            <a:ext cx="1836910" cy="2066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8ED131-A892-7DEA-BE7D-3FE9F38B82CE}"/>
              </a:ext>
            </a:extLst>
          </p:cNvPr>
          <p:cNvSpPr txBox="1"/>
          <p:nvPr/>
        </p:nvSpPr>
        <p:spPr>
          <a:xfrm>
            <a:off x="1241910" y="1255955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Z as “raw form”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CA4A3-EB71-B1DF-4F8C-032B11AE08F2}"/>
              </a:ext>
            </a:extLst>
          </p:cNvPr>
          <p:cNvSpPr txBox="1"/>
          <p:nvPr/>
        </p:nvSpPr>
        <p:spPr>
          <a:xfrm>
            <a:off x="4906758" y="2361080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linear transform 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𝑅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CFA7C3-C318-B1B1-F889-BC5B53B2965A}"/>
              </a:ext>
            </a:extLst>
          </p:cNvPr>
          <p:cNvSpPr/>
          <p:nvPr/>
        </p:nvSpPr>
        <p:spPr>
          <a:xfrm>
            <a:off x="5551480" y="2799716"/>
            <a:ext cx="1021960" cy="50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B2260-5708-08DC-290A-89C928EEFBAC}"/>
              </a:ext>
            </a:extLst>
          </p:cNvPr>
          <p:cNvSpPr txBox="1"/>
          <p:nvPr/>
        </p:nvSpPr>
        <p:spPr>
          <a:xfrm>
            <a:off x="7467898" y="1255955"/>
            <a:ext cx="450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“X” after transformation the given data Z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25BDAF-5626-672C-AC1C-1E1B015E7AEB}"/>
              </a:ext>
            </a:extLst>
          </p:cNvPr>
          <p:cNvCxnSpPr/>
          <p:nvPr/>
        </p:nvCxnSpPr>
        <p:spPr>
          <a:xfrm>
            <a:off x="7763664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AADD75-D274-4F51-E57C-5BEF0548FE01}"/>
              </a:ext>
            </a:extLst>
          </p:cNvPr>
          <p:cNvCxnSpPr>
            <a:cxnSpLocks/>
          </p:cNvCxnSpPr>
          <p:nvPr/>
        </p:nvCxnSpPr>
        <p:spPr>
          <a:xfrm rot="16200000">
            <a:off x="7732354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F4057BF-21D0-D99A-0F91-9FAF081F6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8113303" y="2037817"/>
            <a:ext cx="3151969" cy="34755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F962085-B071-7972-CD84-D7E4A280EC52}"/>
              </a:ext>
            </a:extLst>
          </p:cNvPr>
          <p:cNvSpPr/>
          <p:nvPr/>
        </p:nvSpPr>
        <p:spPr>
          <a:xfrm flipH="1">
            <a:off x="5551480" y="3336590"/>
            <a:ext cx="1021960" cy="5062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/>
              <p:nvPr/>
            </p:nvSpPr>
            <p:spPr>
              <a:xfrm>
                <a:off x="4444170" y="3873465"/>
                <a:ext cx="323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Another linear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70" y="3873465"/>
                <a:ext cx="3236591" cy="369332"/>
              </a:xfrm>
              <a:prstGeom prst="rect">
                <a:avLst/>
              </a:prstGeom>
              <a:blipFill>
                <a:blip r:embed="rId3"/>
                <a:stretch>
                  <a:fillRect l="-11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4571207" y="5826413"/>
            <a:ext cx="311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“Normalizing” the 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168192" y="727998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“context” of data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395F74-1838-532D-C30F-DFE7FA51E538}"/>
              </a:ext>
            </a:extLst>
          </p:cNvPr>
          <p:cNvGrpSpPr/>
          <p:nvPr/>
        </p:nvGrpSpPr>
        <p:grpSpPr>
          <a:xfrm>
            <a:off x="5281739" y="2449031"/>
            <a:ext cx="1628523" cy="1108303"/>
            <a:chOff x="5393376" y="2449031"/>
            <a:chExt cx="1628523" cy="1108303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246D4A0D-60EA-EC71-8921-2FD90F9CBEFC}"/>
                </a:ext>
              </a:extLst>
            </p:cNvPr>
            <p:cNvSpPr/>
            <p:nvPr/>
          </p:nvSpPr>
          <p:spPr>
            <a:xfrm>
              <a:off x="5740579" y="3095362"/>
              <a:ext cx="932661" cy="4619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807F8E-B2BF-A8AE-DC01-000E44D242CF}"/>
                </a:ext>
              </a:extLst>
            </p:cNvPr>
            <p:cNvSpPr txBox="1"/>
            <p:nvPr/>
          </p:nvSpPr>
          <p:spPr>
            <a:xfrm>
              <a:off x="5393376" y="2449031"/>
              <a:ext cx="1628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“Normalizing”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the “Context”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7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333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KoPubWorld돋움체 Bold</vt:lpstr>
      <vt:lpstr>KoPub돋움체 Bold</vt:lpstr>
      <vt:lpstr>나눔스퀘어_ac</vt:lpstr>
      <vt:lpstr>맑은 고딕</vt:lpstr>
      <vt:lpstr>Arial</vt:lpstr>
      <vt:lpstr>Calibri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17</cp:revision>
  <dcterms:created xsi:type="dcterms:W3CDTF">2022-09-30T12:16:36Z</dcterms:created>
  <dcterms:modified xsi:type="dcterms:W3CDTF">2023-05-14T15:32:19Z</dcterms:modified>
</cp:coreProperties>
</file>