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2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3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7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61A7C00-B131-C342-CC4A-CAEAA901E90D}"/>
              </a:ext>
            </a:extLst>
          </p:cNvPr>
          <p:cNvSpPr/>
          <p:nvPr/>
        </p:nvSpPr>
        <p:spPr>
          <a:xfrm rot="19985031">
            <a:off x="8157246" y="2734660"/>
            <a:ext cx="1107960" cy="695688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286454-DC64-2914-B0EC-7081AB41D36C}"/>
              </a:ext>
            </a:extLst>
          </p:cNvPr>
          <p:cNvSpPr/>
          <p:nvPr/>
        </p:nvSpPr>
        <p:spPr>
          <a:xfrm rot="19985031">
            <a:off x="7593172" y="2380478"/>
            <a:ext cx="2236108" cy="140405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106274-3A4E-FA9A-2EDD-6D899D82FF79}"/>
              </a:ext>
            </a:extLst>
          </p:cNvPr>
          <p:cNvSpPr/>
          <p:nvPr/>
        </p:nvSpPr>
        <p:spPr>
          <a:xfrm rot="19985031">
            <a:off x="7050627" y="2039814"/>
            <a:ext cx="3321198" cy="2085381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C9DFA3-EB44-1E85-988E-F90E8264A022}"/>
              </a:ext>
            </a:extLst>
          </p:cNvPr>
          <p:cNvSpPr/>
          <p:nvPr/>
        </p:nvSpPr>
        <p:spPr>
          <a:xfrm rot="19985031">
            <a:off x="6476767" y="1679487"/>
            <a:ext cx="4468918" cy="2806034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594B2-D4D5-91CC-609C-95BA55D3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" y="1134953"/>
            <a:ext cx="5642233" cy="4570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C53B3-FE6D-6A68-F3AB-9FD7B21C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18" y="1134953"/>
            <a:ext cx="5538547" cy="458809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9589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3483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8737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8451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8289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𝑧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2168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𝐴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blipFill>
                <a:blip r:embed="rId4"/>
                <a:stretch>
                  <a:fillRect l="-322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𝑥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blipFill>
                <a:blip r:embed="rId5"/>
                <a:stretch>
                  <a:fillRect l="-333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100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나눔스퀘어_ac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8</cp:revision>
  <dcterms:created xsi:type="dcterms:W3CDTF">2022-09-30T12:16:36Z</dcterms:created>
  <dcterms:modified xsi:type="dcterms:W3CDTF">2022-10-02T13:52:48Z</dcterms:modified>
</cp:coreProperties>
</file>