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100" d="100"/>
          <a:sy n="100" d="100"/>
        </p:scale>
        <p:origin x="262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B3A7E-B350-95B6-7F1B-F1C56454E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FF7809-9530-7948-F6C9-BA8A39CF2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E568C4-0128-08F4-261C-285DAF23A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983AE-7C74-4A66-8F6D-5C0A90E3ED26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C11851-D0D3-67E2-0B65-AFD9D4ED5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54694B-0B55-2641-C4C8-6987C0057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BEAF8-090F-4795-9C5D-2A7745BA1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868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733994-0E95-BCBE-F2A3-574F5BCC2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FD204E-C6A8-3782-1AFB-B562EF935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8934D8-CD5D-38A2-085D-F012EBB75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983AE-7C74-4A66-8F6D-5C0A90E3ED26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4362E7-83C7-1888-D932-C63A2F3FC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D8363E-F8CB-7F32-6CBE-9E3466C6E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BEAF8-090F-4795-9C5D-2A7745BA1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022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06B68FC-DEB4-A6C1-3F00-05EADACB30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6152C6-EACD-C91F-F27D-A00A8B6F7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D933EE-DA08-55FA-3918-E38E0EDC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983AE-7C74-4A66-8F6D-5C0A90E3ED26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42433C-649D-EAA7-7D9C-892188D53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EE9364-F80A-B62D-E0D4-8C87CF7C1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BEAF8-090F-4795-9C5D-2A7745BA1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90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06792B-D123-545B-5304-D4872759A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925B12-3A25-66C3-BD2C-A83DC6FE8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F60B57-BC88-86A1-0E17-59CC4F41C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983AE-7C74-4A66-8F6D-5C0A90E3ED26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E1A60E-F809-43AE-11A9-EAD5E7F14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9B7386-4A04-08D7-1823-49865C9CB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BEAF8-090F-4795-9C5D-2A7745BA1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604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2B807-AAE3-D969-562A-1F59498CC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C29C9D-758B-2209-10D6-2D74410DC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FBF378-1A42-77F4-802A-1ED1F648B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983AE-7C74-4A66-8F6D-5C0A90E3ED26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C04445-FB90-AE28-AE3E-94A15A08B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915EC9-9972-D76F-569A-1A623B4EE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BEAF8-090F-4795-9C5D-2A7745BA1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75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DEB3A-35D9-F973-F901-49818B9C1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0F6844-A60B-5285-B3DC-23C75EDD04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A30351-76F4-C128-9298-B25036D8F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F8B4C6-DCBD-EDED-433B-DB014D9B1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983AE-7C74-4A66-8F6D-5C0A90E3ED26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920B0D-EC2C-BB06-9A7C-5754E8A4C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DF4AD4-CB03-10C6-A554-DC2171DAB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BEAF8-090F-4795-9C5D-2A7745BA1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313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49A010-339E-1270-0BA7-B4FD0FE45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840009-A732-52F9-DBAE-BB6D78DD3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804F8D-FC8C-66B4-8612-455457D6F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5F607F-3390-F1E6-CCEB-7AFBF905B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86C4FC-F9DC-A3A9-FFF8-67107481A4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86FA9F2-CA7A-9137-08E0-4539B61B3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983AE-7C74-4A66-8F6D-5C0A90E3ED26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91095E-F5BD-0AFF-FB15-3035F652F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3521D9-C517-E823-0DE5-B27C9AE66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BEAF8-090F-4795-9C5D-2A7745BA1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489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A6EB1-7ED4-FEF7-63F1-3C3EA50DF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29C93E-B0DF-FA08-0A41-417881F60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983AE-7C74-4A66-8F6D-5C0A90E3ED26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870D22-EEE6-58FA-54D3-DC161E30E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A2744F2-66F9-000F-A1F8-9A4BFF0D5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BEAF8-090F-4795-9C5D-2A7745BA1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330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666D9D5-CE8F-A2C1-4DB2-DB4ABCB8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983AE-7C74-4A66-8F6D-5C0A90E3ED26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574D5DE-C733-8506-BDB8-664B629D0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E39211-BDA1-6886-01BB-DB4B27FAE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BEAF8-090F-4795-9C5D-2A7745BA1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77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19F08-FFDC-A37A-0699-EF3049D2F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DD321F-3A67-1EDF-9EEE-2BFF37A96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68E56A-9C30-136F-19DC-A2D2D7175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4292AE-4C1C-4F61-C1DD-65D0CCBC6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983AE-7C74-4A66-8F6D-5C0A90E3ED26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4B17A8-4D8B-A0DE-19E6-590D4B61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C501B6-6478-204C-E741-B35CB65B9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BEAF8-090F-4795-9C5D-2A7745BA1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973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249736-8DEF-68C2-68CD-80A14B1EA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F3B2E4-53B0-346F-7CB1-D6ABCFCE8E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6DF85C-6EFF-E7E0-AC9B-88867AEE7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955EB7-6673-B12F-F556-991CC029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983AE-7C74-4A66-8F6D-5C0A90E3ED26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38ED84-F144-9728-F3FC-B7406D21C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178324-5003-BD78-6F8D-BBF2DA19E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BEAF8-090F-4795-9C5D-2A7745BA1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211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64844E0-B984-DE45-54ED-C0275493B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C19AB8-9175-AF32-F170-5D6B318CA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055667-371B-6EA3-E93A-83C29D96F7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983AE-7C74-4A66-8F6D-5C0A90E3ED26}" type="datetimeFigureOut">
              <a:rPr lang="ko-KR" altLang="en-US" smtClean="0"/>
              <a:t>2022-09-17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07FC1D-4FC2-2F96-9443-7262137881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99F2B0-FD50-A6E3-0812-2206A65E8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BEAF8-090F-4795-9C5D-2A7745BA1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058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>
            <a:extLst>
              <a:ext uri="{FF2B5EF4-FFF2-40B4-BE49-F238E27FC236}">
                <a16:creationId xmlns:a16="http://schemas.microsoft.com/office/drawing/2014/main" id="{16C23536-D806-4819-AFDA-D903B5364E2F}"/>
              </a:ext>
            </a:extLst>
          </p:cNvPr>
          <p:cNvSpPr>
            <a:spLocks/>
          </p:cNvSpPr>
          <p:nvPr/>
        </p:nvSpPr>
        <p:spPr bwMode="auto">
          <a:xfrm>
            <a:off x="6955956" y="3616493"/>
            <a:ext cx="1461604" cy="516942"/>
          </a:xfrm>
          <a:custGeom>
            <a:avLst/>
            <a:gdLst>
              <a:gd name="T0" fmla="*/ 0 w 719"/>
              <a:gd name="T1" fmla="*/ 0 h 454"/>
              <a:gd name="T2" fmla="*/ 0 w 719"/>
              <a:gd name="T3" fmla="*/ 454 h 454"/>
              <a:gd name="T4" fmla="*/ 26 w 719"/>
              <a:gd name="T5" fmla="*/ 454 h 454"/>
              <a:gd name="T6" fmla="*/ 53 w 719"/>
              <a:gd name="T7" fmla="*/ 454 h 454"/>
              <a:gd name="T8" fmla="*/ 79 w 719"/>
              <a:gd name="T9" fmla="*/ 454 h 454"/>
              <a:gd name="T10" fmla="*/ 106 w 719"/>
              <a:gd name="T11" fmla="*/ 454 h 454"/>
              <a:gd name="T12" fmla="*/ 132 w 719"/>
              <a:gd name="T13" fmla="*/ 454 h 454"/>
              <a:gd name="T14" fmla="*/ 158 w 719"/>
              <a:gd name="T15" fmla="*/ 454 h 454"/>
              <a:gd name="T16" fmla="*/ 185 w 719"/>
              <a:gd name="T17" fmla="*/ 454 h 454"/>
              <a:gd name="T18" fmla="*/ 211 w 719"/>
              <a:gd name="T19" fmla="*/ 454 h 454"/>
              <a:gd name="T20" fmla="*/ 237 w 719"/>
              <a:gd name="T21" fmla="*/ 454 h 454"/>
              <a:gd name="T22" fmla="*/ 264 w 719"/>
              <a:gd name="T23" fmla="*/ 454 h 454"/>
              <a:gd name="T24" fmla="*/ 290 w 719"/>
              <a:gd name="T25" fmla="*/ 454 h 454"/>
              <a:gd name="T26" fmla="*/ 316 w 719"/>
              <a:gd name="T27" fmla="*/ 454 h 454"/>
              <a:gd name="T28" fmla="*/ 343 w 719"/>
              <a:gd name="T29" fmla="*/ 454 h 454"/>
              <a:gd name="T30" fmla="*/ 369 w 719"/>
              <a:gd name="T31" fmla="*/ 454 h 454"/>
              <a:gd name="T32" fmla="*/ 395 w 719"/>
              <a:gd name="T33" fmla="*/ 454 h 454"/>
              <a:gd name="T34" fmla="*/ 422 w 719"/>
              <a:gd name="T35" fmla="*/ 454 h 454"/>
              <a:gd name="T36" fmla="*/ 448 w 719"/>
              <a:gd name="T37" fmla="*/ 454 h 454"/>
              <a:gd name="T38" fmla="*/ 475 w 719"/>
              <a:gd name="T39" fmla="*/ 454 h 454"/>
              <a:gd name="T40" fmla="*/ 501 w 719"/>
              <a:gd name="T41" fmla="*/ 454 h 454"/>
              <a:gd name="T42" fmla="*/ 527 w 719"/>
              <a:gd name="T43" fmla="*/ 454 h 454"/>
              <a:gd name="T44" fmla="*/ 553 w 719"/>
              <a:gd name="T45" fmla="*/ 454 h 454"/>
              <a:gd name="T46" fmla="*/ 580 w 719"/>
              <a:gd name="T47" fmla="*/ 454 h 454"/>
              <a:gd name="T48" fmla="*/ 606 w 719"/>
              <a:gd name="T49" fmla="*/ 454 h 454"/>
              <a:gd name="T50" fmla="*/ 633 w 719"/>
              <a:gd name="T51" fmla="*/ 454 h 454"/>
              <a:gd name="T52" fmla="*/ 659 w 719"/>
              <a:gd name="T53" fmla="*/ 454 h 454"/>
              <a:gd name="T54" fmla="*/ 685 w 719"/>
              <a:gd name="T55" fmla="*/ 454 h 454"/>
              <a:gd name="T56" fmla="*/ 712 w 719"/>
              <a:gd name="T57" fmla="*/ 454 h 454"/>
              <a:gd name="T58" fmla="*/ 719 w 719"/>
              <a:gd name="T59" fmla="*/ 454 h 454"/>
              <a:gd name="T60" fmla="*/ 719 w 719"/>
              <a:gd name="T61" fmla="*/ 454 h 454"/>
              <a:gd name="T62" fmla="*/ 719 w 719"/>
              <a:gd name="T63" fmla="*/ 454 h 454"/>
              <a:gd name="T64" fmla="*/ 712 w 719"/>
              <a:gd name="T65" fmla="*/ 454 h 454"/>
              <a:gd name="T66" fmla="*/ 685 w 719"/>
              <a:gd name="T67" fmla="*/ 453 h 454"/>
              <a:gd name="T68" fmla="*/ 659 w 719"/>
              <a:gd name="T69" fmla="*/ 453 h 454"/>
              <a:gd name="T70" fmla="*/ 633 w 719"/>
              <a:gd name="T71" fmla="*/ 453 h 454"/>
              <a:gd name="T72" fmla="*/ 606 w 719"/>
              <a:gd name="T73" fmla="*/ 452 h 454"/>
              <a:gd name="T74" fmla="*/ 580 w 719"/>
              <a:gd name="T75" fmla="*/ 451 h 454"/>
              <a:gd name="T76" fmla="*/ 553 w 719"/>
              <a:gd name="T77" fmla="*/ 450 h 454"/>
              <a:gd name="T78" fmla="*/ 527 w 719"/>
              <a:gd name="T79" fmla="*/ 449 h 454"/>
              <a:gd name="T80" fmla="*/ 501 w 719"/>
              <a:gd name="T81" fmla="*/ 446 h 454"/>
              <a:gd name="T82" fmla="*/ 475 w 719"/>
              <a:gd name="T83" fmla="*/ 444 h 454"/>
              <a:gd name="T84" fmla="*/ 448 w 719"/>
              <a:gd name="T85" fmla="*/ 441 h 454"/>
              <a:gd name="T86" fmla="*/ 422 w 719"/>
              <a:gd name="T87" fmla="*/ 437 h 454"/>
              <a:gd name="T88" fmla="*/ 395 w 719"/>
              <a:gd name="T89" fmla="*/ 431 h 454"/>
              <a:gd name="T90" fmla="*/ 369 w 719"/>
              <a:gd name="T91" fmla="*/ 424 h 454"/>
              <a:gd name="T92" fmla="*/ 343 w 719"/>
              <a:gd name="T93" fmla="*/ 417 h 454"/>
              <a:gd name="T94" fmla="*/ 316 w 719"/>
              <a:gd name="T95" fmla="*/ 406 h 454"/>
              <a:gd name="T96" fmla="*/ 290 w 719"/>
              <a:gd name="T97" fmla="*/ 394 h 454"/>
              <a:gd name="T98" fmla="*/ 264 w 719"/>
              <a:gd name="T99" fmla="*/ 379 h 454"/>
              <a:gd name="T100" fmla="*/ 237 w 719"/>
              <a:gd name="T101" fmla="*/ 361 h 454"/>
              <a:gd name="T102" fmla="*/ 211 w 719"/>
              <a:gd name="T103" fmla="*/ 340 h 454"/>
              <a:gd name="T104" fmla="*/ 185 w 719"/>
              <a:gd name="T105" fmla="*/ 315 h 454"/>
              <a:gd name="T106" fmla="*/ 158 w 719"/>
              <a:gd name="T107" fmla="*/ 286 h 454"/>
              <a:gd name="T108" fmla="*/ 132 w 719"/>
              <a:gd name="T109" fmla="*/ 252 h 454"/>
              <a:gd name="T110" fmla="*/ 106 w 719"/>
              <a:gd name="T111" fmla="*/ 213 h 454"/>
              <a:gd name="T112" fmla="*/ 79 w 719"/>
              <a:gd name="T113" fmla="*/ 168 h 454"/>
              <a:gd name="T114" fmla="*/ 53 w 719"/>
              <a:gd name="T115" fmla="*/ 118 h 454"/>
              <a:gd name="T116" fmla="*/ 26 w 719"/>
              <a:gd name="T117" fmla="*/ 62 h 454"/>
              <a:gd name="T118" fmla="*/ 0 w 719"/>
              <a:gd name="T119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19" h="454">
                <a:moveTo>
                  <a:pt x="0" y="0"/>
                </a:moveTo>
                <a:lnTo>
                  <a:pt x="0" y="454"/>
                </a:lnTo>
                <a:lnTo>
                  <a:pt x="26" y="454"/>
                </a:lnTo>
                <a:lnTo>
                  <a:pt x="53" y="454"/>
                </a:lnTo>
                <a:lnTo>
                  <a:pt x="79" y="454"/>
                </a:lnTo>
                <a:lnTo>
                  <a:pt x="106" y="454"/>
                </a:lnTo>
                <a:lnTo>
                  <a:pt x="132" y="454"/>
                </a:lnTo>
                <a:lnTo>
                  <a:pt x="158" y="454"/>
                </a:lnTo>
                <a:lnTo>
                  <a:pt x="185" y="454"/>
                </a:lnTo>
                <a:lnTo>
                  <a:pt x="211" y="454"/>
                </a:lnTo>
                <a:lnTo>
                  <a:pt x="237" y="454"/>
                </a:lnTo>
                <a:lnTo>
                  <a:pt x="264" y="454"/>
                </a:lnTo>
                <a:lnTo>
                  <a:pt x="290" y="454"/>
                </a:lnTo>
                <a:lnTo>
                  <a:pt x="316" y="454"/>
                </a:lnTo>
                <a:lnTo>
                  <a:pt x="343" y="454"/>
                </a:lnTo>
                <a:lnTo>
                  <a:pt x="369" y="454"/>
                </a:lnTo>
                <a:lnTo>
                  <a:pt x="395" y="454"/>
                </a:lnTo>
                <a:lnTo>
                  <a:pt x="422" y="454"/>
                </a:lnTo>
                <a:lnTo>
                  <a:pt x="448" y="454"/>
                </a:lnTo>
                <a:lnTo>
                  <a:pt x="475" y="454"/>
                </a:lnTo>
                <a:lnTo>
                  <a:pt x="501" y="454"/>
                </a:lnTo>
                <a:lnTo>
                  <a:pt x="527" y="454"/>
                </a:lnTo>
                <a:lnTo>
                  <a:pt x="553" y="454"/>
                </a:lnTo>
                <a:lnTo>
                  <a:pt x="580" y="454"/>
                </a:lnTo>
                <a:lnTo>
                  <a:pt x="606" y="454"/>
                </a:lnTo>
                <a:lnTo>
                  <a:pt x="633" y="454"/>
                </a:lnTo>
                <a:lnTo>
                  <a:pt x="659" y="454"/>
                </a:lnTo>
                <a:lnTo>
                  <a:pt x="685" y="454"/>
                </a:lnTo>
                <a:lnTo>
                  <a:pt x="712" y="454"/>
                </a:lnTo>
                <a:lnTo>
                  <a:pt x="719" y="454"/>
                </a:lnTo>
                <a:lnTo>
                  <a:pt x="719" y="454"/>
                </a:lnTo>
                <a:lnTo>
                  <a:pt x="719" y="454"/>
                </a:lnTo>
                <a:lnTo>
                  <a:pt x="712" y="454"/>
                </a:lnTo>
                <a:lnTo>
                  <a:pt x="685" y="453"/>
                </a:lnTo>
                <a:lnTo>
                  <a:pt x="659" y="453"/>
                </a:lnTo>
                <a:lnTo>
                  <a:pt x="633" y="453"/>
                </a:lnTo>
                <a:lnTo>
                  <a:pt x="606" y="452"/>
                </a:lnTo>
                <a:lnTo>
                  <a:pt x="580" y="451"/>
                </a:lnTo>
                <a:lnTo>
                  <a:pt x="553" y="450"/>
                </a:lnTo>
                <a:lnTo>
                  <a:pt x="527" y="449"/>
                </a:lnTo>
                <a:lnTo>
                  <a:pt x="501" y="446"/>
                </a:lnTo>
                <a:lnTo>
                  <a:pt x="475" y="444"/>
                </a:lnTo>
                <a:lnTo>
                  <a:pt x="448" y="441"/>
                </a:lnTo>
                <a:lnTo>
                  <a:pt x="422" y="437"/>
                </a:lnTo>
                <a:lnTo>
                  <a:pt x="395" y="431"/>
                </a:lnTo>
                <a:lnTo>
                  <a:pt x="369" y="424"/>
                </a:lnTo>
                <a:lnTo>
                  <a:pt x="343" y="417"/>
                </a:lnTo>
                <a:lnTo>
                  <a:pt x="316" y="406"/>
                </a:lnTo>
                <a:lnTo>
                  <a:pt x="290" y="394"/>
                </a:lnTo>
                <a:lnTo>
                  <a:pt x="264" y="379"/>
                </a:lnTo>
                <a:lnTo>
                  <a:pt x="237" y="361"/>
                </a:lnTo>
                <a:lnTo>
                  <a:pt x="211" y="340"/>
                </a:lnTo>
                <a:lnTo>
                  <a:pt x="185" y="315"/>
                </a:lnTo>
                <a:lnTo>
                  <a:pt x="158" y="286"/>
                </a:lnTo>
                <a:lnTo>
                  <a:pt x="132" y="252"/>
                </a:lnTo>
                <a:lnTo>
                  <a:pt x="106" y="213"/>
                </a:lnTo>
                <a:lnTo>
                  <a:pt x="79" y="168"/>
                </a:lnTo>
                <a:lnTo>
                  <a:pt x="53" y="118"/>
                </a:lnTo>
                <a:lnTo>
                  <a:pt x="26" y="62"/>
                </a:lnTo>
                <a:lnTo>
                  <a:pt x="0" y="0"/>
                </a:lnTo>
                <a:close/>
              </a:path>
            </a:pathLst>
          </a:custGeom>
          <a:solidFill>
            <a:srgbClr val="0072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400"/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08A33922-01CD-F488-E33D-29D610F1FC88}"/>
              </a:ext>
            </a:extLst>
          </p:cNvPr>
          <p:cNvSpPr>
            <a:spLocks/>
          </p:cNvSpPr>
          <p:nvPr/>
        </p:nvSpPr>
        <p:spPr bwMode="auto">
          <a:xfrm>
            <a:off x="3393739" y="2055723"/>
            <a:ext cx="4971037" cy="2065108"/>
          </a:xfrm>
          <a:custGeom>
            <a:avLst/>
            <a:gdLst>
              <a:gd name="T0" fmla="*/ 27 w 2537"/>
              <a:gd name="T1" fmla="*/ 1835 h 1835"/>
              <a:gd name="T2" fmla="*/ 79 w 2537"/>
              <a:gd name="T3" fmla="*/ 1835 h 1835"/>
              <a:gd name="T4" fmla="*/ 132 w 2537"/>
              <a:gd name="T5" fmla="*/ 1834 h 1835"/>
              <a:gd name="T6" fmla="*/ 184 w 2537"/>
              <a:gd name="T7" fmla="*/ 1833 h 1835"/>
              <a:gd name="T8" fmla="*/ 237 w 2537"/>
              <a:gd name="T9" fmla="*/ 1831 h 1835"/>
              <a:gd name="T10" fmla="*/ 290 w 2537"/>
              <a:gd name="T11" fmla="*/ 1827 h 1835"/>
              <a:gd name="T12" fmla="*/ 343 w 2537"/>
              <a:gd name="T13" fmla="*/ 1822 h 1835"/>
              <a:gd name="T14" fmla="*/ 395 w 2537"/>
              <a:gd name="T15" fmla="*/ 1812 h 1835"/>
              <a:gd name="T16" fmla="*/ 448 w 2537"/>
              <a:gd name="T17" fmla="*/ 1798 h 1835"/>
              <a:gd name="T18" fmla="*/ 501 w 2537"/>
              <a:gd name="T19" fmla="*/ 1775 h 1835"/>
              <a:gd name="T20" fmla="*/ 553 w 2537"/>
              <a:gd name="T21" fmla="*/ 1742 h 1835"/>
              <a:gd name="T22" fmla="*/ 606 w 2537"/>
              <a:gd name="T23" fmla="*/ 1696 h 1835"/>
              <a:gd name="T24" fmla="*/ 659 w 2537"/>
              <a:gd name="T25" fmla="*/ 1633 h 1835"/>
              <a:gd name="T26" fmla="*/ 711 w 2537"/>
              <a:gd name="T27" fmla="*/ 1549 h 1835"/>
              <a:gd name="T28" fmla="*/ 764 w 2537"/>
              <a:gd name="T29" fmla="*/ 1443 h 1835"/>
              <a:gd name="T30" fmla="*/ 817 w 2537"/>
              <a:gd name="T31" fmla="*/ 1313 h 1835"/>
              <a:gd name="T32" fmla="*/ 870 w 2537"/>
              <a:gd name="T33" fmla="*/ 1160 h 1835"/>
              <a:gd name="T34" fmla="*/ 922 w 2537"/>
              <a:gd name="T35" fmla="*/ 987 h 1835"/>
              <a:gd name="T36" fmla="*/ 975 w 2537"/>
              <a:gd name="T37" fmla="*/ 801 h 1835"/>
              <a:gd name="T38" fmla="*/ 1028 w 2537"/>
              <a:gd name="T39" fmla="*/ 610 h 1835"/>
              <a:gd name="T40" fmla="*/ 1080 w 2537"/>
              <a:gd name="T41" fmla="*/ 427 h 1835"/>
              <a:gd name="T42" fmla="*/ 1133 w 2537"/>
              <a:gd name="T43" fmla="*/ 262 h 1835"/>
              <a:gd name="T44" fmla="*/ 1186 w 2537"/>
              <a:gd name="T45" fmla="*/ 130 h 1835"/>
              <a:gd name="T46" fmla="*/ 1238 w 2537"/>
              <a:gd name="T47" fmla="*/ 40 h 1835"/>
              <a:gd name="T48" fmla="*/ 1291 w 2537"/>
              <a:gd name="T49" fmla="*/ 0 h 1835"/>
              <a:gd name="T50" fmla="*/ 1344 w 2537"/>
              <a:gd name="T51" fmla="*/ 14 h 1835"/>
              <a:gd name="T52" fmla="*/ 1397 w 2537"/>
              <a:gd name="T53" fmla="*/ 79 h 1835"/>
              <a:gd name="T54" fmla="*/ 1449 w 2537"/>
              <a:gd name="T55" fmla="*/ 191 h 1835"/>
              <a:gd name="T56" fmla="*/ 1502 w 2537"/>
              <a:gd name="T57" fmla="*/ 341 h 1835"/>
              <a:gd name="T58" fmla="*/ 1555 w 2537"/>
              <a:gd name="T59" fmla="*/ 517 h 1835"/>
              <a:gd name="T60" fmla="*/ 1607 w 2537"/>
              <a:gd name="T61" fmla="*/ 705 h 1835"/>
              <a:gd name="T62" fmla="*/ 1660 w 2537"/>
              <a:gd name="T63" fmla="*/ 895 h 1835"/>
              <a:gd name="T64" fmla="*/ 1713 w 2537"/>
              <a:gd name="T65" fmla="*/ 1075 h 1835"/>
              <a:gd name="T66" fmla="*/ 1766 w 2537"/>
              <a:gd name="T67" fmla="*/ 1239 h 1835"/>
              <a:gd name="T68" fmla="*/ 1818 w 2537"/>
              <a:gd name="T69" fmla="*/ 1381 h 1835"/>
              <a:gd name="T70" fmla="*/ 1871 w 2537"/>
              <a:gd name="T71" fmla="*/ 1499 h 1835"/>
              <a:gd name="T72" fmla="*/ 1924 w 2537"/>
              <a:gd name="T73" fmla="*/ 1594 h 1835"/>
              <a:gd name="T74" fmla="*/ 1976 w 2537"/>
              <a:gd name="T75" fmla="*/ 1667 h 1835"/>
              <a:gd name="T76" fmla="*/ 2029 w 2537"/>
              <a:gd name="T77" fmla="*/ 1721 h 1835"/>
              <a:gd name="T78" fmla="*/ 2082 w 2537"/>
              <a:gd name="T79" fmla="*/ 1760 h 1835"/>
              <a:gd name="T80" fmla="*/ 2134 w 2537"/>
              <a:gd name="T81" fmla="*/ 1787 h 1835"/>
              <a:gd name="T82" fmla="*/ 2187 w 2537"/>
              <a:gd name="T83" fmla="*/ 1805 h 1835"/>
              <a:gd name="T84" fmla="*/ 2240 w 2537"/>
              <a:gd name="T85" fmla="*/ 1818 h 1835"/>
              <a:gd name="T86" fmla="*/ 2293 w 2537"/>
              <a:gd name="T87" fmla="*/ 1825 h 1835"/>
              <a:gd name="T88" fmla="*/ 2345 w 2537"/>
              <a:gd name="T89" fmla="*/ 1830 h 1835"/>
              <a:gd name="T90" fmla="*/ 2398 w 2537"/>
              <a:gd name="T91" fmla="*/ 1832 h 1835"/>
              <a:gd name="T92" fmla="*/ 2451 w 2537"/>
              <a:gd name="T93" fmla="*/ 1834 h 1835"/>
              <a:gd name="T94" fmla="*/ 2503 w 2537"/>
              <a:gd name="T95" fmla="*/ 1834 h 1835"/>
              <a:gd name="T96" fmla="*/ 2537 w 2537"/>
              <a:gd name="T97" fmla="*/ 1835 h 18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537" h="1835">
                <a:moveTo>
                  <a:pt x="0" y="1835"/>
                </a:moveTo>
                <a:lnTo>
                  <a:pt x="27" y="1835"/>
                </a:lnTo>
                <a:lnTo>
                  <a:pt x="53" y="1835"/>
                </a:lnTo>
                <a:lnTo>
                  <a:pt x="79" y="1835"/>
                </a:lnTo>
                <a:lnTo>
                  <a:pt x="105" y="1834"/>
                </a:lnTo>
                <a:lnTo>
                  <a:pt x="132" y="1834"/>
                </a:lnTo>
                <a:lnTo>
                  <a:pt x="158" y="1834"/>
                </a:lnTo>
                <a:lnTo>
                  <a:pt x="184" y="1833"/>
                </a:lnTo>
                <a:lnTo>
                  <a:pt x="211" y="1832"/>
                </a:lnTo>
                <a:lnTo>
                  <a:pt x="237" y="1831"/>
                </a:lnTo>
                <a:lnTo>
                  <a:pt x="264" y="1830"/>
                </a:lnTo>
                <a:lnTo>
                  <a:pt x="290" y="1827"/>
                </a:lnTo>
                <a:lnTo>
                  <a:pt x="316" y="1825"/>
                </a:lnTo>
                <a:lnTo>
                  <a:pt x="343" y="1822"/>
                </a:lnTo>
                <a:lnTo>
                  <a:pt x="369" y="1818"/>
                </a:lnTo>
                <a:lnTo>
                  <a:pt x="395" y="1812"/>
                </a:lnTo>
                <a:lnTo>
                  <a:pt x="422" y="1805"/>
                </a:lnTo>
                <a:lnTo>
                  <a:pt x="448" y="1798"/>
                </a:lnTo>
                <a:lnTo>
                  <a:pt x="474" y="1787"/>
                </a:lnTo>
                <a:lnTo>
                  <a:pt x="501" y="1775"/>
                </a:lnTo>
                <a:lnTo>
                  <a:pt x="527" y="1760"/>
                </a:lnTo>
                <a:lnTo>
                  <a:pt x="553" y="1742"/>
                </a:lnTo>
                <a:lnTo>
                  <a:pt x="580" y="1721"/>
                </a:lnTo>
                <a:lnTo>
                  <a:pt x="606" y="1696"/>
                </a:lnTo>
                <a:lnTo>
                  <a:pt x="633" y="1667"/>
                </a:lnTo>
                <a:lnTo>
                  <a:pt x="659" y="1633"/>
                </a:lnTo>
                <a:lnTo>
                  <a:pt x="685" y="1594"/>
                </a:lnTo>
                <a:lnTo>
                  <a:pt x="711" y="1549"/>
                </a:lnTo>
                <a:lnTo>
                  <a:pt x="738" y="1499"/>
                </a:lnTo>
                <a:lnTo>
                  <a:pt x="764" y="1443"/>
                </a:lnTo>
                <a:lnTo>
                  <a:pt x="791" y="1381"/>
                </a:lnTo>
                <a:lnTo>
                  <a:pt x="817" y="1313"/>
                </a:lnTo>
                <a:lnTo>
                  <a:pt x="843" y="1239"/>
                </a:lnTo>
                <a:lnTo>
                  <a:pt x="870" y="1160"/>
                </a:lnTo>
                <a:lnTo>
                  <a:pt x="896" y="1075"/>
                </a:lnTo>
                <a:lnTo>
                  <a:pt x="922" y="987"/>
                </a:lnTo>
                <a:lnTo>
                  <a:pt x="949" y="895"/>
                </a:lnTo>
                <a:lnTo>
                  <a:pt x="975" y="801"/>
                </a:lnTo>
                <a:lnTo>
                  <a:pt x="1001" y="705"/>
                </a:lnTo>
                <a:lnTo>
                  <a:pt x="1028" y="610"/>
                </a:lnTo>
                <a:lnTo>
                  <a:pt x="1054" y="517"/>
                </a:lnTo>
                <a:lnTo>
                  <a:pt x="1080" y="427"/>
                </a:lnTo>
                <a:lnTo>
                  <a:pt x="1107" y="341"/>
                </a:lnTo>
                <a:lnTo>
                  <a:pt x="1133" y="262"/>
                </a:lnTo>
                <a:lnTo>
                  <a:pt x="1160" y="191"/>
                </a:lnTo>
                <a:lnTo>
                  <a:pt x="1186" y="130"/>
                </a:lnTo>
                <a:lnTo>
                  <a:pt x="1212" y="79"/>
                </a:lnTo>
                <a:lnTo>
                  <a:pt x="1238" y="40"/>
                </a:lnTo>
                <a:lnTo>
                  <a:pt x="1265" y="14"/>
                </a:lnTo>
                <a:lnTo>
                  <a:pt x="1291" y="0"/>
                </a:lnTo>
                <a:lnTo>
                  <a:pt x="1318" y="0"/>
                </a:lnTo>
                <a:lnTo>
                  <a:pt x="1344" y="14"/>
                </a:lnTo>
                <a:lnTo>
                  <a:pt x="1370" y="40"/>
                </a:lnTo>
                <a:lnTo>
                  <a:pt x="1397" y="79"/>
                </a:lnTo>
                <a:lnTo>
                  <a:pt x="1423" y="130"/>
                </a:lnTo>
                <a:lnTo>
                  <a:pt x="1449" y="191"/>
                </a:lnTo>
                <a:lnTo>
                  <a:pt x="1476" y="262"/>
                </a:lnTo>
                <a:lnTo>
                  <a:pt x="1502" y="341"/>
                </a:lnTo>
                <a:lnTo>
                  <a:pt x="1528" y="427"/>
                </a:lnTo>
                <a:lnTo>
                  <a:pt x="1555" y="517"/>
                </a:lnTo>
                <a:lnTo>
                  <a:pt x="1581" y="610"/>
                </a:lnTo>
                <a:lnTo>
                  <a:pt x="1607" y="705"/>
                </a:lnTo>
                <a:lnTo>
                  <a:pt x="1634" y="801"/>
                </a:lnTo>
                <a:lnTo>
                  <a:pt x="1660" y="895"/>
                </a:lnTo>
                <a:lnTo>
                  <a:pt x="1687" y="987"/>
                </a:lnTo>
                <a:lnTo>
                  <a:pt x="1713" y="1075"/>
                </a:lnTo>
                <a:lnTo>
                  <a:pt x="1739" y="1160"/>
                </a:lnTo>
                <a:lnTo>
                  <a:pt x="1766" y="1239"/>
                </a:lnTo>
                <a:lnTo>
                  <a:pt x="1792" y="1313"/>
                </a:lnTo>
                <a:lnTo>
                  <a:pt x="1818" y="1381"/>
                </a:lnTo>
                <a:lnTo>
                  <a:pt x="1844" y="1443"/>
                </a:lnTo>
                <a:lnTo>
                  <a:pt x="1871" y="1499"/>
                </a:lnTo>
                <a:lnTo>
                  <a:pt x="1897" y="1549"/>
                </a:lnTo>
                <a:lnTo>
                  <a:pt x="1924" y="1594"/>
                </a:lnTo>
                <a:lnTo>
                  <a:pt x="1950" y="1633"/>
                </a:lnTo>
                <a:lnTo>
                  <a:pt x="1976" y="1667"/>
                </a:lnTo>
                <a:lnTo>
                  <a:pt x="2003" y="1696"/>
                </a:lnTo>
                <a:lnTo>
                  <a:pt x="2029" y="1721"/>
                </a:lnTo>
                <a:lnTo>
                  <a:pt x="2055" y="1742"/>
                </a:lnTo>
                <a:lnTo>
                  <a:pt x="2082" y="1760"/>
                </a:lnTo>
                <a:lnTo>
                  <a:pt x="2108" y="1775"/>
                </a:lnTo>
                <a:lnTo>
                  <a:pt x="2134" y="1787"/>
                </a:lnTo>
                <a:lnTo>
                  <a:pt x="2161" y="1798"/>
                </a:lnTo>
                <a:lnTo>
                  <a:pt x="2187" y="1805"/>
                </a:lnTo>
                <a:lnTo>
                  <a:pt x="2213" y="1812"/>
                </a:lnTo>
                <a:lnTo>
                  <a:pt x="2240" y="1818"/>
                </a:lnTo>
                <a:lnTo>
                  <a:pt x="2266" y="1822"/>
                </a:lnTo>
                <a:lnTo>
                  <a:pt x="2293" y="1825"/>
                </a:lnTo>
                <a:lnTo>
                  <a:pt x="2319" y="1827"/>
                </a:lnTo>
                <a:lnTo>
                  <a:pt x="2345" y="1830"/>
                </a:lnTo>
                <a:lnTo>
                  <a:pt x="2371" y="1831"/>
                </a:lnTo>
                <a:lnTo>
                  <a:pt x="2398" y="1832"/>
                </a:lnTo>
                <a:lnTo>
                  <a:pt x="2424" y="1833"/>
                </a:lnTo>
                <a:lnTo>
                  <a:pt x="2451" y="1834"/>
                </a:lnTo>
                <a:lnTo>
                  <a:pt x="2477" y="1834"/>
                </a:lnTo>
                <a:lnTo>
                  <a:pt x="2503" y="1834"/>
                </a:lnTo>
                <a:lnTo>
                  <a:pt x="2530" y="1835"/>
                </a:lnTo>
                <a:lnTo>
                  <a:pt x="2537" y="1835"/>
                </a:lnTo>
              </a:path>
            </a:pathLst>
          </a:custGeom>
          <a:noFill/>
          <a:ln w="254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40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E52E9CE-D1DF-BFD9-9C1F-305435844DEF}"/>
              </a:ext>
            </a:extLst>
          </p:cNvPr>
          <p:cNvCxnSpPr/>
          <p:nvPr/>
        </p:nvCxnSpPr>
        <p:spPr>
          <a:xfrm>
            <a:off x="2754856" y="4146992"/>
            <a:ext cx="637340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1BE8DE1-364F-3BCA-E6A5-A3E0D14932B5}"/>
                  </a:ext>
                </a:extLst>
              </p:cNvPr>
              <p:cNvSpPr txBox="1"/>
              <p:nvPr/>
            </p:nvSpPr>
            <p:spPr>
              <a:xfrm>
                <a:off x="8976112" y="4151024"/>
                <a:ext cx="4664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1BE8DE1-364F-3BCA-E6A5-A3E0D1493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112" y="4151024"/>
                <a:ext cx="466474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4895614-959A-2D94-D56F-E568A3671305}"/>
              </a:ext>
            </a:extLst>
          </p:cNvPr>
          <p:cNvCxnSpPr>
            <a:cxnSpLocks/>
          </p:cNvCxnSpPr>
          <p:nvPr/>
        </p:nvCxnSpPr>
        <p:spPr>
          <a:xfrm>
            <a:off x="5941556" y="1690579"/>
            <a:ext cx="0" cy="2271821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066CCC2-FD26-BDC4-460A-825EAE472788}"/>
                  </a:ext>
                </a:extLst>
              </p:cNvPr>
              <p:cNvSpPr txBox="1"/>
              <p:nvPr/>
            </p:nvSpPr>
            <p:spPr>
              <a:xfrm>
                <a:off x="5488111" y="1189364"/>
                <a:ext cx="9191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066CCC2-FD26-BDC4-460A-825EAE472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8111" y="1189364"/>
                <a:ext cx="919163" cy="461665"/>
              </a:xfrm>
              <a:prstGeom prst="rect">
                <a:avLst/>
              </a:prstGeom>
              <a:blipFill>
                <a:blip r:embed="rId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382F8F5-8FEC-B6CF-85B7-FABAD3885D6A}"/>
              </a:ext>
            </a:extLst>
          </p:cNvPr>
          <p:cNvCxnSpPr>
            <a:cxnSpLocks/>
          </p:cNvCxnSpPr>
          <p:nvPr/>
        </p:nvCxnSpPr>
        <p:spPr>
          <a:xfrm>
            <a:off x="6955956" y="1690579"/>
            <a:ext cx="0" cy="1791761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28D6E07-2686-054C-5F62-6CF0B01182F1}"/>
                  </a:ext>
                </a:extLst>
              </p:cNvPr>
              <p:cNvSpPr txBox="1"/>
              <p:nvPr/>
            </p:nvSpPr>
            <p:spPr>
              <a:xfrm>
                <a:off x="6702148" y="1194025"/>
                <a:ext cx="4873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28D6E07-2686-054C-5F62-6CF0B0118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2148" y="1194025"/>
                <a:ext cx="48731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0E78C3F-2ED8-19F1-A999-E3E2CEB47BCB}"/>
                  </a:ext>
                </a:extLst>
              </p:cNvPr>
              <p:cNvSpPr txBox="1"/>
              <p:nvPr/>
            </p:nvSpPr>
            <p:spPr>
              <a:xfrm>
                <a:off x="6997160" y="4509057"/>
                <a:ext cx="15490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0E78C3F-2ED8-19F1-A999-E3E2CEB47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160" y="4509057"/>
                <a:ext cx="154907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ADD68F3-D963-FE96-F38C-488587492ABC}"/>
              </a:ext>
            </a:extLst>
          </p:cNvPr>
          <p:cNvCxnSpPr>
            <a:cxnSpLocks/>
          </p:cNvCxnSpPr>
          <p:nvPr/>
        </p:nvCxnSpPr>
        <p:spPr>
          <a:xfrm flipH="1" flipV="1">
            <a:off x="7170837" y="3962400"/>
            <a:ext cx="515921" cy="523575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24FD190-0023-C21E-15CF-95E6DBBE121E}"/>
                  </a:ext>
                </a:extLst>
              </p:cNvPr>
              <p:cNvSpPr txBox="1"/>
              <p:nvPr/>
            </p:nvSpPr>
            <p:spPr>
              <a:xfrm>
                <a:off x="3454914" y="4970722"/>
                <a:ext cx="509132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)≤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]/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24FD190-0023-C21E-15CF-95E6DBBE1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914" y="4970722"/>
                <a:ext cx="5091324" cy="461665"/>
              </a:xfrm>
              <a:prstGeom prst="rect">
                <a:avLst/>
              </a:prstGeom>
              <a:blipFill>
                <a:blip r:embed="rId6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7375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21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Cambria Math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여동훈</dc:creator>
  <cp:lastModifiedBy>여동훈</cp:lastModifiedBy>
  <cp:revision>1</cp:revision>
  <dcterms:created xsi:type="dcterms:W3CDTF">2022-09-17T01:27:34Z</dcterms:created>
  <dcterms:modified xsi:type="dcterms:W3CDTF">2022-09-17T01:34:34Z</dcterms:modified>
</cp:coreProperties>
</file>