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5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8C34D-DF5E-48A2-9D6D-1E69B02B7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C614D1-48D9-46E0-A28A-B3431595D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501704-4F0D-4E7C-8441-7584C710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51FB73-D64B-4CC6-963C-CB6B2D21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CE6E6-8DB4-4603-9CBD-FC96A079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BEA9F-9E99-4AE7-AFE9-069F8A04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4E6B05-D8F0-45DC-ABDB-DF098BB72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C05-E5C5-4AA5-95F4-33CF6F2C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87CEC-A26B-4DDB-B18C-5EE61276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78898-9A4B-4318-B79D-053D414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01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A86EDC-7331-4FDB-943F-15DF51A02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830737-6EB1-4EDD-9604-A5C258D8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5A265-E0A9-4BDD-A8CE-9A2BE37A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95A081-6FAE-48E8-9340-DA42C330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18903-A23B-4567-858D-8D6CBD6D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76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46C57-C062-47C3-907F-5B57DC70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0CA2C8-7036-4D1E-906A-7B740E483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24B84-B00B-4202-A573-FBAC571B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8067A-8B0F-4F87-9F3A-792255EF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D758B4-F1AA-49FB-A875-ACEC35AC3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8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4AFE6-C824-495A-9F63-A60614FE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FBFF6-C81A-42F8-ACA5-C991296AE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B2DB1-FB19-4728-BD1B-DB304C64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6F4EB-FF53-4B81-92D9-CB9792E2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1E73B-3430-4CDA-AE13-7992931E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1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CA384-352A-418C-BCB5-6567238B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770D5-CF18-4C72-8B9C-5E56D3321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43D0FB-0B27-4DD1-A97A-82B187A35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F718F-625B-41E2-9212-4E04206D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E399D-065E-47FE-BB1E-FD2E41CC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86CAED-A0E7-4219-B714-3DB3ED9B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62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25F98-B8E2-4A5C-B706-499444542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7E7C5-5642-4D6F-BA70-1FC2C2015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EDF300-C517-4A0E-A00E-8364A562C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9C6ADF-1775-4ECE-8BD8-360322CC5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D1A541-A4EE-43E2-93E0-3E70249E6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5E0CC5-3444-4F48-8F7B-A38F220D5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6BF522-A2FE-4725-A15A-FBAD2A67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963282-F7ED-4767-BEB0-D3471542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6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A3C46-2634-4F39-B0B5-971293AE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FF6291-D597-4A6B-83BA-C4D64FD3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1EA662-D740-4612-ADE7-662CD86C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F60020-8DE5-46D7-8FB3-8872ABFF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83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C37820-47E6-4672-8430-355585DE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5F7FD5-7D43-4914-88AC-7B0C27B1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F71675-2B62-47FA-A6B1-5C6CF26E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7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75F57-CC39-4E23-9A82-F34188E7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15033-F9E0-4B73-AC96-7F3471FD4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B5211-FF2B-4048-8144-31D39091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213061-415F-47CB-A662-3A0FFC67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44ED4-8319-4172-8DAD-F6E200B1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88671-C713-4209-8097-3B0B9170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23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D9EFF-4B1C-4676-9DCB-59A592E6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E0A8AB-E669-437F-9E06-BBBEB3D85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461A8A-103B-4450-B147-03DDF437A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B033F-9FAF-4E79-B2BC-6EEC24D8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3FC9-0721-4A8C-8680-8F55A73463EF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361BB-24D4-4E7D-9AC4-66718990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F9DA34-399E-41CE-8B35-9D316F40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07C2D1-C27E-4CA3-8B44-DEC93AC7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78CDE-F3F8-4FB3-9686-87FB8D645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19FF25-E406-4098-8414-EB7118049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03FC9-0721-4A8C-8680-8F55A73463EF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A34ED-D07A-46FB-A23E-845AD7C09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E85CE-FF09-4CF5-B83D-B9AA274DA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3DF1F-1215-41D7-B8A8-893773C97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28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F311E9F4-6558-4413-A3BD-A2436B26C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60"/>
          <a:stretch/>
        </p:blipFill>
        <p:spPr>
          <a:xfrm>
            <a:off x="3525053" y="499533"/>
            <a:ext cx="5141893" cy="4995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A7A02B-A889-4316-8FE4-EE7A882CFD0C}"/>
              </a:ext>
            </a:extLst>
          </p:cNvPr>
          <p:cNvSpPr txBox="1"/>
          <p:nvPr/>
        </p:nvSpPr>
        <p:spPr>
          <a:xfrm>
            <a:off x="3962636" y="1456267"/>
            <a:ext cx="4266725" cy="9194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글씨를 부드럽게 만들어 주는</a:t>
            </a:r>
            <a:endParaRPr lang="en-US" altLang="ko-KR" sz="24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사비츠키</a:t>
            </a:r>
            <a:r>
              <a:rPr lang="en-US" altLang="ko-KR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-</a:t>
            </a:r>
            <a:r>
              <a:rPr lang="ko-KR" altLang="en-US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골레이 필터</a:t>
            </a:r>
            <a:r>
              <a:rPr lang="en-US" altLang="ko-KR" sz="2400" dirty="0">
                <a:solidFill>
                  <a:srgbClr val="FF0000"/>
                </a:solidFill>
                <a:latin typeface="궁서" panose="02030600000101010101" pitchFamily="18" charset="-127"/>
                <a:ea typeface="궁서" panose="02030600000101010101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3AA6F2-9EF6-4462-AC41-B4215D287525}"/>
              </a:ext>
            </a:extLst>
          </p:cNvPr>
          <p:cNvSpPr/>
          <p:nvPr/>
        </p:nvSpPr>
        <p:spPr>
          <a:xfrm>
            <a:off x="4368800" y="3945467"/>
            <a:ext cx="3268133" cy="440266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7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F1C5C24-5F4D-4D7D-BACB-6E6CC9EE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2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882783E-0962-4F4D-993F-D9F921705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36" y="1626713"/>
            <a:ext cx="4140724" cy="31055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FA596F-8BC0-48BA-BF64-C0651BF8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687" y="547131"/>
            <a:ext cx="3266625" cy="24499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1C94C89-4BDB-4611-A8AF-833123E5C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968" y="547132"/>
            <a:ext cx="3266625" cy="24499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E0C530-C736-4C10-9280-C86A4BD4D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328" y="3288344"/>
            <a:ext cx="3268800" cy="245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3E9D94-7F6F-4A8A-A308-0B5122018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8691" y="3288344"/>
            <a:ext cx="3268800" cy="2451600"/>
          </a:xfrm>
          <a:prstGeom prst="rect">
            <a:avLst/>
          </a:prstGeom>
        </p:spPr>
      </p:pic>
      <p:sp>
        <p:nvSpPr>
          <p:cNvPr id="11" name="같음 기호 10">
            <a:extLst>
              <a:ext uri="{FF2B5EF4-FFF2-40B4-BE49-F238E27FC236}">
                <a16:creationId xmlns:a16="http://schemas.microsoft.com/office/drawing/2014/main" id="{600CCDBD-70D4-473B-B79C-20CA0AA15B6A}"/>
              </a:ext>
            </a:extLst>
          </p:cNvPr>
          <p:cNvSpPr/>
          <p:nvPr/>
        </p:nvSpPr>
        <p:spPr>
          <a:xfrm>
            <a:off x="3978109" y="2837468"/>
            <a:ext cx="611125" cy="688157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더하기 기호 11">
            <a:extLst>
              <a:ext uri="{FF2B5EF4-FFF2-40B4-BE49-F238E27FC236}">
                <a16:creationId xmlns:a16="http://schemas.microsoft.com/office/drawing/2014/main" id="{0317CA1B-98F9-4473-958F-C4C577000BD3}"/>
              </a:ext>
            </a:extLst>
          </p:cNvPr>
          <p:cNvSpPr/>
          <p:nvPr/>
        </p:nvSpPr>
        <p:spPr>
          <a:xfrm>
            <a:off x="7616858" y="1536569"/>
            <a:ext cx="378110" cy="414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더하기 기호 12">
            <a:extLst>
              <a:ext uri="{FF2B5EF4-FFF2-40B4-BE49-F238E27FC236}">
                <a16:creationId xmlns:a16="http://schemas.microsoft.com/office/drawing/2014/main" id="{856D08EA-E4D5-494B-9ACC-084938D78C5A}"/>
              </a:ext>
            </a:extLst>
          </p:cNvPr>
          <p:cNvSpPr/>
          <p:nvPr/>
        </p:nvSpPr>
        <p:spPr>
          <a:xfrm>
            <a:off x="11021255" y="1536569"/>
            <a:ext cx="378110" cy="414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5BEC5DCF-D40A-4862-BA2C-F6D9FB832A6A}"/>
              </a:ext>
            </a:extLst>
          </p:cNvPr>
          <p:cNvSpPr/>
          <p:nvPr/>
        </p:nvSpPr>
        <p:spPr>
          <a:xfrm>
            <a:off x="7598372" y="4334097"/>
            <a:ext cx="378110" cy="414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더하기 기호 14">
            <a:extLst>
              <a:ext uri="{FF2B5EF4-FFF2-40B4-BE49-F238E27FC236}">
                <a16:creationId xmlns:a16="http://schemas.microsoft.com/office/drawing/2014/main" id="{B3659AF0-37CF-413D-A757-89E210C4A20D}"/>
              </a:ext>
            </a:extLst>
          </p:cNvPr>
          <p:cNvSpPr/>
          <p:nvPr/>
        </p:nvSpPr>
        <p:spPr>
          <a:xfrm>
            <a:off x="8443223" y="4334097"/>
            <a:ext cx="378110" cy="414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920408-71ED-419F-B43E-1DB41A7880F0}"/>
                  </a:ext>
                </a:extLst>
              </p:cNvPr>
              <p:cNvSpPr txBox="1"/>
              <p:nvPr/>
            </p:nvSpPr>
            <p:spPr>
              <a:xfrm>
                <a:off x="8008683" y="4346550"/>
                <a:ext cx="378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920408-71ED-419F-B43E-1DB41A788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683" y="4346550"/>
                <a:ext cx="3781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D04FD1-E949-4C38-8C9F-96F1B2CDDCAC}"/>
                  </a:ext>
                </a:extLst>
              </p:cNvPr>
              <p:cNvSpPr txBox="1"/>
              <p:nvPr/>
            </p:nvSpPr>
            <p:spPr>
              <a:xfrm>
                <a:off x="11471716" y="1559292"/>
                <a:ext cx="3781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D04FD1-E949-4C38-8C9F-96F1B2CDD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1716" y="1559292"/>
                <a:ext cx="3781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더하기 기호 17">
            <a:extLst>
              <a:ext uri="{FF2B5EF4-FFF2-40B4-BE49-F238E27FC236}">
                <a16:creationId xmlns:a16="http://schemas.microsoft.com/office/drawing/2014/main" id="{614F1147-7925-4158-B8D1-ACE1AD09F0A8}"/>
              </a:ext>
            </a:extLst>
          </p:cNvPr>
          <p:cNvSpPr/>
          <p:nvPr/>
        </p:nvSpPr>
        <p:spPr>
          <a:xfrm>
            <a:off x="4187870" y="4334097"/>
            <a:ext cx="378110" cy="414779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5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BF00B2-4A52-4D35-962C-C6EF76ED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33" y="927100"/>
            <a:ext cx="6671734" cy="5003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6A2524-A635-4FBD-A399-6F39899147AC}"/>
              </a:ext>
            </a:extLst>
          </p:cNvPr>
          <p:cNvSpPr/>
          <p:nvPr/>
        </p:nvSpPr>
        <p:spPr>
          <a:xfrm>
            <a:off x="3725334" y="2269067"/>
            <a:ext cx="1354666" cy="71120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690EAD-B4C2-403B-B705-CB53CF1E16A5}"/>
              </a:ext>
            </a:extLst>
          </p:cNvPr>
          <p:cNvCxnSpPr>
            <a:cxnSpLocks/>
          </p:cNvCxnSpPr>
          <p:nvPr/>
        </p:nvCxnSpPr>
        <p:spPr>
          <a:xfrm>
            <a:off x="4923614" y="2965027"/>
            <a:ext cx="0" cy="19981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032B2F-BAE1-41C6-9CC7-0D86388A901F}"/>
              </a:ext>
            </a:extLst>
          </p:cNvPr>
          <p:cNvSpPr txBox="1"/>
          <p:nvPr/>
        </p:nvSpPr>
        <p:spPr>
          <a:xfrm>
            <a:off x="3874087" y="1843101"/>
            <a:ext cx="1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window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70A0127-B490-4760-9ABD-502961FD32F8}"/>
              </a:ext>
            </a:extLst>
          </p:cNvPr>
          <p:cNvSpPr/>
          <p:nvPr/>
        </p:nvSpPr>
        <p:spPr>
          <a:xfrm rot="5400000">
            <a:off x="4348475" y="1537548"/>
            <a:ext cx="108373" cy="1354665"/>
          </a:xfrm>
          <a:prstGeom prst="leftBrace">
            <a:avLst>
              <a:gd name="adj1" fmla="val 698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18635-2B06-4296-8256-273EC324408C}"/>
              </a:ext>
            </a:extLst>
          </p:cNvPr>
          <p:cNvSpPr txBox="1"/>
          <p:nvPr/>
        </p:nvSpPr>
        <p:spPr>
          <a:xfrm>
            <a:off x="3797894" y="3952902"/>
            <a:ext cx="1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평균값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54B500-41C7-44BA-BEBA-72CB5D7F99C9}"/>
              </a:ext>
            </a:extLst>
          </p:cNvPr>
          <p:cNvSpPr/>
          <p:nvPr/>
        </p:nvSpPr>
        <p:spPr>
          <a:xfrm>
            <a:off x="5826884" y="1805094"/>
            <a:ext cx="1354666" cy="71120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AD0613-859B-46F5-A312-13C74944045F}"/>
              </a:ext>
            </a:extLst>
          </p:cNvPr>
          <p:cNvCxnSpPr>
            <a:cxnSpLocks/>
          </p:cNvCxnSpPr>
          <p:nvPr/>
        </p:nvCxnSpPr>
        <p:spPr>
          <a:xfrm>
            <a:off x="6991050" y="2516294"/>
            <a:ext cx="0" cy="19981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396817-BB8D-4DD2-9CEC-88E201BF9325}"/>
                  </a:ext>
                </a:extLst>
              </p:cNvPr>
              <p:cNvSpPr txBox="1"/>
              <p:nvPr/>
            </p:nvSpPr>
            <p:spPr>
              <a:xfrm rot="20622542">
                <a:off x="5221642" y="197602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396817-BB8D-4DD2-9CEC-88E201BF9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22542">
                <a:off x="5221642" y="1976028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FFBECD-A747-4786-8272-74E2DC9750AE}"/>
                  </a:ext>
                </a:extLst>
              </p:cNvPr>
              <p:cNvSpPr txBox="1"/>
              <p:nvPr/>
            </p:nvSpPr>
            <p:spPr>
              <a:xfrm rot="20792925">
                <a:off x="5796902" y="4137569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FFBECD-A747-4786-8272-74E2DC975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92925">
                <a:off x="5796902" y="4137569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981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9BF00B2-4A52-4D35-962C-C6EF76ED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33" y="927100"/>
            <a:ext cx="6671734" cy="50038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96A2524-A635-4FBD-A399-6F39899147AC}"/>
              </a:ext>
            </a:extLst>
          </p:cNvPr>
          <p:cNvSpPr/>
          <p:nvPr/>
        </p:nvSpPr>
        <p:spPr>
          <a:xfrm>
            <a:off x="3725334" y="2269067"/>
            <a:ext cx="1354666" cy="71120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690EAD-B4C2-403B-B705-CB53CF1E16A5}"/>
              </a:ext>
            </a:extLst>
          </p:cNvPr>
          <p:cNvCxnSpPr>
            <a:cxnSpLocks/>
          </p:cNvCxnSpPr>
          <p:nvPr/>
        </p:nvCxnSpPr>
        <p:spPr>
          <a:xfrm>
            <a:off x="4923614" y="2965027"/>
            <a:ext cx="0" cy="19981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032B2F-BAE1-41C6-9CC7-0D86388A901F}"/>
              </a:ext>
            </a:extLst>
          </p:cNvPr>
          <p:cNvSpPr txBox="1"/>
          <p:nvPr/>
        </p:nvSpPr>
        <p:spPr>
          <a:xfrm>
            <a:off x="3874087" y="1843101"/>
            <a:ext cx="105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window</a:t>
            </a:r>
            <a:endParaRPr lang="ko-KR" altLang="en-US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70A0127-B490-4760-9ABD-502961FD32F8}"/>
              </a:ext>
            </a:extLst>
          </p:cNvPr>
          <p:cNvSpPr/>
          <p:nvPr/>
        </p:nvSpPr>
        <p:spPr>
          <a:xfrm rot="5400000">
            <a:off x="4348475" y="1537548"/>
            <a:ext cx="108373" cy="1354665"/>
          </a:xfrm>
          <a:prstGeom prst="leftBrace">
            <a:avLst>
              <a:gd name="adj1" fmla="val 698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18635-2B06-4296-8256-273EC324408C}"/>
              </a:ext>
            </a:extLst>
          </p:cNvPr>
          <p:cNvSpPr txBox="1"/>
          <p:nvPr/>
        </p:nvSpPr>
        <p:spPr>
          <a:xfrm>
            <a:off x="3745036" y="3952902"/>
            <a:ext cx="1162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averaged</a:t>
            </a:r>
          </a:p>
          <a:p>
            <a:pPr algn="ctr"/>
            <a:r>
              <a:rPr lang="en-US" altLang="ko-KR" dirty="0"/>
              <a:t>value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D54B500-41C7-44BA-BEBA-72CB5D7F99C9}"/>
              </a:ext>
            </a:extLst>
          </p:cNvPr>
          <p:cNvSpPr/>
          <p:nvPr/>
        </p:nvSpPr>
        <p:spPr>
          <a:xfrm>
            <a:off x="5826884" y="1805094"/>
            <a:ext cx="1354666" cy="711200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1AD0613-859B-46F5-A312-13C74944045F}"/>
              </a:ext>
            </a:extLst>
          </p:cNvPr>
          <p:cNvCxnSpPr>
            <a:cxnSpLocks/>
          </p:cNvCxnSpPr>
          <p:nvPr/>
        </p:nvCxnSpPr>
        <p:spPr>
          <a:xfrm>
            <a:off x="6991050" y="2516294"/>
            <a:ext cx="0" cy="19981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396817-BB8D-4DD2-9CEC-88E201BF9325}"/>
                  </a:ext>
                </a:extLst>
              </p:cNvPr>
              <p:cNvSpPr txBox="1"/>
              <p:nvPr/>
            </p:nvSpPr>
            <p:spPr>
              <a:xfrm rot="20622542">
                <a:off x="5221642" y="197602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396817-BB8D-4DD2-9CEC-88E201BF9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22542">
                <a:off x="5221642" y="1976028"/>
                <a:ext cx="4635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FFBECD-A747-4786-8272-74E2DC9750AE}"/>
                  </a:ext>
                </a:extLst>
              </p:cNvPr>
              <p:cNvSpPr txBox="1"/>
              <p:nvPr/>
            </p:nvSpPr>
            <p:spPr>
              <a:xfrm rot="20792925">
                <a:off x="5796902" y="4137569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FFBECD-A747-4786-8272-74E2DC975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92925">
                <a:off x="5796902" y="4137569"/>
                <a:ext cx="463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66151DB-A86B-1F52-5E06-BD13C6C5FD7E}"/>
              </a:ext>
            </a:extLst>
          </p:cNvPr>
          <p:cNvSpPr/>
          <p:nvPr/>
        </p:nvSpPr>
        <p:spPr>
          <a:xfrm>
            <a:off x="5334000" y="1000125"/>
            <a:ext cx="16570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05DF2-75A0-36C7-9209-EA1D68DFD251}"/>
              </a:ext>
            </a:extLst>
          </p:cNvPr>
          <p:cNvSpPr txBox="1"/>
          <p:nvPr/>
        </p:nvSpPr>
        <p:spPr>
          <a:xfrm>
            <a:off x="5334000" y="9157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signal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5649C5-8FE8-5EFD-05AB-11C3D95E3A31}"/>
              </a:ext>
            </a:extLst>
          </p:cNvPr>
          <p:cNvSpPr/>
          <p:nvPr/>
        </p:nvSpPr>
        <p:spPr>
          <a:xfrm>
            <a:off x="5334000" y="3407299"/>
            <a:ext cx="1657050" cy="24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E517F-8565-F12B-AACF-D665B822621C}"/>
              </a:ext>
            </a:extLst>
          </p:cNvPr>
          <p:cNvSpPr txBox="1"/>
          <p:nvPr/>
        </p:nvSpPr>
        <p:spPr>
          <a:xfrm>
            <a:off x="5079994" y="3323074"/>
            <a:ext cx="270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moving-averaged signal</a:t>
            </a:r>
          </a:p>
        </p:txBody>
      </p:sp>
    </p:spTree>
    <p:extLst>
      <p:ext uri="{BB962C8B-B14F-4D97-AF65-F5344CB8AC3E}">
        <p14:creationId xmlns:p14="http://schemas.microsoft.com/office/powerpoint/2010/main" val="401832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35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175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7EC8BE-471B-2A05-21BA-F35853C8387B}"/>
              </a:ext>
            </a:extLst>
          </p:cNvPr>
          <p:cNvSpPr/>
          <p:nvPr/>
        </p:nvSpPr>
        <p:spPr>
          <a:xfrm>
            <a:off x="7381875" y="1876425"/>
            <a:ext cx="695325" cy="295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0674E-9C4D-7020-D600-E88447C5F0AE}"/>
              </a:ext>
            </a:extLst>
          </p:cNvPr>
          <p:cNvSpPr txBox="1"/>
          <p:nvPr/>
        </p:nvSpPr>
        <p:spPr>
          <a:xfrm>
            <a:off x="7318369" y="1821418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original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52C29-1A1E-AF5B-C75A-C712FA23CE2F}"/>
              </a:ext>
            </a:extLst>
          </p:cNvPr>
          <p:cNvSpPr txBox="1"/>
          <p:nvPr/>
        </p:nvSpPr>
        <p:spPr>
          <a:xfrm>
            <a:off x="7318369" y="1986836"/>
            <a:ext cx="8499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S-G filtered</a:t>
            </a:r>
          </a:p>
        </p:txBody>
      </p:sp>
    </p:spTree>
    <p:extLst>
      <p:ext uri="{BB962C8B-B14F-4D97-AF65-F5344CB8AC3E}">
        <p14:creationId xmlns:p14="http://schemas.microsoft.com/office/powerpoint/2010/main" val="149472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궁서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나경</dc:creator>
  <cp:lastModifiedBy>여동훈</cp:lastModifiedBy>
  <cp:revision>8</cp:revision>
  <dcterms:created xsi:type="dcterms:W3CDTF">2020-10-24T00:15:16Z</dcterms:created>
  <dcterms:modified xsi:type="dcterms:W3CDTF">2023-05-05T15:11:50Z</dcterms:modified>
</cp:coreProperties>
</file>