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59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09925"/>
            <a:ext cx="6705600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010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88817"/>
            <a:ext cx="8784976" cy="680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614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36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709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-42863"/>
            <a:ext cx="8562975" cy="6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>
            <a:stCxn id="1027" idx="7"/>
            <a:endCxn id="4" idx="0"/>
          </p:cNvCxnSpPr>
          <p:nvPr/>
        </p:nvCxnSpPr>
        <p:spPr>
          <a:xfrm>
            <a:off x="6176956" y="1309589"/>
            <a:ext cx="1383376" cy="1112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027" idx="5"/>
            <a:endCxn id="4" idx="4"/>
          </p:cNvCxnSpPr>
          <p:nvPr/>
        </p:nvCxnSpPr>
        <p:spPr>
          <a:xfrm flipV="1">
            <a:off x="6176956" y="3069688"/>
            <a:ext cx="1383376" cy="175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r="11478" b="11478"/>
          <a:stretch/>
        </p:blipFill>
        <p:spPr bwMode="auto">
          <a:xfrm>
            <a:off x="3779912" y="908720"/>
            <a:ext cx="2808312" cy="2737308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7236296" y="2421616"/>
            <a:ext cx="648072" cy="64807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4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-42863"/>
            <a:ext cx="8562975" cy="694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연결선 5"/>
          <p:cNvCxnSpPr>
            <a:stCxn id="1027" idx="7"/>
            <a:endCxn id="4" idx="0"/>
          </p:cNvCxnSpPr>
          <p:nvPr/>
        </p:nvCxnSpPr>
        <p:spPr>
          <a:xfrm>
            <a:off x="6176956" y="1309589"/>
            <a:ext cx="1383376" cy="11120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1027" idx="5"/>
            <a:endCxn id="4" idx="4"/>
          </p:cNvCxnSpPr>
          <p:nvPr/>
        </p:nvCxnSpPr>
        <p:spPr>
          <a:xfrm flipV="1">
            <a:off x="6176956" y="3069688"/>
            <a:ext cx="1383376" cy="175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r="11478" b="11478"/>
          <a:stretch/>
        </p:blipFill>
        <p:spPr bwMode="auto">
          <a:xfrm>
            <a:off x="3779912" y="908720"/>
            <a:ext cx="2808312" cy="2737308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타원 3"/>
          <p:cNvSpPr/>
          <p:nvPr/>
        </p:nvSpPr>
        <p:spPr>
          <a:xfrm>
            <a:off x="7236296" y="2421616"/>
            <a:ext cx="648072" cy="64807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01FBC4-2621-5928-A3C4-83432B7F4235}"/>
              </a:ext>
            </a:extLst>
          </p:cNvPr>
          <p:cNvSpPr/>
          <p:nvPr/>
        </p:nvSpPr>
        <p:spPr>
          <a:xfrm>
            <a:off x="2843808" y="260648"/>
            <a:ext cx="3744416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62D18-260C-CAF4-7E82-B42FD5DD9D4C}"/>
              </a:ext>
            </a:extLst>
          </p:cNvPr>
          <p:cNvSpPr txBox="1"/>
          <p:nvPr/>
        </p:nvSpPr>
        <p:spPr>
          <a:xfrm>
            <a:off x="1379420" y="117704"/>
            <a:ext cx="679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Comparing the solution from recursion formulae and the true solution</a:t>
            </a:r>
          </a:p>
        </p:txBody>
      </p:sp>
    </p:spTree>
    <p:extLst>
      <p:ext uri="{BB962C8B-B14F-4D97-AF65-F5344CB8AC3E}">
        <p14:creationId xmlns:p14="http://schemas.microsoft.com/office/powerpoint/2010/main" val="2390554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475656" y="4797152"/>
            <a:ext cx="64087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051720" y="1052736"/>
            <a:ext cx="0" cy="4320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0012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508104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07904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805940" y="868680"/>
            <a:ext cx="5692140" cy="2198347"/>
          </a:xfrm>
          <a:custGeom>
            <a:avLst/>
            <a:gdLst>
              <a:gd name="connsiteX0" fmla="*/ 5692140 w 5692140"/>
              <a:gd name="connsiteY0" fmla="*/ 0 h 2198347"/>
              <a:gd name="connsiteX1" fmla="*/ 2865120 w 5692140"/>
              <a:gd name="connsiteY1" fmla="*/ 2095500 h 2198347"/>
              <a:gd name="connsiteX2" fmla="*/ 0 w 5692140"/>
              <a:gd name="connsiteY2" fmla="*/ 1684020 h 219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140" h="2198347">
                <a:moveTo>
                  <a:pt x="5692140" y="0"/>
                </a:moveTo>
                <a:cubicBezTo>
                  <a:pt x="4752975" y="907415"/>
                  <a:pt x="3813810" y="1814830"/>
                  <a:pt x="2865120" y="2095500"/>
                </a:cubicBezTo>
                <a:cubicBezTo>
                  <a:pt x="1916430" y="2376170"/>
                  <a:pt x="958215" y="2030095"/>
                  <a:pt x="0" y="1684020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59537" y="494116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37" y="4941168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07520" y="90872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20" y="908720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82873" y="485986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73" y="4859868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1592" y="4859868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92" y="4859868"/>
                <a:ext cx="4949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35380" y="4859868"/>
                <a:ext cx="902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380" y="4859868"/>
                <a:ext cx="90287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56466" y="4859868"/>
                <a:ext cx="902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66" y="4859868"/>
                <a:ext cx="90287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057176" y="1768540"/>
            <a:ext cx="3410503" cy="95345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미분방정식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: </a:t>
            </a:r>
          </a:p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모든 점에서 바로 다음 포인트와의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변화 관계에 대한 표현</a:t>
            </a:r>
          </a:p>
        </p:txBody>
      </p:sp>
      <p:sp>
        <p:nvSpPr>
          <p:cNvPr id="8" name="타원 7"/>
          <p:cNvSpPr/>
          <p:nvPr/>
        </p:nvSpPr>
        <p:spPr>
          <a:xfrm flipV="1">
            <a:off x="4644008" y="2924944"/>
            <a:ext cx="72008" cy="7200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851920" y="2758068"/>
            <a:ext cx="1512168" cy="4320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984967" y="2988231"/>
            <a:ext cx="2410490" cy="64698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변화 관계</a:t>
            </a:r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: 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한 점에서의 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algn="ctr"/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기울기로 표현 가능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67653" y="1340768"/>
                <a:ext cx="1692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53" y="1340768"/>
                <a:ext cx="169257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05816" y="3092829"/>
                <a:ext cx="72622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816" y="3092829"/>
                <a:ext cx="726224" cy="9103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95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>
            <a:off x="1475656" y="4797152"/>
            <a:ext cx="640871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051720" y="1052736"/>
            <a:ext cx="0" cy="4320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680012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5508104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707904" y="4668621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자유형 19"/>
          <p:cNvSpPr/>
          <p:nvPr/>
        </p:nvSpPr>
        <p:spPr>
          <a:xfrm>
            <a:off x="1805940" y="868680"/>
            <a:ext cx="5692140" cy="2198347"/>
          </a:xfrm>
          <a:custGeom>
            <a:avLst/>
            <a:gdLst>
              <a:gd name="connsiteX0" fmla="*/ 5692140 w 5692140"/>
              <a:gd name="connsiteY0" fmla="*/ 0 h 2198347"/>
              <a:gd name="connsiteX1" fmla="*/ 2865120 w 5692140"/>
              <a:gd name="connsiteY1" fmla="*/ 2095500 h 2198347"/>
              <a:gd name="connsiteX2" fmla="*/ 0 w 5692140"/>
              <a:gd name="connsiteY2" fmla="*/ 1684020 h 2198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92140" h="2198347">
                <a:moveTo>
                  <a:pt x="5692140" y="0"/>
                </a:moveTo>
                <a:cubicBezTo>
                  <a:pt x="4752975" y="907415"/>
                  <a:pt x="3813810" y="1814830"/>
                  <a:pt x="2865120" y="2095500"/>
                </a:cubicBezTo>
                <a:cubicBezTo>
                  <a:pt x="1916430" y="2376170"/>
                  <a:pt x="958215" y="2030095"/>
                  <a:pt x="0" y="1684020"/>
                </a:cubicBezTo>
              </a:path>
            </a:pathLst>
          </a:cu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59537" y="494116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37" y="4941168"/>
                <a:ext cx="3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607520" y="908720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20" y="908720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82873" y="485986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873" y="4859868"/>
                <a:ext cx="39683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81592" y="4859868"/>
                <a:ext cx="494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92" y="4859868"/>
                <a:ext cx="494944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35380" y="4859868"/>
                <a:ext cx="902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+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380" y="4859868"/>
                <a:ext cx="90287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56466" y="4859868"/>
                <a:ext cx="902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−</m:t>
                      </m:r>
                      <m:r>
                        <a:rPr lang="en-US" altLang="ko-KR" b="0" i="1" smtClean="0">
                          <a:latin typeface="Cambria Math"/>
                        </a:rPr>
                        <m:t>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466" y="4859868"/>
                <a:ext cx="90287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48890" y="1768540"/>
            <a:ext cx="4027113" cy="91940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Differential Equation: </a:t>
            </a:r>
          </a:p>
          <a:p>
            <a:pPr algn="ctr"/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Expression of the relationship of change</a:t>
            </a:r>
          </a:p>
          <a:p>
            <a:pPr algn="ctr"/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from every point to the next point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 flipV="1">
            <a:off x="4644008" y="2924944"/>
            <a:ext cx="72008" cy="7200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851920" y="2758068"/>
            <a:ext cx="1512168" cy="432048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065162" y="2988231"/>
            <a:ext cx="2250100" cy="91940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Change relationship: </a:t>
            </a:r>
          </a:p>
          <a:p>
            <a:pPr algn="ctr"/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can be expressed</a:t>
            </a:r>
          </a:p>
          <a:p>
            <a:pPr algn="ctr"/>
            <a:r>
              <a:rPr lang="en-US" altLang="ko-KR" sz="1600" dirty="0">
                <a:latin typeface="나눔바른고딕" pitchFamily="50" charset="-127"/>
                <a:ea typeface="나눔바른고딕" pitchFamily="50" charset="-127"/>
              </a:rPr>
              <a:t>as a slope at a point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967653" y="1340768"/>
                <a:ext cx="1692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53" y="1340768"/>
                <a:ext cx="169257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205816" y="3092829"/>
                <a:ext cx="72622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chemeClr val="accent6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816" y="3092829"/>
                <a:ext cx="726224" cy="91037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139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91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나눔바른고딕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12</cp:revision>
  <dcterms:created xsi:type="dcterms:W3CDTF">2006-10-05T04:04:58Z</dcterms:created>
  <dcterms:modified xsi:type="dcterms:W3CDTF">2023-05-08T06:30:25Z</dcterms:modified>
</cp:coreProperties>
</file>