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8751" y="620688"/>
            <a:ext cx="7366498" cy="6104300"/>
            <a:chOff x="611560" y="174968"/>
            <a:chExt cx="7920880" cy="6563692"/>
          </a:xfrm>
        </p:grpSpPr>
        <p:grpSp>
          <p:nvGrpSpPr>
            <p:cNvPr id="6" name="그룹 5"/>
            <p:cNvGrpSpPr/>
            <p:nvPr/>
          </p:nvGrpSpPr>
          <p:grpSpPr>
            <a:xfrm>
              <a:off x="611560" y="174968"/>
              <a:ext cx="7920880" cy="6563692"/>
              <a:chOff x="-1138238" y="-2477071"/>
              <a:chExt cx="11420476" cy="9463659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461486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2250885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11309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2477071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화살표 연결선 3"/>
            <p:cNvCxnSpPr/>
            <p:nvPr/>
          </p:nvCxnSpPr>
          <p:spPr>
            <a:xfrm>
              <a:off x="5142203" y="6233467"/>
              <a:ext cx="26379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31393" y="260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시간 신호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2775" y="2606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주파수 스펙트럼</a:t>
            </a:r>
          </a:p>
        </p:txBody>
      </p:sp>
    </p:spTree>
    <p:extLst>
      <p:ext uri="{BB962C8B-B14F-4D97-AF65-F5344CB8AC3E}">
        <p14:creationId xmlns:p14="http://schemas.microsoft.com/office/powerpoint/2010/main" val="12827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88751" y="620688"/>
            <a:ext cx="7366498" cy="6104300"/>
            <a:chOff x="611560" y="174968"/>
            <a:chExt cx="7920880" cy="6563692"/>
          </a:xfrm>
        </p:grpSpPr>
        <p:grpSp>
          <p:nvGrpSpPr>
            <p:cNvPr id="6" name="그룹 5"/>
            <p:cNvGrpSpPr/>
            <p:nvPr/>
          </p:nvGrpSpPr>
          <p:grpSpPr>
            <a:xfrm>
              <a:off x="611560" y="174968"/>
              <a:ext cx="7920880" cy="6563692"/>
              <a:chOff x="-1138238" y="-2477071"/>
              <a:chExt cx="11420476" cy="9463659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461486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2250885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113093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138238" y="-2477071"/>
                <a:ext cx="11420476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1484784"/>
                  <a:ext cx="35182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314635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4785930"/>
                  <a:ext cx="35182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9" y="6079578"/>
                  <a:ext cx="35182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화살표 연결선 3"/>
            <p:cNvCxnSpPr/>
            <p:nvPr/>
          </p:nvCxnSpPr>
          <p:spPr>
            <a:xfrm>
              <a:off x="5142203" y="6233467"/>
              <a:ext cx="26379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76964" y="2606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Time Signal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60648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Frequency Spectrum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10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나눔스퀘어라운드 Bold</vt:lpstr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4</cp:revision>
  <dcterms:created xsi:type="dcterms:W3CDTF">2006-10-05T04:04:58Z</dcterms:created>
  <dcterms:modified xsi:type="dcterms:W3CDTF">2023-04-18T04:31:56Z</dcterms:modified>
</cp:coreProperties>
</file>