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59" r:id="rId6"/>
    <p:sldId id="260" r:id="rId7"/>
    <p:sldId id="267" r:id="rId8"/>
    <p:sldId id="270" r:id="rId9"/>
    <p:sldId id="264" r:id="rId10"/>
    <p:sldId id="271" r:id="rId11"/>
    <p:sldId id="272" r:id="rId12"/>
    <p:sldId id="265" r:id="rId13"/>
    <p:sldId id="266" r:id="rId14"/>
    <p:sldId id="273" r:id="rId15"/>
    <p:sldId id="261" r:id="rId16"/>
    <p:sldId id="268" r:id="rId17"/>
    <p:sldId id="274" r:id="rId18"/>
    <p:sldId id="262" r:id="rId19"/>
    <p:sldId id="263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B3EF5-7569-4EDB-9E86-E8DF12D1AC4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4162E-821A-4EB8-939B-BA94D7A3C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3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88" y="1433513"/>
            <a:ext cx="9705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7FAC91-F722-1A4A-69D4-26470EE20B5A}"/>
              </a:ext>
            </a:extLst>
          </p:cNvPr>
          <p:cNvSpPr/>
          <p:nvPr/>
        </p:nvSpPr>
        <p:spPr>
          <a:xfrm>
            <a:off x="1619672" y="1443037"/>
            <a:ext cx="2088232" cy="24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ABC01-70C0-9C26-9256-C7AF3F1D59AA}"/>
              </a:ext>
            </a:extLst>
          </p:cNvPr>
          <p:cNvSpPr/>
          <p:nvPr/>
        </p:nvSpPr>
        <p:spPr>
          <a:xfrm>
            <a:off x="5940152" y="1443037"/>
            <a:ext cx="2088232" cy="24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A15EE-8282-B96F-8532-32198287488C}"/>
              </a:ext>
            </a:extLst>
          </p:cNvPr>
          <p:cNvSpPr txBox="1"/>
          <p:nvPr/>
        </p:nvSpPr>
        <p:spPr>
          <a:xfrm>
            <a:off x="926261" y="1319297"/>
            <a:ext cx="347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to the 1st eig-vector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404C4-FB46-294B-6B2A-AF5943E8E3A2}"/>
              </a:ext>
            </a:extLst>
          </p:cNvPr>
          <p:cNvSpPr txBox="1"/>
          <p:nvPr/>
        </p:nvSpPr>
        <p:spPr>
          <a:xfrm>
            <a:off x="5094726" y="1319297"/>
            <a:ext cx="356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 to the 2nd eig-vector</a:t>
            </a:r>
          </a:p>
        </p:txBody>
      </p:sp>
    </p:spTree>
    <p:extLst>
      <p:ext uri="{BB962C8B-B14F-4D97-AF65-F5344CB8AC3E}">
        <p14:creationId xmlns:p14="http://schemas.microsoft.com/office/powerpoint/2010/main" val="168468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400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21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2400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88357D-66A2-47FF-9242-595ACD84451F}"/>
              </a:ext>
            </a:extLst>
          </p:cNvPr>
          <p:cNvGrpSpPr/>
          <p:nvPr/>
        </p:nvGrpSpPr>
        <p:grpSpPr>
          <a:xfrm>
            <a:off x="539552" y="3645024"/>
            <a:ext cx="3274679" cy="369332"/>
            <a:chOff x="539552" y="3645024"/>
            <a:chExt cx="3274679" cy="3693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324B10-F868-2AC0-7728-369853ECDD4E}"/>
                </a:ext>
              </a:extLst>
            </p:cNvPr>
            <p:cNvSpPr/>
            <p:nvPr/>
          </p:nvSpPr>
          <p:spPr>
            <a:xfrm>
              <a:off x="1232963" y="3768764"/>
              <a:ext cx="2088232" cy="24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AF13C0-16C1-9D24-55F5-81D6CB007E7D}"/>
                </a:ext>
              </a:extLst>
            </p:cNvPr>
            <p:cNvSpPr txBox="1"/>
            <p:nvPr/>
          </p:nvSpPr>
          <p:spPr>
            <a:xfrm>
              <a:off x="539552" y="3645024"/>
              <a:ext cx="3274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coordinates on 1st eig-vector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836612-5CF0-00B6-F856-06714759C6B0}"/>
              </a:ext>
            </a:extLst>
          </p:cNvPr>
          <p:cNvGrpSpPr/>
          <p:nvPr/>
        </p:nvGrpSpPr>
        <p:grpSpPr>
          <a:xfrm rot="16200000">
            <a:off x="2934661" y="3081475"/>
            <a:ext cx="3274679" cy="369332"/>
            <a:chOff x="539552" y="3645024"/>
            <a:chExt cx="3274679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F11816-CF9D-15D3-B70E-164D0E4BF110}"/>
                </a:ext>
              </a:extLst>
            </p:cNvPr>
            <p:cNvSpPr/>
            <p:nvPr/>
          </p:nvSpPr>
          <p:spPr>
            <a:xfrm>
              <a:off x="1232963" y="3768764"/>
              <a:ext cx="2088232" cy="24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5EB739-FC3A-D980-B3CE-56351B5A7AA4}"/>
                </a:ext>
              </a:extLst>
            </p:cNvPr>
            <p:cNvSpPr txBox="1"/>
            <p:nvPr/>
          </p:nvSpPr>
          <p:spPr>
            <a:xfrm>
              <a:off x="539552" y="3645024"/>
              <a:ext cx="3274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coordinates on 1st eig-vector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013BAC3-D8C2-EABA-B93A-C2F97B320AB0}"/>
              </a:ext>
            </a:extLst>
          </p:cNvPr>
          <p:cNvSpPr/>
          <p:nvPr/>
        </p:nvSpPr>
        <p:spPr>
          <a:xfrm>
            <a:off x="6012160" y="5178895"/>
            <a:ext cx="2088232" cy="24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A2609-EFD5-B824-8FD4-37EE649F99C6}"/>
              </a:ext>
            </a:extLst>
          </p:cNvPr>
          <p:cNvSpPr txBox="1"/>
          <p:nvPr/>
        </p:nvSpPr>
        <p:spPr>
          <a:xfrm>
            <a:off x="6683449" y="5117025"/>
            <a:ext cx="74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0454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3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433513"/>
            <a:ext cx="10848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F4C434-AF84-0032-9070-6CB7A43EF92E}"/>
              </a:ext>
            </a:extLst>
          </p:cNvPr>
          <p:cNvGrpSpPr/>
          <p:nvPr/>
        </p:nvGrpSpPr>
        <p:grpSpPr>
          <a:xfrm>
            <a:off x="539552" y="3645024"/>
            <a:ext cx="3367653" cy="369332"/>
            <a:chOff x="539552" y="3645024"/>
            <a:chExt cx="3367653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66BA02-7B66-1330-B460-00C49AE739C8}"/>
                </a:ext>
              </a:extLst>
            </p:cNvPr>
            <p:cNvSpPr/>
            <p:nvPr/>
          </p:nvSpPr>
          <p:spPr>
            <a:xfrm>
              <a:off x="1232963" y="3768764"/>
              <a:ext cx="2088232" cy="24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C41BB4-49AC-7E36-D833-D8A2F0179566}"/>
                </a:ext>
              </a:extLst>
            </p:cNvPr>
            <p:cNvSpPr txBox="1"/>
            <p:nvPr/>
          </p:nvSpPr>
          <p:spPr>
            <a:xfrm>
              <a:off x="539552" y="3645024"/>
              <a:ext cx="3367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coordinates on 2nd eig-vector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9FC54E-C170-E065-B2DD-5703BF532A07}"/>
              </a:ext>
            </a:extLst>
          </p:cNvPr>
          <p:cNvGrpSpPr/>
          <p:nvPr/>
        </p:nvGrpSpPr>
        <p:grpSpPr>
          <a:xfrm rot="16200000">
            <a:off x="2919531" y="3081475"/>
            <a:ext cx="3367653" cy="369332"/>
            <a:chOff x="493065" y="3645024"/>
            <a:chExt cx="3367653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FC85CF-2175-CA73-AFBC-28D8589F1188}"/>
                </a:ext>
              </a:extLst>
            </p:cNvPr>
            <p:cNvSpPr/>
            <p:nvPr/>
          </p:nvSpPr>
          <p:spPr>
            <a:xfrm>
              <a:off x="1232963" y="3768764"/>
              <a:ext cx="2088232" cy="24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0F6BAB-8774-4832-6A8F-C7FA03002C32}"/>
                </a:ext>
              </a:extLst>
            </p:cNvPr>
            <p:cNvSpPr txBox="1"/>
            <p:nvPr/>
          </p:nvSpPr>
          <p:spPr>
            <a:xfrm>
              <a:off x="493065" y="3645024"/>
              <a:ext cx="3367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coordinates on 2nd eig-vector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952AFD5-6A4A-ADFB-8C11-E31ACE9E7D52}"/>
              </a:ext>
            </a:extLst>
          </p:cNvPr>
          <p:cNvSpPr/>
          <p:nvPr/>
        </p:nvSpPr>
        <p:spPr>
          <a:xfrm>
            <a:off x="6012160" y="5178895"/>
            <a:ext cx="2088232" cy="24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46BFB-63C2-29CD-06F8-CEBC67695BCA}"/>
              </a:ext>
            </a:extLst>
          </p:cNvPr>
          <p:cNvSpPr txBox="1"/>
          <p:nvPr/>
        </p:nvSpPr>
        <p:spPr>
          <a:xfrm>
            <a:off x="6683449" y="5117025"/>
            <a:ext cx="74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98190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1" y="3787879"/>
                <a:ext cx="556626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7073" y="3298195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73" y="3298195"/>
                <a:ext cx="664028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1476" y="2780928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476" y="2780928"/>
                <a:ext cx="664028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91516" y="2204864"/>
                <a:ext cx="664028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/>
                        </a:rPr>
                        <m:t>𝑡</m:t>
                      </m:r>
                      <m:r>
                        <a:rPr lang="en-US" altLang="ko-KR" sz="1100" b="0" i="1" smtClean="0">
                          <a:latin typeface="Cambria Math"/>
                        </a:rPr>
                        <m:t>=1.5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16" y="2204864"/>
                <a:ext cx="664028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3398323" y="4103850"/>
            <a:ext cx="3854467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70" y="4209745"/>
                <a:ext cx="3380220" cy="641266"/>
              </a:xfrm>
              <a:prstGeom prst="rect">
                <a:avLst/>
              </a:prstGeom>
              <a:blipFill rotWithShape="1">
                <a:blip r:embed="rId8"/>
                <a:stretch>
                  <a:fillRect l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/>
          <p:cNvCxnSpPr/>
          <p:nvPr/>
        </p:nvCxnSpPr>
        <p:spPr>
          <a:xfrm>
            <a:off x="3512530" y="453037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93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352" y="1614921"/>
            <a:ext cx="9862705" cy="362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716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352" y="1614921"/>
            <a:ext cx="9862705" cy="362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2C2D6A5-6408-F1AB-E027-97C0ABFA91A8}"/>
              </a:ext>
            </a:extLst>
          </p:cNvPr>
          <p:cNvGrpSpPr/>
          <p:nvPr/>
        </p:nvGrpSpPr>
        <p:grpSpPr>
          <a:xfrm rot="16200000">
            <a:off x="-1201153" y="3244333"/>
            <a:ext cx="3274679" cy="369332"/>
            <a:chOff x="539552" y="3645024"/>
            <a:chExt cx="3274679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05D431-D8C3-5B68-0E02-E88E33105431}"/>
                </a:ext>
              </a:extLst>
            </p:cNvPr>
            <p:cNvSpPr/>
            <p:nvPr/>
          </p:nvSpPr>
          <p:spPr>
            <a:xfrm>
              <a:off x="1232963" y="3768764"/>
              <a:ext cx="2088232" cy="24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4240889-CE54-6A65-3123-037E14A0CA9C}"/>
                </a:ext>
              </a:extLst>
            </p:cNvPr>
            <p:cNvSpPr txBox="1"/>
            <p:nvPr/>
          </p:nvSpPr>
          <p:spPr>
            <a:xfrm>
              <a:off x="539552" y="3645024"/>
              <a:ext cx="3274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coordinates on 1st eig-vector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13332B-4048-0291-39CF-6ED92DE7A9AC}"/>
              </a:ext>
            </a:extLst>
          </p:cNvPr>
          <p:cNvGrpSpPr/>
          <p:nvPr/>
        </p:nvGrpSpPr>
        <p:grpSpPr>
          <a:xfrm rot="16200000">
            <a:off x="3216857" y="3244334"/>
            <a:ext cx="3367653" cy="369332"/>
            <a:chOff x="493065" y="3645024"/>
            <a:chExt cx="3367653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2C03BE-8619-6ECF-0CE9-78C1B0202D12}"/>
                </a:ext>
              </a:extLst>
            </p:cNvPr>
            <p:cNvSpPr/>
            <p:nvPr/>
          </p:nvSpPr>
          <p:spPr>
            <a:xfrm>
              <a:off x="1232963" y="3768764"/>
              <a:ext cx="2088232" cy="24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FA1128-DD4F-CC0B-93AE-AAA95DEF6E0F}"/>
                </a:ext>
              </a:extLst>
            </p:cNvPr>
            <p:cNvSpPr txBox="1"/>
            <p:nvPr/>
          </p:nvSpPr>
          <p:spPr>
            <a:xfrm>
              <a:off x="493065" y="3645024"/>
              <a:ext cx="3367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coordinates on 2nd eig-vector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78197B-0503-846F-1076-0C51B9404622}"/>
              </a:ext>
            </a:extLst>
          </p:cNvPr>
          <p:cNvGrpSpPr/>
          <p:nvPr/>
        </p:nvGrpSpPr>
        <p:grpSpPr>
          <a:xfrm>
            <a:off x="899592" y="1512882"/>
            <a:ext cx="3391826" cy="369332"/>
            <a:chOff x="539552" y="3645024"/>
            <a:chExt cx="3391826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9FAC5D-4B2C-21A1-6651-CFE01E8E49E9}"/>
                </a:ext>
              </a:extLst>
            </p:cNvPr>
            <p:cNvSpPr/>
            <p:nvPr/>
          </p:nvSpPr>
          <p:spPr>
            <a:xfrm>
              <a:off x="1232963" y="3768764"/>
              <a:ext cx="2088232" cy="24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0ECD66-5BDC-471A-BA4A-110C11181143}"/>
                </a:ext>
              </a:extLst>
            </p:cNvPr>
            <p:cNvSpPr txBox="1"/>
            <p:nvPr/>
          </p:nvSpPr>
          <p:spPr>
            <a:xfrm>
              <a:off x="539552" y="3645024"/>
              <a:ext cx="3391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comparing to the real solution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5AA1B5-DBF4-AE59-B8CC-809F92ECE3FA}"/>
              </a:ext>
            </a:extLst>
          </p:cNvPr>
          <p:cNvGrpSpPr/>
          <p:nvPr/>
        </p:nvGrpSpPr>
        <p:grpSpPr>
          <a:xfrm>
            <a:off x="5220072" y="1512882"/>
            <a:ext cx="3391826" cy="369332"/>
            <a:chOff x="539552" y="3645024"/>
            <a:chExt cx="3391826" cy="3693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22AC1-3D7E-BAF9-3B08-8C2A6895BB69}"/>
                </a:ext>
              </a:extLst>
            </p:cNvPr>
            <p:cNvSpPr/>
            <p:nvPr/>
          </p:nvSpPr>
          <p:spPr>
            <a:xfrm>
              <a:off x="1232963" y="3768764"/>
              <a:ext cx="2088232" cy="24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E1387-7C56-4FD7-5CA5-DC556FD2B3E5}"/>
                </a:ext>
              </a:extLst>
            </p:cNvPr>
            <p:cNvSpPr txBox="1"/>
            <p:nvPr/>
          </p:nvSpPr>
          <p:spPr>
            <a:xfrm>
              <a:off x="539552" y="3645024"/>
              <a:ext cx="3391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comparing to the real 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11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94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6623615">
            <a:off x="4014589" y="2993509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8972218">
            <a:off x="4876000" y="2721534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784490">
            <a:off x="5304031" y="287260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5428046" y="3310566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8566251">
            <a:off x="4883142" y="3835128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343206">
            <a:off x="3903336" y="3836807"/>
            <a:ext cx="97899" cy="10211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6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</m:oMath>
                </a14:m>
                <a:r>
                  <a:rPr lang="ko-KR" altLang="en-US" dirty="0"/>
                  <a:t>에서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1978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983995" y="2821578"/>
            <a:ext cx="23042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128011" y="1921478"/>
            <a:ext cx="0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31" y="2824793"/>
                <a:ext cx="3968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71" y="1888667"/>
                <a:ext cx="39684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/>
          <p:cNvCxnSpPr/>
          <p:nvPr/>
        </p:nvCxnSpPr>
        <p:spPr>
          <a:xfrm>
            <a:off x="2776083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424155" y="2724289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6200000">
            <a:off x="2128011" y="3228345"/>
            <a:ext cx="0" cy="194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8011" y="3325634"/>
            <a:ext cx="129614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3424155" y="2824793"/>
            <a:ext cx="0" cy="50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280139" y="3009459"/>
            <a:ext cx="144016" cy="316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28111" y="2918867"/>
            <a:ext cx="648072" cy="648072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=  2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   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Δ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83" y="1997640"/>
                <a:ext cx="2836546" cy="11839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432267" y="1660158"/>
                <a:ext cx="2066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 −1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67" y="1660158"/>
                <a:ext cx="2066400" cy="369332"/>
              </a:xfrm>
              <a:prstGeom prst="rect">
                <a:avLst/>
              </a:prstGeom>
              <a:blipFill>
                <a:blip r:embed="rId5"/>
                <a:stretch>
                  <a:fillRect l="-23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/>
          <p:cNvSpPr/>
          <p:nvPr/>
        </p:nvSpPr>
        <p:spPr>
          <a:xfrm>
            <a:off x="3820560" y="3325633"/>
            <a:ext cx="2479631" cy="2479631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2, 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76" y="4931876"/>
                <a:ext cx="97417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1.9, −0.8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775" y="3593440"/>
                <a:ext cx="13268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H="1">
            <a:off x="4493701" y="5177637"/>
            <a:ext cx="5536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493701" y="3962772"/>
            <a:ext cx="0" cy="12148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4476933" y="3925357"/>
            <a:ext cx="570405" cy="125228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444" y="5170681"/>
                <a:ext cx="597087" cy="442942"/>
              </a:xfrm>
              <a:prstGeom prst="rect">
                <a:avLst/>
              </a:prstGeom>
              <a:blipFill rotWithShape="1"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1200" b="0" i="1" dirty="0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200" b="0" i="0" dirty="0" smtClean="0">
                          <a:latin typeface="Cambria Math"/>
                        </a:rPr>
                        <m:t>Δ</m:t>
                      </m:r>
                      <m:r>
                        <a:rPr lang="en-US" altLang="ko-KR" sz="1200" b="0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96" y="4348733"/>
                <a:ext cx="597087" cy="442942"/>
              </a:xfrm>
              <a:prstGeom prst="rect">
                <a:avLst/>
              </a:prstGeom>
              <a:blipFill rotWithShape="1">
                <a:blip r:embed="rId9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/>
          <p:cNvCxnSpPr>
            <a:stCxn id="23" idx="3"/>
            <a:endCxn id="26" idx="2"/>
          </p:cNvCxnSpPr>
          <p:nvPr/>
        </p:nvCxnSpPr>
        <p:spPr>
          <a:xfrm>
            <a:off x="3123019" y="3472031"/>
            <a:ext cx="697541" cy="10934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3" idx="7"/>
            <a:endCxn id="26" idx="0"/>
          </p:cNvCxnSpPr>
          <p:nvPr/>
        </p:nvCxnSpPr>
        <p:spPr>
          <a:xfrm>
            <a:off x="3581275" y="3013775"/>
            <a:ext cx="1479101" cy="31185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/>
              <p:cNvSpPr/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825" y="2458400"/>
                <a:ext cx="3946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53" y="2458400"/>
                <a:ext cx="39466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7"/>
                <a:ext cx="567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77" y="2458400"/>
                <a:ext cx="39465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08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52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82796" y="3186684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42848" y="2276872"/>
                <a:ext cx="1438727" cy="2195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ko-KR" altLang="en-US" dirty="0"/>
                  <a:t>행렬을 통한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선형변환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848" y="2276872"/>
                <a:ext cx="1438727" cy="2195794"/>
              </a:xfrm>
              <a:prstGeom prst="rect">
                <a:avLst/>
              </a:prstGeom>
              <a:blipFill rotWithShape="1">
                <a:blip r:embed="rId4"/>
                <a:stretch>
                  <a:fillRect l="-3390" r="-2119" b="-36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8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643525"/>
            <a:ext cx="4764113" cy="35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082796" y="3186684"/>
            <a:ext cx="978408" cy="4846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700666" y="2276872"/>
                <a:ext cx="1723100" cy="2472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/>
                  <a:t>linear</a:t>
                </a:r>
              </a:p>
              <a:p>
                <a:pPr algn="ctr"/>
                <a:r>
                  <a:rPr lang="en-US" altLang="ko-KR" dirty="0"/>
                  <a:t>transformation</a:t>
                </a:r>
              </a:p>
              <a:p>
                <a:pPr algn="ctr"/>
                <a:r>
                  <a:rPr lang="en-US" altLang="ko-KR" dirty="0"/>
                  <a:t>via matrix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666" y="2276872"/>
                <a:ext cx="1723100" cy="2472793"/>
              </a:xfrm>
              <a:prstGeom prst="rect">
                <a:avLst/>
              </a:prstGeom>
              <a:blipFill>
                <a:blip r:embed="rId4"/>
                <a:stretch>
                  <a:fillRect l="-2827" r="-2827" b="-3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11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88" y="1433513"/>
            <a:ext cx="97059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26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129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22</cp:revision>
  <dcterms:created xsi:type="dcterms:W3CDTF">2006-10-05T04:04:58Z</dcterms:created>
  <dcterms:modified xsi:type="dcterms:W3CDTF">2023-05-10T04:52:21Z</dcterms:modified>
</cp:coreProperties>
</file>