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3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DEFF1-EA2B-ED02-BBD3-DBE2AA09A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35F07A-7A4B-CBA4-02A9-5FA284AB6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ACCBE-DE14-4320-EFB4-7CFB3FC7C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070BC-9E7D-8983-A13E-AD9EB980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E7D2E-BEC7-30A9-69CA-6D4FFBF0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6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780B-3BB1-6F3D-93ED-B7C93B46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9E6A28-6E50-15F4-3333-498DB5921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F8567-6797-DDB2-15A2-3AA4030E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61CFC-8A3A-9AE7-FE2D-58F6A1D5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314CE-A33C-E6E2-FE25-06D881A0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DAA95F-F275-B9C4-2473-5BD92C3E6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7FE10F-24B0-C519-90AB-F629E8E0F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F1B87-DFC1-D158-FCF6-BF1F8ECA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09C72-5646-C25C-EA9C-3A65D652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FA698-4D51-AF3B-E50B-847B12D7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1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C3FE2-0B20-A065-A54E-6E4D88B3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35D80-81D7-A323-1655-67F3428D1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8121A-1CF8-D9FC-F900-D5223F94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29CA42-E9CD-69CF-6708-CAB1B2E8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E20AA-88BA-92CA-ABE3-4AFC0CEF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5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F19D4-52A9-F477-179A-391A1E55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3AF1DD-BED1-F771-C7D6-F7E0DD9C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47AB9-C533-8C6B-366A-2FE132ED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7E34C-BE26-7990-B5AC-AEE19155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18934-A9F2-5C2F-0D33-3C581E4B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3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72E4A-ECCC-6437-FF27-19E37576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58CEE-8C6E-D5D2-36A1-E3FA48532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49EBE6-4ED2-874A-D9C5-A8B6EBCA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0AFFF7-8EAD-FFE7-C773-2866695C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E3AA0E-1308-6329-EBB7-6054EAF9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EA9C7D-E219-E8B4-17B0-82F3C45B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8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D828B-6173-DD3F-59A1-C7C9AB44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9DB313-C318-950B-8E4E-CCC60AD7E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AF604-0F83-ACD7-BCAC-2E572A13A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360F04-9395-FE91-514D-E5DAA3316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EC1041-5423-A4CC-51A5-CC220D4B3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817117-4424-0B67-E1E3-2FFAA9BE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1DA230-0432-8AE9-479E-FD8ACB2C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A0D42-9092-E945-EE8C-8295A154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BE963-2F31-B7D9-BA09-48B22AAF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956E2A-9220-B5B9-4303-0E2C9DF7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0A1CF9-2581-1150-997D-68FDF3B9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AEBFD-E379-AC6B-3AED-5D35036F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8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8D83CB-8C64-78AD-0988-EE669C24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011264-E8AD-AF8D-03D9-BCD3859B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F23490-09C9-5682-13E1-8FC2FD1C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A4762-7287-D4A2-79DD-49315865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7AF5EF-08DA-A288-8346-73729588E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85B411-0D28-C091-67CE-D69A311A4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EED383-8099-CCF8-C157-1EABF762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77743-8122-4094-E8EE-AE70F47E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D6465-BA26-F9D9-589B-4CF41754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5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E6A29-548B-2849-9FEA-BA5428D7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AF730B-3687-B06C-12C3-80DB51A0A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C2D125-319B-C905-754A-C58476CDF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F5396-3BAA-0B0B-4A6E-191A47E9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AC6ED5-81F9-ABF4-C1A7-71AFBA32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82F4F-F15E-A96D-F6C3-7BFE5A50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4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DEDC78-DDCF-61C0-5727-1709C89F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6AA790-67A2-9A71-2802-A7927F4E7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DB309-337D-AE09-7535-7F06B8E34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12061-8120-4C07-B2B2-E5EB0BE3394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1A65D-45B5-14E9-DDD9-5FB013054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DF36E-3618-DA67-73CE-C366CF542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6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C51FDCC-A59D-1551-B225-E0A66E642B37}"/>
              </a:ext>
            </a:extLst>
          </p:cNvPr>
          <p:cNvSpPr txBox="1"/>
          <p:nvPr/>
        </p:nvSpPr>
        <p:spPr>
          <a:xfrm>
            <a:off x="6324452" y="121471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sin(x)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F5FE18-DA61-118A-7718-9F12D982F52E}"/>
                  </a:ext>
                </a:extLst>
              </p:cNvPr>
              <p:cNvSpPr txBox="1"/>
              <p:nvPr/>
            </p:nvSpPr>
            <p:spPr>
              <a:xfrm>
                <a:off x="5272308" y="575564"/>
                <a:ext cx="1988045" cy="561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F5FE18-DA61-118A-7718-9F12D982F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308" y="575564"/>
                <a:ext cx="1988045" cy="5615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35B8E6-648E-5D16-F640-044CF6C8A8DE}"/>
                  </a:ext>
                </a:extLst>
              </p:cNvPr>
              <p:cNvSpPr txBox="1"/>
              <p:nvPr/>
            </p:nvSpPr>
            <p:spPr>
              <a:xfrm>
                <a:off x="4612128" y="1654670"/>
                <a:ext cx="330840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=[0, 1, 0, −1, 0]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35B8E6-648E-5D16-F640-044CF6C8A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128" y="1654670"/>
                <a:ext cx="3308405" cy="338554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0FD3F6-ED95-629A-0DF1-B99E29E37353}"/>
              </a:ext>
            </a:extLst>
          </p:cNvPr>
          <p:cNvCxnSpPr>
            <a:cxnSpLocks/>
          </p:cNvCxnSpPr>
          <p:nvPr/>
        </p:nvCxnSpPr>
        <p:spPr>
          <a:xfrm>
            <a:off x="6266330" y="1137128"/>
            <a:ext cx="0" cy="561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3D35550-A975-25E1-6B48-47FE507D01F5}"/>
              </a:ext>
            </a:extLst>
          </p:cNvPr>
          <p:cNvCxnSpPr>
            <a:cxnSpLocks/>
          </p:cNvCxnSpPr>
          <p:nvPr/>
        </p:nvCxnSpPr>
        <p:spPr>
          <a:xfrm>
            <a:off x="6266330" y="2042629"/>
            <a:ext cx="0" cy="561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F23283-8B05-E3B0-0CF7-37085C487166}"/>
              </a:ext>
            </a:extLst>
          </p:cNvPr>
          <p:cNvSpPr txBox="1"/>
          <p:nvPr/>
        </p:nvSpPr>
        <p:spPr>
          <a:xfrm>
            <a:off x="6324452" y="212339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plot(y)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81AEAEE-ADC6-1416-9744-D3E5C30A7420}"/>
              </a:ext>
            </a:extLst>
          </p:cNvPr>
          <p:cNvGrpSpPr/>
          <p:nvPr/>
        </p:nvGrpSpPr>
        <p:grpSpPr>
          <a:xfrm>
            <a:off x="4329954" y="2725899"/>
            <a:ext cx="3872752" cy="3493744"/>
            <a:chOff x="4096869" y="3227923"/>
            <a:chExt cx="3872752" cy="3493744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8095C9D-3C80-3EB8-9052-A0FED7D1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6869" y="3227923"/>
              <a:ext cx="3872752" cy="349374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8F63A04-A53F-070D-DF4B-82DE1B08D3E6}"/>
                    </a:ext>
                  </a:extLst>
                </p:cNvPr>
                <p:cNvSpPr txBox="1"/>
                <p:nvPr/>
              </p:nvSpPr>
              <p:spPr>
                <a:xfrm>
                  <a:off x="4561726" y="5093278"/>
                  <a:ext cx="710134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8F63A04-A53F-070D-DF4B-82DE1B08D3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726" y="5093278"/>
                  <a:ext cx="710134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49A54ED-7B67-37D5-D32D-D9B9C2CEF79C}"/>
                </a:ext>
              </a:extLst>
            </p:cNvPr>
            <p:cNvSpPr/>
            <p:nvPr/>
          </p:nvSpPr>
          <p:spPr>
            <a:xfrm>
              <a:off x="4512021" y="6396272"/>
              <a:ext cx="201246" cy="201246"/>
            </a:xfrm>
            <a:prstGeom prst="ellipse">
              <a:avLst/>
            </a:prstGeom>
            <a:solidFill>
              <a:srgbClr val="ED7D31">
                <a:alpha val="20000"/>
              </a:srgbClr>
            </a:solidFill>
            <a:ln w="31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77FD9A3-07F9-F5BA-A5B3-DED8DB536C3F}"/>
                    </a:ext>
                  </a:extLst>
                </p:cNvPr>
                <p:cNvSpPr txBox="1"/>
                <p:nvPr/>
              </p:nvSpPr>
              <p:spPr>
                <a:xfrm>
                  <a:off x="5323111" y="3808934"/>
                  <a:ext cx="710134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77FD9A3-07F9-F5BA-A5B3-DED8DB536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3111" y="3808934"/>
                  <a:ext cx="710134" cy="253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546D8C2-B937-D37E-18FD-76E44BD84A26}"/>
                    </a:ext>
                  </a:extLst>
                </p:cNvPr>
                <p:cNvSpPr txBox="1"/>
                <p:nvPr/>
              </p:nvSpPr>
              <p:spPr>
                <a:xfrm>
                  <a:off x="6116215" y="5093278"/>
                  <a:ext cx="710134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546D8C2-B937-D37E-18FD-76E44BD84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6215" y="5093278"/>
                  <a:ext cx="710134" cy="2539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582C32D-2C43-939B-542F-55E8459BF5B1}"/>
                    </a:ext>
                  </a:extLst>
                </p:cNvPr>
                <p:cNvSpPr txBox="1"/>
                <p:nvPr/>
              </p:nvSpPr>
              <p:spPr>
                <a:xfrm>
                  <a:off x="6942338" y="6146407"/>
                  <a:ext cx="710134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(4)=0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582C32D-2C43-939B-542F-55E8459BF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338" y="6146407"/>
                  <a:ext cx="710134" cy="253916"/>
                </a:xfrm>
                <a:prstGeom prst="rect">
                  <a:avLst/>
                </a:prstGeom>
                <a:blipFill>
                  <a:blip r:embed="rId8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F4D47F3-A9F4-FDC1-6FDF-B4A706D9E1E3}"/>
                    </a:ext>
                  </a:extLst>
                </p:cNvPr>
                <p:cNvSpPr txBox="1"/>
                <p:nvPr/>
              </p:nvSpPr>
              <p:spPr>
                <a:xfrm>
                  <a:off x="7212200" y="4971654"/>
                  <a:ext cx="710134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(5)=0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F4D47F3-A9F4-FDC1-6FDF-B4A706D9E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2200" y="4971654"/>
                  <a:ext cx="710134" cy="253916"/>
                </a:xfrm>
                <a:prstGeom prst="rect">
                  <a:avLst/>
                </a:prstGeom>
                <a:blipFill>
                  <a:blip r:embed="rId9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F9E6F3A-2D07-1DBB-FA5A-C4073E5B1D97}"/>
                </a:ext>
              </a:extLst>
            </p:cNvPr>
            <p:cNvSpPr/>
            <p:nvPr/>
          </p:nvSpPr>
          <p:spPr>
            <a:xfrm>
              <a:off x="6008420" y="6396272"/>
              <a:ext cx="201246" cy="201246"/>
            </a:xfrm>
            <a:prstGeom prst="ellipse">
              <a:avLst/>
            </a:prstGeom>
            <a:solidFill>
              <a:srgbClr val="ED7D31">
                <a:alpha val="20000"/>
              </a:srgbClr>
            </a:solidFill>
            <a:ln w="31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F7EFC6E-D7EC-7C0E-D927-F9E6CA15FA09}"/>
                </a:ext>
              </a:extLst>
            </p:cNvPr>
            <p:cNvSpPr/>
            <p:nvPr/>
          </p:nvSpPr>
          <p:spPr>
            <a:xfrm>
              <a:off x="5236634" y="6396272"/>
              <a:ext cx="201246" cy="201246"/>
            </a:xfrm>
            <a:prstGeom prst="ellipse">
              <a:avLst/>
            </a:prstGeom>
            <a:solidFill>
              <a:srgbClr val="ED7D31">
                <a:alpha val="20000"/>
              </a:srgbClr>
            </a:solidFill>
            <a:ln w="31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546D194-CCBB-3009-0386-5000642BBA9B}"/>
                </a:ext>
              </a:extLst>
            </p:cNvPr>
            <p:cNvSpPr/>
            <p:nvPr/>
          </p:nvSpPr>
          <p:spPr>
            <a:xfrm>
              <a:off x="6740690" y="6396272"/>
              <a:ext cx="201246" cy="201246"/>
            </a:xfrm>
            <a:prstGeom prst="ellipse">
              <a:avLst/>
            </a:prstGeom>
            <a:solidFill>
              <a:srgbClr val="ED7D31">
                <a:alpha val="20000"/>
              </a:srgbClr>
            </a:solidFill>
            <a:ln w="31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80B361A-BBCF-2605-E95D-697B129FBD7F}"/>
                </a:ext>
              </a:extLst>
            </p:cNvPr>
            <p:cNvSpPr/>
            <p:nvPr/>
          </p:nvSpPr>
          <p:spPr>
            <a:xfrm>
              <a:off x="7509177" y="6396272"/>
              <a:ext cx="201246" cy="201246"/>
            </a:xfrm>
            <a:prstGeom prst="ellipse">
              <a:avLst/>
            </a:prstGeom>
            <a:solidFill>
              <a:srgbClr val="ED7D31">
                <a:alpha val="20000"/>
              </a:srgbClr>
            </a:solidFill>
            <a:ln w="31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234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CA5DC1-38C1-2E90-3CC9-366C1A7A5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83" y="1426017"/>
            <a:ext cx="3872752" cy="349374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2310F9D-FE2F-C5D1-AE75-D2BF615D384D}"/>
              </a:ext>
            </a:extLst>
          </p:cNvPr>
          <p:cNvSpPr/>
          <p:nvPr/>
        </p:nvSpPr>
        <p:spPr>
          <a:xfrm>
            <a:off x="2019835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4B8A605-D456-BB6B-2712-8FC8E113BB10}"/>
              </a:ext>
            </a:extLst>
          </p:cNvPr>
          <p:cNvSpPr/>
          <p:nvPr/>
        </p:nvSpPr>
        <p:spPr>
          <a:xfrm>
            <a:off x="3516234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5476C3C-A2E4-3BC7-5FF2-408590F75B34}"/>
              </a:ext>
            </a:extLst>
          </p:cNvPr>
          <p:cNvSpPr/>
          <p:nvPr/>
        </p:nvSpPr>
        <p:spPr>
          <a:xfrm>
            <a:off x="2744448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DC8ADBC-6774-1E83-56A8-47D1831C88FD}"/>
              </a:ext>
            </a:extLst>
          </p:cNvPr>
          <p:cNvSpPr/>
          <p:nvPr/>
        </p:nvSpPr>
        <p:spPr>
          <a:xfrm>
            <a:off x="4248504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2EECF0-EE21-1E76-3420-AFEED43AE9B9}"/>
              </a:ext>
            </a:extLst>
          </p:cNvPr>
          <p:cNvSpPr/>
          <p:nvPr/>
        </p:nvSpPr>
        <p:spPr>
          <a:xfrm>
            <a:off x="5016991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87A955B-1D05-7737-8CDC-8F31A56B8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390" y="1426017"/>
            <a:ext cx="3872753" cy="3493747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AD93F06D-5D62-1573-6B5B-0F84E5C9903A}"/>
              </a:ext>
            </a:extLst>
          </p:cNvPr>
          <p:cNvSpPr/>
          <p:nvPr/>
        </p:nvSpPr>
        <p:spPr>
          <a:xfrm>
            <a:off x="7069511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E0182F-15BE-E41E-58CC-CB75EF697A83}"/>
              </a:ext>
            </a:extLst>
          </p:cNvPr>
          <p:cNvSpPr/>
          <p:nvPr/>
        </p:nvSpPr>
        <p:spPr>
          <a:xfrm>
            <a:off x="8404111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ECBD74C-9A2A-DC05-C8D2-0529095828EC}"/>
              </a:ext>
            </a:extLst>
          </p:cNvPr>
          <p:cNvSpPr/>
          <p:nvPr/>
        </p:nvSpPr>
        <p:spPr>
          <a:xfrm>
            <a:off x="7743324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0EE1386-5816-A4BA-F602-8320B11CF9BA}"/>
              </a:ext>
            </a:extLst>
          </p:cNvPr>
          <p:cNvSpPr/>
          <p:nvPr/>
        </p:nvSpPr>
        <p:spPr>
          <a:xfrm>
            <a:off x="9076000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2F13648-1F6A-8986-FB0E-C3E138BB72DA}"/>
              </a:ext>
            </a:extLst>
          </p:cNvPr>
          <p:cNvSpPr/>
          <p:nvPr/>
        </p:nvSpPr>
        <p:spPr>
          <a:xfrm>
            <a:off x="9752487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30941D-B55F-2F01-C5D0-66176834CB99}"/>
                  </a:ext>
                </a:extLst>
              </p:cNvPr>
              <p:cNvSpPr txBox="1"/>
              <p:nvPr/>
            </p:nvSpPr>
            <p:spPr>
              <a:xfrm>
                <a:off x="1765391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30941D-B55F-2F01-C5D0-66176834C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391" y="4720226"/>
                <a:ext cx="710134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450C0B-667E-CECD-7EC7-CDDB8F6F1D49}"/>
                  </a:ext>
                </a:extLst>
              </p:cNvPr>
              <p:cNvSpPr txBox="1"/>
              <p:nvPr/>
            </p:nvSpPr>
            <p:spPr>
              <a:xfrm>
                <a:off x="2490004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450C0B-667E-CECD-7EC7-CDDB8F6F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004" y="4720226"/>
                <a:ext cx="710134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B34128-689C-5405-4C2F-21BEC3D6BCC3}"/>
                  </a:ext>
                </a:extLst>
              </p:cNvPr>
              <p:cNvSpPr txBox="1"/>
              <p:nvPr/>
            </p:nvSpPr>
            <p:spPr>
              <a:xfrm>
                <a:off x="3261790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B34128-689C-5405-4C2F-21BEC3D6B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790" y="4720226"/>
                <a:ext cx="710134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013B819-2FEA-2EEC-C5CC-64342EA4FD4C}"/>
                  </a:ext>
                </a:extLst>
              </p:cNvPr>
              <p:cNvSpPr txBox="1"/>
              <p:nvPr/>
            </p:nvSpPr>
            <p:spPr>
              <a:xfrm>
                <a:off x="3994060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013B819-2FEA-2EEC-C5CC-64342EA4F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060" y="4720226"/>
                <a:ext cx="710134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D48BC2-500D-4CA2-05AB-694F6E662AD6}"/>
                  </a:ext>
                </a:extLst>
              </p:cNvPr>
              <p:cNvSpPr txBox="1"/>
              <p:nvPr/>
            </p:nvSpPr>
            <p:spPr>
              <a:xfrm>
                <a:off x="4762248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D48BC2-500D-4CA2-05AB-694F6E662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248" y="4720226"/>
                <a:ext cx="710134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A6B6E7-4938-EC7D-99C5-9E34FB444E3C}"/>
                  </a:ext>
                </a:extLst>
              </p:cNvPr>
              <p:cNvSpPr txBox="1"/>
              <p:nvPr/>
            </p:nvSpPr>
            <p:spPr>
              <a:xfrm>
                <a:off x="6812847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A6B6E7-4938-EC7D-99C5-9E34FB444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847" y="4720226"/>
                <a:ext cx="710134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033E23-F323-82B3-5217-A023BE6957D5}"/>
                  </a:ext>
                </a:extLst>
              </p:cNvPr>
              <p:cNvSpPr txBox="1"/>
              <p:nvPr/>
            </p:nvSpPr>
            <p:spPr>
              <a:xfrm>
                <a:off x="7488880" y="4720226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033E23-F323-82B3-5217-A023BE695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880" y="4720226"/>
                <a:ext cx="710134" cy="253916"/>
              </a:xfrm>
              <a:prstGeom prst="rect">
                <a:avLst/>
              </a:prstGeom>
              <a:blipFill>
                <a:blip r:embed="rId10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BF9D89C-9515-57E0-7836-C0ACC9642676}"/>
                  </a:ext>
                </a:extLst>
              </p:cNvPr>
              <p:cNvSpPr txBox="1"/>
              <p:nvPr/>
            </p:nvSpPr>
            <p:spPr>
              <a:xfrm>
                <a:off x="8145523" y="4720226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BF9D89C-9515-57E0-7836-C0ACC9642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523" y="4720226"/>
                <a:ext cx="710134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1AC2A7-113A-BF87-0698-6A903AA8D891}"/>
                  </a:ext>
                </a:extLst>
              </p:cNvPr>
              <p:cNvSpPr txBox="1"/>
              <p:nvPr/>
            </p:nvSpPr>
            <p:spPr>
              <a:xfrm>
                <a:off x="8828997" y="4720226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1AC2A7-113A-BF87-0698-6A903AA8D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997" y="4720226"/>
                <a:ext cx="710134" cy="253916"/>
              </a:xfrm>
              <a:prstGeom prst="rect">
                <a:avLst/>
              </a:prstGeom>
              <a:blipFill>
                <a:blip r:embed="rId1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A417BE-3E01-DFD8-44BC-4A225ED3B692}"/>
                  </a:ext>
                </a:extLst>
              </p:cNvPr>
              <p:cNvSpPr txBox="1"/>
              <p:nvPr/>
            </p:nvSpPr>
            <p:spPr>
              <a:xfrm>
                <a:off x="9496380" y="4720226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A417BE-3E01-DFD8-44BC-4A225ED3B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380" y="4720226"/>
                <a:ext cx="710134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5E5B7A78-295E-4388-AFC9-3CE392ECD99A}"/>
              </a:ext>
            </a:extLst>
          </p:cNvPr>
          <p:cNvSpPr txBox="1"/>
          <p:nvPr/>
        </p:nvSpPr>
        <p:spPr>
          <a:xfrm>
            <a:off x="2873269" y="823603"/>
            <a:ext cx="1285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plot(y)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D9CB6D-2E3A-8A21-DC0A-17C268A64B0E}"/>
              </a:ext>
            </a:extLst>
          </p:cNvPr>
          <p:cNvSpPr txBox="1"/>
          <p:nvPr/>
        </p:nvSpPr>
        <p:spPr>
          <a:xfrm>
            <a:off x="7673540" y="823603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y)</a:t>
            </a:r>
          </a:p>
        </p:txBody>
      </p:sp>
    </p:spTree>
    <p:extLst>
      <p:ext uri="{BB962C8B-B14F-4D97-AF65-F5344CB8AC3E}">
        <p14:creationId xmlns:p14="http://schemas.microsoft.com/office/powerpoint/2010/main" val="210658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87A955B-1D05-7737-8CDC-8F31A56B8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58" y="1426017"/>
            <a:ext cx="3872753" cy="34937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E83B34-5A09-545C-9F28-1358A84F47D5}"/>
                  </a:ext>
                </a:extLst>
              </p:cNvPr>
              <p:cNvSpPr txBox="1"/>
              <p:nvPr/>
            </p:nvSpPr>
            <p:spPr>
              <a:xfrm>
                <a:off x="3857548" y="4307344"/>
                <a:ext cx="859262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E83B34-5A09-545C-9F28-1358A84F4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548" y="4307344"/>
                <a:ext cx="859262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867EB9-026A-C6BD-40AE-3C0EA8DD0753}"/>
                  </a:ext>
                </a:extLst>
              </p:cNvPr>
              <p:cNvSpPr txBox="1"/>
              <p:nvPr/>
            </p:nvSpPr>
            <p:spPr>
              <a:xfrm>
                <a:off x="1795781" y="3291372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867EB9-026A-C6BD-40AE-3C0EA8DD0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781" y="3291372"/>
                <a:ext cx="710134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B4E49F-FF5B-69E7-A8B5-52619BC67E8C}"/>
                  </a:ext>
                </a:extLst>
              </p:cNvPr>
              <p:cNvSpPr txBox="1"/>
              <p:nvPr/>
            </p:nvSpPr>
            <p:spPr>
              <a:xfrm>
                <a:off x="2182648" y="2007028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B4E49F-FF5B-69E7-A8B5-52619BC67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648" y="2007028"/>
                <a:ext cx="710134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51B99FA-3F9F-271C-246E-F07CD68EC2FE}"/>
                  </a:ext>
                </a:extLst>
              </p:cNvPr>
              <p:cNvSpPr txBox="1"/>
              <p:nvPr/>
            </p:nvSpPr>
            <p:spPr>
              <a:xfrm>
                <a:off x="3127415" y="3291372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51B99FA-3F9F-271C-246E-F07CD68EC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415" y="3291372"/>
                <a:ext cx="710134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1114CD-8064-66CF-F3A3-A9D817D89F84}"/>
                  </a:ext>
                </a:extLst>
              </p:cNvPr>
              <p:cNvSpPr txBox="1"/>
              <p:nvPr/>
            </p:nvSpPr>
            <p:spPr>
              <a:xfrm>
                <a:off x="4175163" y="3169748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(5)=0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1114CD-8064-66CF-F3A3-A9D817D89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163" y="3169748"/>
                <a:ext cx="710134" cy="253916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14D9CB6D-2E3A-8A21-DC0A-17C268A64B0E}"/>
              </a:ext>
            </a:extLst>
          </p:cNvPr>
          <p:cNvSpPr txBox="1"/>
          <p:nvPr/>
        </p:nvSpPr>
        <p:spPr>
          <a:xfrm>
            <a:off x="2456819" y="839360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y)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07AED8B-195F-3FFE-9F61-32BCC9D890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6436" y="1408378"/>
            <a:ext cx="3872754" cy="34937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43967B-5E01-1B95-12BC-36345ADEECD3}"/>
                  </a:ext>
                </a:extLst>
              </p:cNvPr>
              <p:cNvSpPr txBox="1"/>
              <p:nvPr/>
            </p:nvSpPr>
            <p:spPr>
              <a:xfrm>
                <a:off x="8718314" y="4338523"/>
                <a:ext cx="859262" cy="411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43967B-5E01-1B95-12BC-36345ADEE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314" y="4338523"/>
                <a:ext cx="859262" cy="4117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8A335DC-1781-CE3E-53BF-9AB4A6FB33A2}"/>
                  </a:ext>
                </a:extLst>
              </p:cNvPr>
              <p:cNvSpPr txBox="1"/>
              <p:nvPr/>
            </p:nvSpPr>
            <p:spPr>
              <a:xfrm>
                <a:off x="6705829" y="3228619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8A335DC-1781-CE3E-53BF-9AB4A6FB3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829" y="3228619"/>
                <a:ext cx="710134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E5DF26-7A5B-7723-2F24-F9B32785526C}"/>
                  </a:ext>
                </a:extLst>
              </p:cNvPr>
              <p:cNvSpPr txBox="1"/>
              <p:nvPr/>
            </p:nvSpPr>
            <p:spPr>
              <a:xfrm>
                <a:off x="7092696" y="1944275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E5DF26-7A5B-7723-2F24-F9B327855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696" y="1944275"/>
                <a:ext cx="710134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FE02AA-9044-0766-375B-43A3A91FFEBE}"/>
                  </a:ext>
                </a:extLst>
              </p:cNvPr>
              <p:cNvSpPr txBox="1"/>
              <p:nvPr/>
            </p:nvSpPr>
            <p:spPr>
              <a:xfrm>
                <a:off x="8037463" y="3228619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FE02AA-9044-0766-375B-43A3A91FF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463" y="3228619"/>
                <a:ext cx="710134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B1C253-2D16-F8D4-CD2C-891AFAC2143A}"/>
                  </a:ext>
                </a:extLst>
              </p:cNvPr>
              <p:cNvSpPr txBox="1"/>
              <p:nvPr/>
            </p:nvSpPr>
            <p:spPr>
              <a:xfrm>
                <a:off x="9085211" y="3106995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(5)=0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B1C253-2D16-F8D4-CD2C-891AFAC21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211" y="3106995"/>
                <a:ext cx="710134" cy="253916"/>
              </a:xfrm>
              <a:prstGeom prst="rect">
                <a:avLst/>
              </a:prstGeom>
              <a:blipFill>
                <a:blip r:embed="rId1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26BC4E4-CDDA-97AC-1D48-6AAE9A3EC796}"/>
              </a:ext>
            </a:extLst>
          </p:cNvPr>
          <p:cNvSpPr txBox="1"/>
          <p:nvPr/>
        </p:nvSpPr>
        <p:spPr>
          <a:xfrm>
            <a:off x="6999255" y="839360"/>
            <a:ext cx="234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y, ‘o-’)</a:t>
            </a:r>
          </a:p>
        </p:txBody>
      </p:sp>
    </p:spTree>
    <p:extLst>
      <p:ext uri="{BB962C8B-B14F-4D97-AF65-F5344CB8AC3E}">
        <p14:creationId xmlns:p14="http://schemas.microsoft.com/office/powerpoint/2010/main" val="352171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624CE94-1F32-D6F7-8FBB-5942CB94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59" y="1682126"/>
            <a:ext cx="3872754" cy="34937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00D081-CBED-FB0E-E102-A0C4D856533B}"/>
              </a:ext>
            </a:extLst>
          </p:cNvPr>
          <p:cNvSpPr txBox="1"/>
          <p:nvPr/>
        </p:nvSpPr>
        <p:spPr>
          <a:xfrm>
            <a:off x="2472078" y="1113108"/>
            <a:ext cx="234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y, ‘o-’)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BF17A2-28AB-65E6-44D7-270D4B633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443" y="1682126"/>
            <a:ext cx="3872753" cy="34937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4F58D8-F233-645A-5656-791F70733C50}"/>
              </a:ext>
            </a:extLst>
          </p:cNvPr>
          <p:cNvSpPr txBox="1"/>
          <p:nvPr/>
        </p:nvSpPr>
        <p:spPr>
          <a:xfrm>
            <a:off x="7170597" y="1113108"/>
            <a:ext cx="2508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y, ‘ro-’)</a:t>
            </a:r>
          </a:p>
        </p:txBody>
      </p:sp>
    </p:spTree>
    <p:extLst>
      <p:ext uri="{BB962C8B-B14F-4D97-AF65-F5344CB8AC3E}">
        <p14:creationId xmlns:p14="http://schemas.microsoft.com/office/powerpoint/2010/main" val="190313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00D081-CBED-FB0E-E102-A0C4D856533B}"/>
              </a:ext>
            </a:extLst>
          </p:cNvPr>
          <p:cNvSpPr txBox="1"/>
          <p:nvPr/>
        </p:nvSpPr>
        <p:spPr>
          <a:xfrm>
            <a:off x="2391415" y="1113108"/>
            <a:ext cx="2508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y, ‘ro-’)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F58D8-F233-645A-5656-791F70733C50}"/>
              </a:ext>
            </a:extLst>
          </p:cNvPr>
          <p:cNvSpPr txBox="1"/>
          <p:nvPr/>
        </p:nvSpPr>
        <p:spPr>
          <a:xfrm>
            <a:off x="7113406" y="574499"/>
            <a:ext cx="26228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y, ‘ro-’);</a:t>
            </a:r>
          </a:p>
          <a:p>
            <a:pPr algn="ctr"/>
            <a:r>
              <a:rPr lang="en-US" sz="3200" dirty="0"/>
              <a:t>xlim([0, 2*pi]);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AD3CC4-E5ED-B403-DA9B-74650460B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60" y="1738224"/>
            <a:ext cx="3872753" cy="34937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AC38B9-C7C5-F7A7-4914-8757656FA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554" y="1697884"/>
            <a:ext cx="3917471" cy="353408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2DB89CA-F985-2D78-C4B4-867A9ECD9C4B}"/>
              </a:ext>
            </a:extLst>
          </p:cNvPr>
          <p:cNvSpPr/>
          <p:nvPr/>
        </p:nvSpPr>
        <p:spPr>
          <a:xfrm>
            <a:off x="4437529" y="4303059"/>
            <a:ext cx="1219200" cy="1219200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7A6AEAA-A22D-3293-6128-8E5A72C0CC14}"/>
              </a:ext>
            </a:extLst>
          </p:cNvPr>
          <p:cNvSpPr/>
          <p:nvPr/>
        </p:nvSpPr>
        <p:spPr>
          <a:xfrm>
            <a:off x="9245507" y="4303059"/>
            <a:ext cx="1219200" cy="1219200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2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96E88-A236-ECA9-0FA3-39D232B0F2B4}"/>
              </a:ext>
            </a:extLst>
          </p:cNvPr>
          <p:cNvSpPr txBox="1"/>
          <p:nvPr/>
        </p:nvSpPr>
        <p:spPr>
          <a:xfrm>
            <a:off x="2272465" y="990222"/>
            <a:ext cx="2622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xlim([0, 2*pi]);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868D57-5142-A8C9-1EC2-830F6BDB6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13" y="1661955"/>
            <a:ext cx="3917471" cy="35340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7D3E90-FC29-0EFC-6C20-901D4B6E6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170" y="1661956"/>
            <a:ext cx="3917471" cy="3534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4E625D-FB3A-031F-A474-344D2E570E6C}"/>
              </a:ext>
            </a:extLst>
          </p:cNvPr>
          <p:cNvSpPr txBox="1"/>
          <p:nvPr/>
        </p:nvSpPr>
        <p:spPr>
          <a:xfrm>
            <a:off x="7587140" y="538570"/>
            <a:ext cx="26228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xlim([0, 2*pi]);</a:t>
            </a:r>
          </a:p>
          <a:p>
            <a:pPr algn="ctr"/>
            <a:r>
              <a:rPr lang="en-US" sz="3200" dirty="0"/>
              <a:t>ylim([-2, 2]);</a:t>
            </a:r>
          </a:p>
        </p:txBody>
      </p:sp>
    </p:spTree>
    <p:extLst>
      <p:ext uri="{BB962C8B-B14F-4D97-AF65-F5344CB8AC3E}">
        <p14:creationId xmlns:p14="http://schemas.microsoft.com/office/powerpoint/2010/main" val="283383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2576D7-14BE-4ED9-4B3F-4E3FB161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71" y="3138524"/>
            <a:ext cx="1142857" cy="580952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09EF84-1A3F-12FC-653D-2E95661D0035}"/>
              </a:ext>
            </a:extLst>
          </p:cNvPr>
          <p:cNvSpPr/>
          <p:nvPr/>
        </p:nvSpPr>
        <p:spPr>
          <a:xfrm>
            <a:off x="5611906" y="3263154"/>
            <a:ext cx="977153" cy="18377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E9883A4-3305-22C5-E601-6CDD542400A3}"/>
              </a:ext>
            </a:extLst>
          </p:cNvPr>
          <p:cNvSpPr/>
          <p:nvPr/>
        </p:nvSpPr>
        <p:spPr>
          <a:xfrm>
            <a:off x="5611906" y="3452777"/>
            <a:ext cx="977153" cy="18377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B3707E5-51F1-F1EF-532D-28A45D59D86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427694" y="2917526"/>
            <a:ext cx="475130" cy="29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7D736E-6BDE-F66B-0B06-439CF7C587E9}"/>
              </a:ext>
            </a:extLst>
          </p:cNvPr>
          <p:cNvSpPr txBox="1"/>
          <p:nvPr/>
        </p:nvSpPr>
        <p:spPr>
          <a:xfrm>
            <a:off x="6902824" y="2732860"/>
            <a:ext cx="70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xticks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E2E353-DE6F-41C4-35C0-46BDB28B544C}"/>
              </a:ext>
            </a:extLst>
          </p:cNvPr>
          <p:cNvSpPr txBox="1"/>
          <p:nvPr/>
        </p:nvSpPr>
        <p:spPr>
          <a:xfrm>
            <a:off x="6902824" y="3755808"/>
            <a:ext cx="115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xticklabels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B79FF0-B2DB-61C4-86D0-0F346391671B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427694" y="3721290"/>
            <a:ext cx="475130" cy="21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31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201</Words>
  <Application>Microsoft Office PowerPoint</Application>
  <PresentationFormat>와이드스크린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Angelo Yeo</dc:creator>
  <cp:lastModifiedBy>Angelo Yeo</cp:lastModifiedBy>
  <cp:revision>5</cp:revision>
  <dcterms:created xsi:type="dcterms:W3CDTF">2023-01-04T02:17:03Z</dcterms:created>
  <dcterms:modified xsi:type="dcterms:W3CDTF">2023-01-04T07:59:30Z</dcterms:modified>
</cp:coreProperties>
</file>