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814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765B1D-809E-4F4C-896B-C35877A1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4139" y="1842360"/>
            <a:ext cx="10092279" cy="3173281"/>
          </a:xfrm>
          <a:prstGeom prst="rect">
            <a:avLst/>
          </a:prstGeom>
        </p:spPr>
      </p:pic>
      <p:sp>
        <p:nvSpPr>
          <p:cNvPr id="5" name="화살표: 오른쪽 81">
            <a:extLst>
              <a:ext uri="{FF2B5EF4-FFF2-40B4-BE49-F238E27FC236}">
                <a16:creationId xmlns:a16="http://schemas.microsoft.com/office/drawing/2014/main" id="{D02986BA-4E6E-443C-B8A3-EAF8C5DEE611}"/>
              </a:ext>
            </a:extLst>
          </p:cNvPr>
          <p:cNvSpPr/>
          <p:nvPr/>
        </p:nvSpPr>
        <p:spPr>
          <a:xfrm>
            <a:off x="4403863" y="3308298"/>
            <a:ext cx="487366" cy="241405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9A7C5-D77B-4922-9A28-868DD4E74F04}"/>
              </a:ext>
            </a:extLst>
          </p:cNvPr>
          <p:cNvSpPr txBox="1"/>
          <p:nvPr/>
        </p:nvSpPr>
        <p:spPr>
          <a:xfrm>
            <a:off x="4174804" y="2793952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표본 추출</a:t>
            </a:r>
            <a:endParaRPr lang="en-US" altLang="ko-KR" sz="1400" dirty="0"/>
          </a:p>
          <a:p>
            <a:pPr algn="ctr"/>
            <a:r>
              <a:rPr lang="ko-KR" altLang="en-US" sz="1400" dirty="0"/>
              <a:t>및 평균</a:t>
            </a:r>
          </a:p>
        </p:txBody>
      </p:sp>
    </p:spTree>
    <p:extLst>
      <p:ext uri="{BB962C8B-B14F-4D97-AF65-F5344CB8AC3E}">
        <p14:creationId xmlns:p14="http://schemas.microsoft.com/office/powerpoint/2010/main" val="203638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른쪽 81">
            <a:extLst>
              <a:ext uri="{FF2B5EF4-FFF2-40B4-BE49-F238E27FC236}">
                <a16:creationId xmlns:a16="http://schemas.microsoft.com/office/drawing/2014/main" id="{F77D59F5-E14A-276C-4685-4CAC1B95A3B9}"/>
              </a:ext>
            </a:extLst>
          </p:cNvPr>
          <p:cNvSpPr/>
          <p:nvPr/>
        </p:nvSpPr>
        <p:spPr>
          <a:xfrm>
            <a:off x="4403863" y="3308298"/>
            <a:ext cx="487366" cy="241405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1CD86-C8DE-A134-FFD8-C5335847AA72}"/>
              </a:ext>
            </a:extLst>
          </p:cNvPr>
          <p:cNvSpPr txBox="1"/>
          <p:nvPr/>
        </p:nvSpPr>
        <p:spPr>
          <a:xfrm>
            <a:off x="4161184" y="2793952"/>
            <a:ext cx="992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Sample &amp;</a:t>
            </a:r>
          </a:p>
          <a:p>
            <a:pPr algn="ctr"/>
            <a:r>
              <a:rPr lang="en-US" altLang="ko-KR" sz="1400" dirty="0"/>
              <a:t>Mean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4BB650-CDB5-A21F-1371-C295DE48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6144" y="1840507"/>
            <a:ext cx="10062156" cy="317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3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3</cp:revision>
  <dcterms:created xsi:type="dcterms:W3CDTF">2006-10-05T04:04:58Z</dcterms:created>
  <dcterms:modified xsi:type="dcterms:W3CDTF">2023-04-29T10:15:56Z</dcterms:modified>
</cp:coreProperties>
</file>