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6B86277-D592-4646-3ADC-E6E7C117D608}"/>
              </a:ext>
            </a:extLst>
          </p:cNvPr>
          <p:cNvSpPr/>
          <p:nvPr/>
        </p:nvSpPr>
        <p:spPr>
          <a:xfrm>
            <a:off x="3951852" y="328575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D30AA-62BE-D1C7-37E3-F30DCAF615B4}"/>
              </a:ext>
            </a:extLst>
          </p:cNvPr>
          <p:cNvSpPr/>
          <p:nvPr/>
        </p:nvSpPr>
        <p:spPr>
          <a:xfrm>
            <a:off x="6108700" y="504470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A569-2EA3-EA01-44E5-422E03EB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7777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1671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4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8737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8451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8289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𝑧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blipFill>
                <a:blip r:embed="rId3"/>
                <a:stretch>
                  <a:fillRect l="-2168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𝐴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blipFill>
                <a:blip r:embed="rId4"/>
                <a:stretch>
                  <a:fillRect l="-322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𝑥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blipFill>
                <a:blip r:embed="rId5"/>
                <a:stretch>
                  <a:fillRect l="-333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7DA75-903B-2372-50CB-212035E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320"/>
              </p:ext>
            </p:extLst>
          </p:nvPr>
        </p:nvGraphicFramePr>
        <p:xfrm>
          <a:off x="4020192" y="1574800"/>
          <a:ext cx="450302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203">
                  <a:extLst>
                    <a:ext uri="{9D8B030D-6E8A-4147-A177-3AD203B41FA5}">
                      <a16:colId xmlns:a16="http://schemas.microsoft.com/office/drawing/2014/main" val="2870257285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322191462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87101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7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9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/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123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나눔스퀘어_ac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Angelo Yeo</cp:lastModifiedBy>
  <cp:revision>11</cp:revision>
  <dcterms:created xsi:type="dcterms:W3CDTF">2022-09-30T12:16:36Z</dcterms:created>
  <dcterms:modified xsi:type="dcterms:W3CDTF">2022-10-05T01:27:26Z</dcterms:modified>
</cp:coreProperties>
</file>