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7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B97F-004E-4AF4-871B-DB3CA428013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FD7-903B-4EF9-802B-AE3FFBF7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24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B97F-004E-4AF4-871B-DB3CA428013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FD7-903B-4EF9-802B-AE3FFBF7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2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B97F-004E-4AF4-871B-DB3CA428013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FD7-903B-4EF9-802B-AE3FFBF7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44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B97F-004E-4AF4-871B-DB3CA428013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FD7-903B-4EF9-802B-AE3FFBF7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0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B97F-004E-4AF4-871B-DB3CA428013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FD7-903B-4EF9-802B-AE3FFBF7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94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B97F-004E-4AF4-871B-DB3CA428013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FD7-903B-4EF9-802B-AE3FFBF7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0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B97F-004E-4AF4-871B-DB3CA428013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FD7-903B-4EF9-802B-AE3FFBF7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B97F-004E-4AF4-871B-DB3CA428013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FD7-903B-4EF9-802B-AE3FFBF7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52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B97F-004E-4AF4-871B-DB3CA428013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FD7-903B-4EF9-802B-AE3FFBF7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20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B97F-004E-4AF4-871B-DB3CA428013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FD7-903B-4EF9-802B-AE3FFBF7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93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B97F-004E-4AF4-871B-DB3CA428013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CFD7-903B-4EF9-802B-AE3FFBF7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1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FB97F-004E-4AF4-871B-DB3CA4280134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9CFD7-903B-4EF9-802B-AE3FFBF728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4424084"/>
                  </p:ext>
                </p:extLst>
              </p:nvPr>
            </p:nvGraphicFramePr>
            <p:xfrm>
              <a:off x="1524000" y="1397000"/>
              <a:ext cx="6072336" cy="224802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0241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241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241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620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구분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정적분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중적분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20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미소길이</a:t>
                          </a:r>
                          <a:r>
                            <a:rPr lang="en-US" altLang="ko-KR" sz="1600" dirty="0"/>
                            <a:t>/</a:t>
                          </a:r>
                          <a:r>
                            <a:rPr lang="ko-KR" altLang="en-US" sz="1600" dirty="0"/>
                            <a:t>면적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ko-KR" altLang="en-US" sz="16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20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합치는 대상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작은 사각형의 넓이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작은 막대기의 부피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20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함수의 형태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6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4424084"/>
                  </p:ext>
                </p:extLst>
              </p:nvPr>
            </p:nvGraphicFramePr>
            <p:xfrm>
              <a:off x="1524000" y="1397000"/>
              <a:ext cx="6072336" cy="224802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024112"/>
                    <a:gridCol w="2024112"/>
                    <a:gridCol w="2024112"/>
                  </a:tblGrid>
                  <a:tr h="5620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/>
                            <a:t>구분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/>
                            <a:t>정적분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/>
                            <a:t>중적분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</a:tr>
                  <a:tr h="5620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/>
                            <a:t>미소길이</a:t>
                          </a:r>
                          <a:r>
                            <a:rPr lang="en-US" altLang="ko-KR" sz="1600" dirty="0" smtClean="0"/>
                            <a:t>/</a:t>
                          </a:r>
                          <a:r>
                            <a:rPr lang="ko-KR" altLang="en-US" sz="1600" dirty="0" smtClean="0"/>
                            <a:t>면적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98925" r="-100301" b="-197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000" t="-98925" r="-301" b="-197849"/>
                          </a:stretch>
                        </a:blipFill>
                      </a:tcPr>
                    </a:tc>
                  </a:tr>
                  <a:tr h="5620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/>
                            <a:t>합치는 대상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/>
                            <a:t>작은 사각형의 넓이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/>
                            <a:t>작은 막대기의 부피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</a:tr>
                  <a:tr h="5620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/>
                            <a:t>함수의 형태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301087" r="-1003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000" t="-301087" r="-30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978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4801804"/>
                  </p:ext>
                </p:extLst>
              </p:nvPr>
            </p:nvGraphicFramePr>
            <p:xfrm>
              <a:off x="1524000" y="1397000"/>
              <a:ext cx="6072336" cy="2299366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0241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241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241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620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/>
                            <a:t>Section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/>
                            <a:t>Definite</a:t>
                          </a:r>
                          <a:r>
                            <a:rPr lang="ko-KR" altLang="en-US" sz="1600" b="0" dirty="0"/>
                            <a:t> </a:t>
                          </a:r>
                          <a:r>
                            <a:rPr lang="en-US" altLang="ko-KR" sz="1600" b="0" dirty="0"/>
                            <a:t>Integral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/>
                            <a:t>Double Integral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20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Infinitesimal length/area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ko-KR" altLang="en-US" sz="16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20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/>
                            <a:t>Summed</a:t>
                          </a:r>
                          <a:r>
                            <a:rPr lang="ko-KR" altLang="en-US" sz="1600" b="0" dirty="0"/>
                            <a:t> </a:t>
                          </a:r>
                          <a:r>
                            <a:rPr lang="en-US" altLang="ko-KR" sz="1600" b="0" dirty="0"/>
                            <a:t>object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Area of small rectangles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Volume of small sticks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20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How the function looks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6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4801804"/>
                  </p:ext>
                </p:extLst>
              </p:nvPr>
            </p:nvGraphicFramePr>
            <p:xfrm>
              <a:off x="1524000" y="1397000"/>
              <a:ext cx="6072336" cy="2299366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0241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241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241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6200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/>
                            <a:t>Section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/>
                            <a:t>Definite</a:t>
                          </a:r>
                          <a:r>
                            <a:rPr lang="ko-KR" altLang="en-US" sz="1600" b="0" dirty="0"/>
                            <a:t> </a:t>
                          </a:r>
                          <a:r>
                            <a:rPr lang="en-US" altLang="ko-KR" sz="1600" b="0" dirty="0"/>
                            <a:t>Integral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/>
                            <a:t>Double Integral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Infinitesimal length/area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700" t="-96875" r="-100000" b="-2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01" t="-96875" r="-301" b="-2104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0" dirty="0"/>
                            <a:t>Summed</a:t>
                          </a:r>
                          <a:r>
                            <a:rPr lang="ko-KR" altLang="en-US" sz="1600" b="0" dirty="0"/>
                            <a:t> </a:t>
                          </a:r>
                          <a:r>
                            <a:rPr lang="en-US" altLang="ko-KR" sz="1600" b="0" dirty="0"/>
                            <a:t>object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Area of small rectangles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Volume of small sticks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How the function looks</a:t>
                          </a:r>
                          <a:endParaRPr lang="ko-KR" altLang="en-US" sz="16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700" t="-298947" r="-100000" b="-1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01" t="-298947" r="-301" b="-1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8734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ngeloyeo.github.io\pics\2020-07-30_Multiple_Integral\pic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4664"/>
            <a:ext cx="5945188" cy="580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 flipH="1">
            <a:off x="3779912" y="4293096"/>
            <a:ext cx="172819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915816" y="5589240"/>
            <a:ext cx="172819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2771800" y="5733256"/>
            <a:ext cx="2736304" cy="0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47825" y="4077072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825" y="4077072"/>
                <a:ext cx="84350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64597" y="5517060"/>
                <a:ext cx="8402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ko-KR" b="1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b="1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𝐛</m:t>
                      </m:r>
                    </m:oMath>
                  </m:oMathPara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597" y="5517060"/>
                <a:ext cx="84029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자유형 9"/>
          <p:cNvSpPr/>
          <p:nvPr/>
        </p:nvSpPr>
        <p:spPr>
          <a:xfrm>
            <a:off x="4217772" y="4290410"/>
            <a:ext cx="1321400" cy="1428619"/>
          </a:xfrm>
          <a:custGeom>
            <a:avLst/>
            <a:gdLst>
              <a:gd name="connsiteX0" fmla="*/ 1254210 w 1275230"/>
              <a:gd name="connsiteY0" fmla="*/ 0 h 1450428"/>
              <a:gd name="connsiteX1" fmla="*/ 959920 w 1275230"/>
              <a:gd name="connsiteY1" fmla="*/ 52552 h 1450428"/>
              <a:gd name="connsiteX2" fmla="*/ 739203 w 1275230"/>
              <a:gd name="connsiteY2" fmla="*/ 136635 h 1450428"/>
              <a:gd name="connsiteX3" fmla="*/ 444913 w 1275230"/>
              <a:gd name="connsiteY3" fmla="*/ 168166 h 1450428"/>
              <a:gd name="connsiteX4" fmla="*/ 150623 w 1275230"/>
              <a:gd name="connsiteY4" fmla="*/ 336331 h 1450428"/>
              <a:gd name="connsiteX5" fmla="*/ 3479 w 1275230"/>
              <a:gd name="connsiteY5" fmla="*/ 599090 h 1450428"/>
              <a:gd name="connsiteX6" fmla="*/ 66541 w 1275230"/>
              <a:gd name="connsiteY6" fmla="*/ 956442 h 1450428"/>
              <a:gd name="connsiteX7" fmla="*/ 287258 w 1275230"/>
              <a:gd name="connsiteY7" fmla="*/ 1187669 h 1450428"/>
              <a:gd name="connsiteX8" fmla="*/ 802265 w 1275230"/>
              <a:gd name="connsiteY8" fmla="*/ 1355835 h 1450428"/>
              <a:gd name="connsiteX9" fmla="*/ 1275230 w 1275230"/>
              <a:gd name="connsiteY9" fmla="*/ 1450428 h 1450428"/>
              <a:gd name="connsiteX10" fmla="*/ 1275230 w 1275230"/>
              <a:gd name="connsiteY10" fmla="*/ 1450428 h 1450428"/>
              <a:gd name="connsiteX0" fmla="*/ 1254210 w 1275230"/>
              <a:gd name="connsiteY0" fmla="*/ 0 h 1450428"/>
              <a:gd name="connsiteX1" fmla="*/ 959920 w 1275230"/>
              <a:gd name="connsiteY1" fmla="*/ 52552 h 1450428"/>
              <a:gd name="connsiteX2" fmla="*/ 726503 w 1275230"/>
              <a:gd name="connsiteY2" fmla="*/ 120760 h 1450428"/>
              <a:gd name="connsiteX3" fmla="*/ 444913 w 1275230"/>
              <a:gd name="connsiteY3" fmla="*/ 168166 h 1450428"/>
              <a:gd name="connsiteX4" fmla="*/ 150623 w 1275230"/>
              <a:gd name="connsiteY4" fmla="*/ 336331 h 1450428"/>
              <a:gd name="connsiteX5" fmla="*/ 3479 w 1275230"/>
              <a:gd name="connsiteY5" fmla="*/ 599090 h 1450428"/>
              <a:gd name="connsiteX6" fmla="*/ 66541 w 1275230"/>
              <a:gd name="connsiteY6" fmla="*/ 956442 h 1450428"/>
              <a:gd name="connsiteX7" fmla="*/ 287258 w 1275230"/>
              <a:gd name="connsiteY7" fmla="*/ 1187669 h 1450428"/>
              <a:gd name="connsiteX8" fmla="*/ 802265 w 1275230"/>
              <a:gd name="connsiteY8" fmla="*/ 1355835 h 1450428"/>
              <a:gd name="connsiteX9" fmla="*/ 1275230 w 1275230"/>
              <a:gd name="connsiteY9" fmla="*/ 1450428 h 1450428"/>
              <a:gd name="connsiteX10" fmla="*/ 1275230 w 1275230"/>
              <a:gd name="connsiteY10" fmla="*/ 1450428 h 1450428"/>
              <a:gd name="connsiteX0" fmla="*/ 1254210 w 1275230"/>
              <a:gd name="connsiteY0" fmla="*/ 0 h 1450428"/>
              <a:gd name="connsiteX1" fmla="*/ 959920 w 1275230"/>
              <a:gd name="connsiteY1" fmla="*/ 39852 h 1450428"/>
              <a:gd name="connsiteX2" fmla="*/ 726503 w 1275230"/>
              <a:gd name="connsiteY2" fmla="*/ 120760 h 1450428"/>
              <a:gd name="connsiteX3" fmla="*/ 444913 w 1275230"/>
              <a:gd name="connsiteY3" fmla="*/ 168166 h 1450428"/>
              <a:gd name="connsiteX4" fmla="*/ 150623 w 1275230"/>
              <a:gd name="connsiteY4" fmla="*/ 336331 h 1450428"/>
              <a:gd name="connsiteX5" fmla="*/ 3479 w 1275230"/>
              <a:gd name="connsiteY5" fmla="*/ 599090 h 1450428"/>
              <a:gd name="connsiteX6" fmla="*/ 66541 w 1275230"/>
              <a:gd name="connsiteY6" fmla="*/ 956442 h 1450428"/>
              <a:gd name="connsiteX7" fmla="*/ 287258 w 1275230"/>
              <a:gd name="connsiteY7" fmla="*/ 1187669 h 1450428"/>
              <a:gd name="connsiteX8" fmla="*/ 802265 w 1275230"/>
              <a:gd name="connsiteY8" fmla="*/ 1355835 h 1450428"/>
              <a:gd name="connsiteX9" fmla="*/ 1275230 w 1275230"/>
              <a:gd name="connsiteY9" fmla="*/ 1450428 h 1450428"/>
              <a:gd name="connsiteX10" fmla="*/ 1275230 w 1275230"/>
              <a:gd name="connsiteY10" fmla="*/ 1450428 h 1450428"/>
              <a:gd name="connsiteX0" fmla="*/ 1254772 w 1275792"/>
              <a:gd name="connsiteY0" fmla="*/ 0 h 1450428"/>
              <a:gd name="connsiteX1" fmla="*/ 960482 w 1275792"/>
              <a:gd name="connsiteY1" fmla="*/ 39852 h 1450428"/>
              <a:gd name="connsiteX2" fmla="*/ 727065 w 1275792"/>
              <a:gd name="connsiteY2" fmla="*/ 120760 h 1450428"/>
              <a:gd name="connsiteX3" fmla="*/ 445475 w 1275792"/>
              <a:gd name="connsiteY3" fmla="*/ 168166 h 1450428"/>
              <a:gd name="connsiteX4" fmla="*/ 160710 w 1275792"/>
              <a:gd name="connsiteY4" fmla="*/ 349031 h 1450428"/>
              <a:gd name="connsiteX5" fmla="*/ 4041 w 1275792"/>
              <a:gd name="connsiteY5" fmla="*/ 599090 h 1450428"/>
              <a:gd name="connsiteX6" fmla="*/ 67103 w 1275792"/>
              <a:gd name="connsiteY6" fmla="*/ 956442 h 1450428"/>
              <a:gd name="connsiteX7" fmla="*/ 287820 w 1275792"/>
              <a:gd name="connsiteY7" fmla="*/ 1187669 h 1450428"/>
              <a:gd name="connsiteX8" fmla="*/ 802827 w 1275792"/>
              <a:gd name="connsiteY8" fmla="*/ 1355835 h 1450428"/>
              <a:gd name="connsiteX9" fmla="*/ 1275792 w 1275792"/>
              <a:gd name="connsiteY9" fmla="*/ 1450428 h 1450428"/>
              <a:gd name="connsiteX10" fmla="*/ 1275792 w 1275792"/>
              <a:gd name="connsiteY10" fmla="*/ 1450428 h 1450428"/>
              <a:gd name="connsiteX0" fmla="*/ 1254772 w 1275792"/>
              <a:gd name="connsiteY0" fmla="*/ 0 h 1450428"/>
              <a:gd name="connsiteX1" fmla="*/ 960482 w 1275792"/>
              <a:gd name="connsiteY1" fmla="*/ 39852 h 1450428"/>
              <a:gd name="connsiteX2" fmla="*/ 727065 w 1275792"/>
              <a:gd name="connsiteY2" fmla="*/ 120760 h 1450428"/>
              <a:gd name="connsiteX3" fmla="*/ 445475 w 1275792"/>
              <a:gd name="connsiteY3" fmla="*/ 168166 h 1450428"/>
              <a:gd name="connsiteX4" fmla="*/ 160710 w 1275792"/>
              <a:gd name="connsiteY4" fmla="*/ 349031 h 1450428"/>
              <a:gd name="connsiteX5" fmla="*/ 4041 w 1275792"/>
              <a:gd name="connsiteY5" fmla="*/ 643540 h 1450428"/>
              <a:gd name="connsiteX6" fmla="*/ 67103 w 1275792"/>
              <a:gd name="connsiteY6" fmla="*/ 956442 h 1450428"/>
              <a:gd name="connsiteX7" fmla="*/ 287820 w 1275792"/>
              <a:gd name="connsiteY7" fmla="*/ 1187669 h 1450428"/>
              <a:gd name="connsiteX8" fmla="*/ 802827 w 1275792"/>
              <a:gd name="connsiteY8" fmla="*/ 1355835 h 1450428"/>
              <a:gd name="connsiteX9" fmla="*/ 1275792 w 1275792"/>
              <a:gd name="connsiteY9" fmla="*/ 1450428 h 1450428"/>
              <a:gd name="connsiteX10" fmla="*/ 1275792 w 1275792"/>
              <a:gd name="connsiteY10" fmla="*/ 1450428 h 1450428"/>
              <a:gd name="connsiteX0" fmla="*/ 1257712 w 1278732"/>
              <a:gd name="connsiteY0" fmla="*/ 0 h 1450428"/>
              <a:gd name="connsiteX1" fmla="*/ 963422 w 1278732"/>
              <a:gd name="connsiteY1" fmla="*/ 39852 h 1450428"/>
              <a:gd name="connsiteX2" fmla="*/ 730005 w 1278732"/>
              <a:gd name="connsiteY2" fmla="*/ 120760 h 1450428"/>
              <a:gd name="connsiteX3" fmla="*/ 448415 w 1278732"/>
              <a:gd name="connsiteY3" fmla="*/ 168166 h 1450428"/>
              <a:gd name="connsiteX4" fmla="*/ 163650 w 1278732"/>
              <a:gd name="connsiteY4" fmla="*/ 349031 h 1450428"/>
              <a:gd name="connsiteX5" fmla="*/ 6981 w 1278732"/>
              <a:gd name="connsiteY5" fmla="*/ 643540 h 1450428"/>
              <a:gd name="connsiteX6" fmla="*/ 54168 w 1278732"/>
              <a:gd name="connsiteY6" fmla="*/ 962792 h 1450428"/>
              <a:gd name="connsiteX7" fmla="*/ 290760 w 1278732"/>
              <a:gd name="connsiteY7" fmla="*/ 1187669 h 1450428"/>
              <a:gd name="connsiteX8" fmla="*/ 805767 w 1278732"/>
              <a:gd name="connsiteY8" fmla="*/ 1355835 h 1450428"/>
              <a:gd name="connsiteX9" fmla="*/ 1278732 w 1278732"/>
              <a:gd name="connsiteY9" fmla="*/ 1450428 h 1450428"/>
              <a:gd name="connsiteX10" fmla="*/ 1278732 w 1278732"/>
              <a:gd name="connsiteY10" fmla="*/ 1450428 h 1450428"/>
              <a:gd name="connsiteX0" fmla="*/ 1258118 w 1279138"/>
              <a:gd name="connsiteY0" fmla="*/ 0 h 1450428"/>
              <a:gd name="connsiteX1" fmla="*/ 963828 w 1279138"/>
              <a:gd name="connsiteY1" fmla="*/ 39852 h 1450428"/>
              <a:gd name="connsiteX2" fmla="*/ 730411 w 1279138"/>
              <a:gd name="connsiteY2" fmla="*/ 120760 h 1450428"/>
              <a:gd name="connsiteX3" fmla="*/ 448821 w 1279138"/>
              <a:gd name="connsiteY3" fmla="*/ 168166 h 1450428"/>
              <a:gd name="connsiteX4" fmla="*/ 164056 w 1279138"/>
              <a:gd name="connsiteY4" fmla="*/ 349031 h 1450428"/>
              <a:gd name="connsiteX5" fmla="*/ 7387 w 1279138"/>
              <a:gd name="connsiteY5" fmla="*/ 643540 h 1450428"/>
              <a:gd name="connsiteX6" fmla="*/ 54574 w 1279138"/>
              <a:gd name="connsiteY6" fmla="*/ 962792 h 1450428"/>
              <a:gd name="connsiteX7" fmla="*/ 307041 w 1279138"/>
              <a:gd name="connsiteY7" fmla="*/ 1187669 h 1450428"/>
              <a:gd name="connsiteX8" fmla="*/ 806173 w 1279138"/>
              <a:gd name="connsiteY8" fmla="*/ 1355835 h 1450428"/>
              <a:gd name="connsiteX9" fmla="*/ 1279138 w 1279138"/>
              <a:gd name="connsiteY9" fmla="*/ 1450428 h 1450428"/>
              <a:gd name="connsiteX10" fmla="*/ 1279138 w 1279138"/>
              <a:gd name="connsiteY10" fmla="*/ 1450428 h 1450428"/>
              <a:gd name="connsiteX0" fmla="*/ 1258118 w 1317645"/>
              <a:gd name="connsiteY0" fmla="*/ 0 h 1453139"/>
              <a:gd name="connsiteX1" fmla="*/ 963828 w 1317645"/>
              <a:gd name="connsiteY1" fmla="*/ 39852 h 1453139"/>
              <a:gd name="connsiteX2" fmla="*/ 730411 w 1317645"/>
              <a:gd name="connsiteY2" fmla="*/ 120760 h 1453139"/>
              <a:gd name="connsiteX3" fmla="*/ 448821 w 1317645"/>
              <a:gd name="connsiteY3" fmla="*/ 168166 h 1453139"/>
              <a:gd name="connsiteX4" fmla="*/ 164056 w 1317645"/>
              <a:gd name="connsiteY4" fmla="*/ 349031 h 1453139"/>
              <a:gd name="connsiteX5" fmla="*/ 7387 w 1317645"/>
              <a:gd name="connsiteY5" fmla="*/ 643540 h 1453139"/>
              <a:gd name="connsiteX6" fmla="*/ 54574 w 1317645"/>
              <a:gd name="connsiteY6" fmla="*/ 962792 h 1453139"/>
              <a:gd name="connsiteX7" fmla="*/ 307041 w 1317645"/>
              <a:gd name="connsiteY7" fmla="*/ 1187669 h 1453139"/>
              <a:gd name="connsiteX8" fmla="*/ 806173 w 1317645"/>
              <a:gd name="connsiteY8" fmla="*/ 1355835 h 1453139"/>
              <a:gd name="connsiteX9" fmla="*/ 1279138 w 1317645"/>
              <a:gd name="connsiteY9" fmla="*/ 1450428 h 1453139"/>
              <a:gd name="connsiteX10" fmla="*/ 1291838 w 1317645"/>
              <a:gd name="connsiteY10" fmla="*/ 1425028 h 1453139"/>
              <a:gd name="connsiteX0" fmla="*/ 1258118 w 1317645"/>
              <a:gd name="connsiteY0" fmla="*/ 0 h 1439189"/>
              <a:gd name="connsiteX1" fmla="*/ 963828 w 1317645"/>
              <a:gd name="connsiteY1" fmla="*/ 39852 h 1439189"/>
              <a:gd name="connsiteX2" fmla="*/ 730411 w 1317645"/>
              <a:gd name="connsiteY2" fmla="*/ 120760 h 1439189"/>
              <a:gd name="connsiteX3" fmla="*/ 448821 w 1317645"/>
              <a:gd name="connsiteY3" fmla="*/ 168166 h 1439189"/>
              <a:gd name="connsiteX4" fmla="*/ 164056 w 1317645"/>
              <a:gd name="connsiteY4" fmla="*/ 349031 h 1439189"/>
              <a:gd name="connsiteX5" fmla="*/ 7387 w 1317645"/>
              <a:gd name="connsiteY5" fmla="*/ 643540 h 1439189"/>
              <a:gd name="connsiteX6" fmla="*/ 54574 w 1317645"/>
              <a:gd name="connsiteY6" fmla="*/ 962792 h 1439189"/>
              <a:gd name="connsiteX7" fmla="*/ 307041 w 1317645"/>
              <a:gd name="connsiteY7" fmla="*/ 1187669 h 1439189"/>
              <a:gd name="connsiteX8" fmla="*/ 806173 w 1317645"/>
              <a:gd name="connsiteY8" fmla="*/ 1355835 h 1439189"/>
              <a:gd name="connsiteX9" fmla="*/ 1279138 w 1317645"/>
              <a:gd name="connsiteY9" fmla="*/ 1434553 h 1439189"/>
              <a:gd name="connsiteX10" fmla="*/ 1291838 w 1317645"/>
              <a:gd name="connsiteY10" fmla="*/ 1425028 h 1439189"/>
              <a:gd name="connsiteX0" fmla="*/ 1258118 w 1316242"/>
              <a:gd name="connsiteY0" fmla="*/ 0 h 1437804"/>
              <a:gd name="connsiteX1" fmla="*/ 963828 w 1316242"/>
              <a:gd name="connsiteY1" fmla="*/ 39852 h 1437804"/>
              <a:gd name="connsiteX2" fmla="*/ 730411 w 1316242"/>
              <a:gd name="connsiteY2" fmla="*/ 120760 h 1437804"/>
              <a:gd name="connsiteX3" fmla="*/ 448821 w 1316242"/>
              <a:gd name="connsiteY3" fmla="*/ 168166 h 1437804"/>
              <a:gd name="connsiteX4" fmla="*/ 164056 w 1316242"/>
              <a:gd name="connsiteY4" fmla="*/ 349031 h 1437804"/>
              <a:gd name="connsiteX5" fmla="*/ 7387 w 1316242"/>
              <a:gd name="connsiteY5" fmla="*/ 643540 h 1437804"/>
              <a:gd name="connsiteX6" fmla="*/ 54574 w 1316242"/>
              <a:gd name="connsiteY6" fmla="*/ 962792 h 1437804"/>
              <a:gd name="connsiteX7" fmla="*/ 307041 w 1316242"/>
              <a:gd name="connsiteY7" fmla="*/ 1187669 h 1437804"/>
              <a:gd name="connsiteX8" fmla="*/ 806173 w 1316242"/>
              <a:gd name="connsiteY8" fmla="*/ 1355835 h 1437804"/>
              <a:gd name="connsiteX9" fmla="*/ 1279138 w 1316242"/>
              <a:gd name="connsiteY9" fmla="*/ 1434553 h 1437804"/>
              <a:gd name="connsiteX10" fmla="*/ 1291838 w 1316242"/>
              <a:gd name="connsiteY10" fmla="*/ 1425028 h 1437804"/>
              <a:gd name="connsiteX0" fmla="*/ 1258118 w 1447413"/>
              <a:gd name="connsiteY0" fmla="*/ 0 h 1439189"/>
              <a:gd name="connsiteX1" fmla="*/ 963828 w 1447413"/>
              <a:gd name="connsiteY1" fmla="*/ 39852 h 1439189"/>
              <a:gd name="connsiteX2" fmla="*/ 730411 w 1447413"/>
              <a:gd name="connsiteY2" fmla="*/ 120760 h 1439189"/>
              <a:gd name="connsiteX3" fmla="*/ 448821 w 1447413"/>
              <a:gd name="connsiteY3" fmla="*/ 168166 h 1439189"/>
              <a:gd name="connsiteX4" fmla="*/ 164056 w 1447413"/>
              <a:gd name="connsiteY4" fmla="*/ 349031 h 1439189"/>
              <a:gd name="connsiteX5" fmla="*/ 7387 w 1447413"/>
              <a:gd name="connsiteY5" fmla="*/ 643540 h 1439189"/>
              <a:gd name="connsiteX6" fmla="*/ 54574 w 1447413"/>
              <a:gd name="connsiteY6" fmla="*/ 962792 h 1439189"/>
              <a:gd name="connsiteX7" fmla="*/ 307041 w 1447413"/>
              <a:gd name="connsiteY7" fmla="*/ 1187669 h 1439189"/>
              <a:gd name="connsiteX8" fmla="*/ 806173 w 1447413"/>
              <a:gd name="connsiteY8" fmla="*/ 1355835 h 1439189"/>
              <a:gd name="connsiteX9" fmla="*/ 1279138 w 1447413"/>
              <a:gd name="connsiteY9" fmla="*/ 1434553 h 1439189"/>
              <a:gd name="connsiteX10" fmla="*/ 1447413 w 1447413"/>
              <a:gd name="connsiteY10" fmla="*/ 1425028 h 1439189"/>
              <a:gd name="connsiteX0" fmla="*/ 1258118 w 1321400"/>
              <a:gd name="connsiteY0" fmla="*/ 0 h 1441319"/>
              <a:gd name="connsiteX1" fmla="*/ 963828 w 1321400"/>
              <a:gd name="connsiteY1" fmla="*/ 39852 h 1441319"/>
              <a:gd name="connsiteX2" fmla="*/ 730411 w 1321400"/>
              <a:gd name="connsiteY2" fmla="*/ 120760 h 1441319"/>
              <a:gd name="connsiteX3" fmla="*/ 448821 w 1321400"/>
              <a:gd name="connsiteY3" fmla="*/ 168166 h 1441319"/>
              <a:gd name="connsiteX4" fmla="*/ 164056 w 1321400"/>
              <a:gd name="connsiteY4" fmla="*/ 349031 h 1441319"/>
              <a:gd name="connsiteX5" fmla="*/ 7387 w 1321400"/>
              <a:gd name="connsiteY5" fmla="*/ 643540 h 1441319"/>
              <a:gd name="connsiteX6" fmla="*/ 54574 w 1321400"/>
              <a:gd name="connsiteY6" fmla="*/ 962792 h 1441319"/>
              <a:gd name="connsiteX7" fmla="*/ 307041 w 1321400"/>
              <a:gd name="connsiteY7" fmla="*/ 1187669 h 1441319"/>
              <a:gd name="connsiteX8" fmla="*/ 806173 w 1321400"/>
              <a:gd name="connsiteY8" fmla="*/ 1355835 h 1441319"/>
              <a:gd name="connsiteX9" fmla="*/ 1279138 w 1321400"/>
              <a:gd name="connsiteY9" fmla="*/ 1434553 h 1441319"/>
              <a:gd name="connsiteX10" fmla="*/ 1301363 w 1321400"/>
              <a:gd name="connsiteY10" fmla="*/ 1431378 h 1441319"/>
              <a:gd name="connsiteX0" fmla="*/ 1273993 w 1321400"/>
              <a:gd name="connsiteY0" fmla="*/ 0 h 1428619"/>
              <a:gd name="connsiteX1" fmla="*/ 963828 w 1321400"/>
              <a:gd name="connsiteY1" fmla="*/ 27152 h 1428619"/>
              <a:gd name="connsiteX2" fmla="*/ 730411 w 1321400"/>
              <a:gd name="connsiteY2" fmla="*/ 108060 h 1428619"/>
              <a:gd name="connsiteX3" fmla="*/ 448821 w 1321400"/>
              <a:gd name="connsiteY3" fmla="*/ 155466 h 1428619"/>
              <a:gd name="connsiteX4" fmla="*/ 164056 w 1321400"/>
              <a:gd name="connsiteY4" fmla="*/ 336331 h 1428619"/>
              <a:gd name="connsiteX5" fmla="*/ 7387 w 1321400"/>
              <a:gd name="connsiteY5" fmla="*/ 630840 h 1428619"/>
              <a:gd name="connsiteX6" fmla="*/ 54574 w 1321400"/>
              <a:gd name="connsiteY6" fmla="*/ 950092 h 1428619"/>
              <a:gd name="connsiteX7" fmla="*/ 307041 w 1321400"/>
              <a:gd name="connsiteY7" fmla="*/ 1174969 h 1428619"/>
              <a:gd name="connsiteX8" fmla="*/ 806173 w 1321400"/>
              <a:gd name="connsiteY8" fmla="*/ 1343135 h 1428619"/>
              <a:gd name="connsiteX9" fmla="*/ 1279138 w 1321400"/>
              <a:gd name="connsiteY9" fmla="*/ 1421853 h 1428619"/>
              <a:gd name="connsiteX10" fmla="*/ 1301363 w 1321400"/>
              <a:gd name="connsiteY10" fmla="*/ 1418678 h 142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21400" h="1428619">
                <a:moveTo>
                  <a:pt x="1273993" y="0"/>
                </a:moveTo>
                <a:cubicBezTo>
                  <a:pt x="1169765" y="14890"/>
                  <a:pt x="1054425" y="9142"/>
                  <a:pt x="963828" y="27152"/>
                </a:cubicBezTo>
                <a:cubicBezTo>
                  <a:pt x="873231" y="45162"/>
                  <a:pt x="816245" y="86674"/>
                  <a:pt x="730411" y="108060"/>
                </a:cubicBezTo>
                <a:cubicBezTo>
                  <a:pt x="644577" y="129446"/>
                  <a:pt x="543214" y="117421"/>
                  <a:pt x="448821" y="155466"/>
                </a:cubicBezTo>
                <a:cubicBezTo>
                  <a:pt x="354428" y="193511"/>
                  <a:pt x="237628" y="257102"/>
                  <a:pt x="164056" y="336331"/>
                </a:cubicBezTo>
                <a:cubicBezTo>
                  <a:pt x="90484" y="415560"/>
                  <a:pt x="25634" y="528547"/>
                  <a:pt x="7387" y="630840"/>
                </a:cubicBezTo>
                <a:cubicBezTo>
                  <a:pt x="-10860" y="733133"/>
                  <a:pt x="4632" y="859404"/>
                  <a:pt x="54574" y="950092"/>
                </a:cubicBezTo>
                <a:cubicBezTo>
                  <a:pt x="104516" y="1040780"/>
                  <a:pt x="181775" y="1109462"/>
                  <a:pt x="307041" y="1174969"/>
                </a:cubicBezTo>
                <a:cubicBezTo>
                  <a:pt x="432308" y="1240476"/>
                  <a:pt x="644157" y="1301988"/>
                  <a:pt x="806173" y="1343135"/>
                </a:cubicBezTo>
                <a:cubicBezTo>
                  <a:pt x="968189" y="1384282"/>
                  <a:pt x="1196606" y="1409263"/>
                  <a:pt x="1279138" y="1421853"/>
                </a:cubicBezTo>
                <a:cubicBezTo>
                  <a:pt x="1361670" y="1434444"/>
                  <a:pt x="1297130" y="1427145"/>
                  <a:pt x="1301363" y="1418678"/>
                </a:cubicBezTo>
              </a:path>
            </a:pathLst>
          </a:cu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5528441" y="4298731"/>
            <a:ext cx="1159576" cy="1418897"/>
          </a:xfrm>
          <a:custGeom>
            <a:avLst/>
            <a:gdLst>
              <a:gd name="connsiteX0" fmla="*/ 31531 w 1170607"/>
              <a:gd name="connsiteY0" fmla="*/ 1418897 h 1418897"/>
              <a:gd name="connsiteX1" fmla="*/ 336331 w 1170607"/>
              <a:gd name="connsiteY1" fmla="*/ 1366345 h 1418897"/>
              <a:gd name="connsiteX2" fmla="*/ 599090 w 1170607"/>
              <a:gd name="connsiteY2" fmla="*/ 1240221 h 1418897"/>
              <a:gd name="connsiteX3" fmla="*/ 935421 w 1170607"/>
              <a:gd name="connsiteY3" fmla="*/ 1114097 h 1418897"/>
              <a:gd name="connsiteX4" fmla="*/ 1145628 w 1170607"/>
              <a:gd name="connsiteY4" fmla="*/ 903890 h 1418897"/>
              <a:gd name="connsiteX5" fmla="*/ 1145628 w 1170607"/>
              <a:gd name="connsiteY5" fmla="*/ 546538 h 1418897"/>
              <a:gd name="connsiteX6" fmla="*/ 956442 w 1170607"/>
              <a:gd name="connsiteY6" fmla="*/ 336331 h 1418897"/>
              <a:gd name="connsiteX7" fmla="*/ 693683 w 1170607"/>
              <a:gd name="connsiteY7" fmla="*/ 168166 h 1418897"/>
              <a:gd name="connsiteX8" fmla="*/ 325821 w 1170607"/>
              <a:gd name="connsiteY8" fmla="*/ 52552 h 1418897"/>
              <a:gd name="connsiteX9" fmla="*/ 0 w 1170607"/>
              <a:gd name="connsiteY9" fmla="*/ 0 h 1418897"/>
              <a:gd name="connsiteX0" fmla="*/ 31531 w 1170607"/>
              <a:gd name="connsiteY0" fmla="*/ 1418897 h 1418897"/>
              <a:gd name="connsiteX1" fmla="*/ 336331 w 1170607"/>
              <a:gd name="connsiteY1" fmla="*/ 1366345 h 1418897"/>
              <a:gd name="connsiteX2" fmla="*/ 599090 w 1170607"/>
              <a:gd name="connsiteY2" fmla="*/ 1240221 h 1418897"/>
              <a:gd name="connsiteX3" fmla="*/ 935421 w 1170607"/>
              <a:gd name="connsiteY3" fmla="*/ 1114097 h 1418897"/>
              <a:gd name="connsiteX4" fmla="*/ 1145628 w 1170607"/>
              <a:gd name="connsiteY4" fmla="*/ 903890 h 1418897"/>
              <a:gd name="connsiteX5" fmla="*/ 1145628 w 1170607"/>
              <a:gd name="connsiteY5" fmla="*/ 546538 h 1418897"/>
              <a:gd name="connsiteX6" fmla="*/ 956442 w 1170607"/>
              <a:gd name="connsiteY6" fmla="*/ 336331 h 1418897"/>
              <a:gd name="connsiteX7" fmla="*/ 693683 w 1170607"/>
              <a:gd name="connsiteY7" fmla="*/ 168166 h 1418897"/>
              <a:gd name="connsiteX8" fmla="*/ 330584 w 1170607"/>
              <a:gd name="connsiteY8" fmla="*/ 43027 h 1418897"/>
              <a:gd name="connsiteX9" fmla="*/ 0 w 1170607"/>
              <a:gd name="connsiteY9" fmla="*/ 0 h 1418897"/>
              <a:gd name="connsiteX0" fmla="*/ 31531 w 1164798"/>
              <a:gd name="connsiteY0" fmla="*/ 1418897 h 1418897"/>
              <a:gd name="connsiteX1" fmla="*/ 336331 w 1164798"/>
              <a:gd name="connsiteY1" fmla="*/ 1366345 h 1418897"/>
              <a:gd name="connsiteX2" fmla="*/ 599090 w 1164798"/>
              <a:gd name="connsiteY2" fmla="*/ 1240221 h 1418897"/>
              <a:gd name="connsiteX3" fmla="*/ 935421 w 1164798"/>
              <a:gd name="connsiteY3" fmla="*/ 1114097 h 1418897"/>
              <a:gd name="connsiteX4" fmla="*/ 1145628 w 1164798"/>
              <a:gd name="connsiteY4" fmla="*/ 903890 h 1418897"/>
              <a:gd name="connsiteX5" fmla="*/ 1133721 w 1164798"/>
              <a:gd name="connsiteY5" fmla="*/ 558444 h 1418897"/>
              <a:gd name="connsiteX6" fmla="*/ 956442 w 1164798"/>
              <a:gd name="connsiteY6" fmla="*/ 336331 h 1418897"/>
              <a:gd name="connsiteX7" fmla="*/ 693683 w 1164798"/>
              <a:gd name="connsiteY7" fmla="*/ 168166 h 1418897"/>
              <a:gd name="connsiteX8" fmla="*/ 330584 w 1164798"/>
              <a:gd name="connsiteY8" fmla="*/ 43027 h 1418897"/>
              <a:gd name="connsiteX9" fmla="*/ 0 w 1164798"/>
              <a:gd name="connsiteY9" fmla="*/ 0 h 1418897"/>
              <a:gd name="connsiteX0" fmla="*/ 31531 w 1158626"/>
              <a:gd name="connsiteY0" fmla="*/ 1418897 h 1418897"/>
              <a:gd name="connsiteX1" fmla="*/ 336331 w 1158626"/>
              <a:gd name="connsiteY1" fmla="*/ 1366345 h 1418897"/>
              <a:gd name="connsiteX2" fmla="*/ 599090 w 1158626"/>
              <a:gd name="connsiteY2" fmla="*/ 1240221 h 1418897"/>
              <a:gd name="connsiteX3" fmla="*/ 935421 w 1158626"/>
              <a:gd name="connsiteY3" fmla="*/ 1114097 h 1418897"/>
              <a:gd name="connsiteX4" fmla="*/ 1136103 w 1158626"/>
              <a:gd name="connsiteY4" fmla="*/ 901509 h 1418897"/>
              <a:gd name="connsiteX5" fmla="*/ 1133721 w 1158626"/>
              <a:gd name="connsiteY5" fmla="*/ 558444 h 1418897"/>
              <a:gd name="connsiteX6" fmla="*/ 956442 w 1158626"/>
              <a:gd name="connsiteY6" fmla="*/ 336331 h 1418897"/>
              <a:gd name="connsiteX7" fmla="*/ 693683 w 1158626"/>
              <a:gd name="connsiteY7" fmla="*/ 168166 h 1418897"/>
              <a:gd name="connsiteX8" fmla="*/ 330584 w 1158626"/>
              <a:gd name="connsiteY8" fmla="*/ 43027 h 1418897"/>
              <a:gd name="connsiteX9" fmla="*/ 0 w 1158626"/>
              <a:gd name="connsiteY9" fmla="*/ 0 h 1418897"/>
              <a:gd name="connsiteX0" fmla="*/ 31531 w 1159576"/>
              <a:gd name="connsiteY0" fmla="*/ 1418897 h 1418897"/>
              <a:gd name="connsiteX1" fmla="*/ 336331 w 1159576"/>
              <a:gd name="connsiteY1" fmla="*/ 1366345 h 1418897"/>
              <a:gd name="connsiteX2" fmla="*/ 599090 w 1159576"/>
              <a:gd name="connsiteY2" fmla="*/ 1240221 h 1418897"/>
              <a:gd name="connsiteX3" fmla="*/ 921134 w 1159576"/>
              <a:gd name="connsiteY3" fmla="*/ 1097428 h 1418897"/>
              <a:gd name="connsiteX4" fmla="*/ 1136103 w 1159576"/>
              <a:gd name="connsiteY4" fmla="*/ 901509 h 1418897"/>
              <a:gd name="connsiteX5" fmla="*/ 1133721 w 1159576"/>
              <a:gd name="connsiteY5" fmla="*/ 558444 h 1418897"/>
              <a:gd name="connsiteX6" fmla="*/ 956442 w 1159576"/>
              <a:gd name="connsiteY6" fmla="*/ 336331 h 1418897"/>
              <a:gd name="connsiteX7" fmla="*/ 693683 w 1159576"/>
              <a:gd name="connsiteY7" fmla="*/ 168166 h 1418897"/>
              <a:gd name="connsiteX8" fmla="*/ 330584 w 1159576"/>
              <a:gd name="connsiteY8" fmla="*/ 43027 h 1418897"/>
              <a:gd name="connsiteX9" fmla="*/ 0 w 1159576"/>
              <a:gd name="connsiteY9" fmla="*/ 0 h 1418897"/>
              <a:gd name="connsiteX0" fmla="*/ 31531 w 1159576"/>
              <a:gd name="connsiteY0" fmla="*/ 1418897 h 1418897"/>
              <a:gd name="connsiteX1" fmla="*/ 336331 w 1159576"/>
              <a:gd name="connsiteY1" fmla="*/ 1366345 h 1418897"/>
              <a:gd name="connsiteX2" fmla="*/ 606234 w 1159576"/>
              <a:gd name="connsiteY2" fmla="*/ 1252127 h 1418897"/>
              <a:gd name="connsiteX3" fmla="*/ 921134 w 1159576"/>
              <a:gd name="connsiteY3" fmla="*/ 1097428 h 1418897"/>
              <a:gd name="connsiteX4" fmla="*/ 1136103 w 1159576"/>
              <a:gd name="connsiteY4" fmla="*/ 901509 h 1418897"/>
              <a:gd name="connsiteX5" fmla="*/ 1133721 w 1159576"/>
              <a:gd name="connsiteY5" fmla="*/ 558444 h 1418897"/>
              <a:gd name="connsiteX6" fmla="*/ 956442 w 1159576"/>
              <a:gd name="connsiteY6" fmla="*/ 336331 h 1418897"/>
              <a:gd name="connsiteX7" fmla="*/ 693683 w 1159576"/>
              <a:gd name="connsiteY7" fmla="*/ 168166 h 1418897"/>
              <a:gd name="connsiteX8" fmla="*/ 330584 w 1159576"/>
              <a:gd name="connsiteY8" fmla="*/ 43027 h 1418897"/>
              <a:gd name="connsiteX9" fmla="*/ 0 w 1159576"/>
              <a:gd name="connsiteY9" fmla="*/ 0 h 1418897"/>
              <a:gd name="connsiteX0" fmla="*/ 31531 w 1159576"/>
              <a:gd name="connsiteY0" fmla="*/ 1418897 h 1418897"/>
              <a:gd name="connsiteX1" fmla="*/ 336331 w 1159576"/>
              <a:gd name="connsiteY1" fmla="*/ 1373489 h 1418897"/>
              <a:gd name="connsiteX2" fmla="*/ 606234 w 1159576"/>
              <a:gd name="connsiteY2" fmla="*/ 1252127 h 1418897"/>
              <a:gd name="connsiteX3" fmla="*/ 921134 w 1159576"/>
              <a:gd name="connsiteY3" fmla="*/ 1097428 h 1418897"/>
              <a:gd name="connsiteX4" fmla="*/ 1136103 w 1159576"/>
              <a:gd name="connsiteY4" fmla="*/ 901509 h 1418897"/>
              <a:gd name="connsiteX5" fmla="*/ 1133721 w 1159576"/>
              <a:gd name="connsiteY5" fmla="*/ 558444 h 1418897"/>
              <a:gd name="connsiteX6" fmla="*/ 956442 w 1159576"/>
              <a:gd name="connsiteY6" fmla="*/ 336331 h 1418897"/>
              <a:gd name="connsiteX7" fmla="*/ 693683 w 1159576"/>
              <a:gd name="connsiteY7" fmla="*/ 168166 h 1418897"/>
              <a:gd name="connsiteX8" fmla="*/ 330584 w 1159576"/>
              <a:gd name="connsiteY8" fmla="*/ 43027 h 1418897"/>
              <a:gd name="connsiteX9" fmla="*/ 0 w 1159576"/>
              <a:gd name="connsiteY9" fmla="*/ 0 h 141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9576" h="1418897">
                <a:moveTo>
                  <a:pt x="31531" y="1418897"/>
                </a:moveTo>
                <a:cubicBezTo>
                  <a:pt x="136634" y="1407510"/>
                  <a:pt x="240547" y="1401284"/>
                  <a:pt x="336331" y="1373489"/>
                </a:cubicBezTo>
                <a:cubicBezTo>
                  <a:pt x="432115" y="1345694"/>
                  <a:pt x="508767" y="1298137"/>
                  <a:pt x="606234" y="1252127"/>
                </a:cubicBezTo>
                <a:cubicBezTo>
                  <a:pt x="703701" y="1206117"/>
                  <a:pt x="832823" y="1155864"/>
                  <a:pt x="921134" y="1097428"/>
                </a:cubicBezTo>
                <a:cubicBezTo>
                  <a:pt x="1009445" y="1038992"/>
                  <a:pt x="1100672" y="991340"/>
                  <a:pt x="1136103" y="901509"/>
                </a:cubicBezTo>
                <a:cubicBezTo>
                  <a:pt x="1171534" y="811678"/>
                  <a:pt x="1163664" y="652640"/>
                  <a:pt x="1133721" y="558444"/>
                </a:cubicBezTo>
                <a:cubicBezTo>
                  <a:pt x="1103778" y="464248"/>
                  <a:pt x="1029782" y="401377"/>
                  <a:pt x="956442" y="336331"/>
                </a:cubicBezTo>
                <a:cubicBezTo>
                  <a:pt x="883102" y="271285"/>
                  <a:pt x="797993" y="217050"/>
                  <a:pt x="693683" y="168166"/>
                </a:cubicBezTo>
                <a:cubicBezTo>
                  <a:pt x="589373" y="119282"/>
                  <a:pt x="446198" y="71055"/>
                  <a:pt x="330584" y="43027"/>
                </a:cubicBezTo>
                <a:cubicBezTo>
                  <a:pt x="214970" y="14999"/>
                  <a:pt x="105103" y="12262"/>
                  <a:pt x="0" y="0"/>
                </a:cubicBezTo>
              </a:path>
            </a:pathLst>
          </a:cu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73719" y="4829090"/>
                <a:ext cx="9102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sz="2000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ko-KR" sz="2000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719" y="4829090"/>
                <a:ext cx="910249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88017" y="4588430"/>
                <a:ext cx="9102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chemeClr val="accent5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sz="2000" b="1" i="1" smtClean="0">
                          <a:solidFill>
                            <a:schemeClr val="accent5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ko-KR" sz="2000" b="1" i="1" smtClean="0">
                          <a:solidFill>
                            <a:schemeClr val="accent5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sz="20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017" y="4588430"/>
                <a:ext cx="910249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/>
          <p:nvPr/>
        </p:nvCxnSpPr>
        <p:spPr>
          <a:xfrm flipH="1">
            <a:off x="2627784" y="4588430"/>
            <a:ext cx="576064" cy="784786"/>
          </a:xfrm>
          <a:prstGeom prst="straightConnector1">
            <a:avLst/>
          </a:prstGeom>
          <a:ln w="63500">
            <a:gradFill>
              <a:gsLst>
                <a:gs pos="0">
                  <a:srgbClr val="FF0000"/>
                </a:gs>
                <a:gs pos="56000">
                  <a:schemeClr val="accent1"/>
                </a:gs>
                <a:gs pos="100000">
                  <a:schemeClr val="accent1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355976" y="4980823"/>
            <a:ext cx="2160240" cy="48322"/>
          </a:xfrm>
          <a:prstGeom prst="straightConnector1">
            <a:avLst/>
          </a:prstGeom>
          <a:ln w="63500">
            <a:gradFill>
              <a:gsLst>
                <a:gs pos="0">
                  <a:schemeClr val="accent6"/>
                </a:gs>
                <a:gs pos="78000">
                  <a:schemeClr val="accent5"/>
                </a:gs>
              </a:gsLst>
              <a:lin ang="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03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99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여동훈</cp:lastModifiedBy>
  <cp:revision>4</cp:revision>
  <dcterms:created xsi:type="dcterms:W3CDTF">2020-08-04T05:34:48Z</dcterms:created>
  <dcterms:modified xsi:type="dcterms:W3CDTF">2023-04-25T02:30:58Z</dcterms:modified>
</cp:coreProperties>
</file>