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8831291-A772-4F79-95DA-65F260364C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4AB324F-17E8-414E-BD89-BBE16CDD7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B5A10-D6D0-4272-8F57-568160533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468488-9CF9-4589-9891-1928591DA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8EA82-72AD-4CD5-B324-1DC8A4274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89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7BF7FF-BC8E-4469-A74F-F460F9969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E8D9DC-5C17-45ED-B1BD-8626F6CC87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14CCAD2-8978-4FF5-BF37-B292FD5B9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DCFF25-A2C3-499C-ACFE-896E31A31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568C17-DB34-4699-AB4B-591B01962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38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8140F09-ED34-4ADC-A37F-499059426A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1AC0DC-3FBE-4238-B202-1BE0FACB0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F37B061-386A-4DAF-83EE-97E4EF828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C5FF4D2-E97F-40A3-839E-8BB0139FD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E5B235-94CB-4F2A-BFBD-D2A986D93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870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D009B5-4451-4D2D-B03E-74450AEE4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E6BEC4-4BE4-4B5D-99DE-7735F84B71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267176-93EB-4C75-A10C-DD6B6A4AF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ED95F0-B39F-493E-B353-91CA247E16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E93DB0-121A-4DE2-9EC8-18E2CB1A6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6308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B286C1-DC93-4A2F-9A81-99AF56AEB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0E7BA6F-11E0-41CD-B38B-00AA2BADA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AFBF77-7683-46D2-8337-456CAE69B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45E6DD-35D4-45BC-ACDE-320963D28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1E4A5F-61A3-45CE-B4FF-F4D23EBB3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916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D30627-AA14-45B7-B3BA-097484846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40B8316-0FF8-430E-A633-CCBE7A0571F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F4160C3-F00E-4420-B9B5-17F837D15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2F78965-9092-4B88-AB25-37B0E1F01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E79C6F6-2675-4C51-ADD1-CFA3D45E11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D899DF-437A-47E5-B16A-258C0EAB4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9075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BC8EA5-5995-4A7A-8AD9-E8725FC9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A7A4-4334-4680-966D-3F6C9D7C3E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22483B-E8B0-4DBD-BD51-E78D3B33A6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D1F47F-5FF0-4D41-BE8B-006A27186D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B1C08D0-3E61-4490-9B41-C9C7CA02B0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C3DFB10-B02A-4FC7-8C14-8D89E8A0DA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F850DD3-B06D-48FE-A942-05FCE770D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84339BF-EA08-45D6-BB1F-967244EA9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82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58A768-DDBA-4340-8A15-46D448355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320A470-165A-4810-8664-C9B66FAA1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7DB76C3-7B85-4F1E-9E18-BFCA7185A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A81E58-8C36-443D-A48D-4F7171B7A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1695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DCFD3DF-7518-48C7-8420-4E51BE2BB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C9FB7C2-6002-4757-BB72-21F487A7E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88F193-8CA9-41AA-97D1-F22536FB0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39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792FD3-8D37-4F7A-B5A5-F50EEFA2E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4BF64A-D0DC-49C9-8A49-6E90640D2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1440E11-853E-4A04-A6D5-0CA1FA2CFAC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FC1CB0-20D7-47A7-8661-D349E862A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8A3CED-E2BB-43D5-A63E-21081F5B3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BD4F72-93E6-403E-9E5B-D9FB85211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0078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584A58-58CF-4AD1-8CCD-45C864B2BA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FFDAEDC-9F8B-42D4-9D13-B074D28F21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214BC54-60F1-46B1-86C9-1493EC11A8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2A87418-FA4F-4A3C-A724-B920F5FC6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E03488-4792-4F4A-8EFC-CC3607CDE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A4AFD1D-9FD0-459D-89AE-5A3F5AD7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5268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88101CD-5325-43CB-89EA-DA21BD446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AB804FD-7A90-45F3-A62B-7F2E0697C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CF91E18-19AB-40FD-91B7-0344868795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8ECC48-6342-42CE-A72A-B9BFBD4E6C7A}" type="datetimeFigureOut">
              <a:rPr lang="ko-KR" altLang="en-US" smtClean="0"/>
              <a:t>2023-05-10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DC1B13-79B8-4011-AEF5-50B893127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BB62D1-B205-465B-B74D-E13D11BC9B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A443C5-D884-45E6-8880-1AB3E741C93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069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B134D8-0A26-42B5-8310-A2449662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79" y="928347"/>
            <a:ext cx="6319776" cy="4739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9EE388-38F1-4B08-B41F-0D1CF0923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54" y="928346"/>
            <a:ext cx="6319776" cy="4739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9E58BB-A2BB-4F16-984B-A7B0DBE5C946}"/>
              </a:ext>
            </a:extLst>
          </p:cNvPr>
          <p:cNvSpPr txBox="1"/>
          <p:nvPr/>
        </p:nvSpPr>
        <p:spPr>
          <a:xfrm>
            <a:off x="1381408" y="442206"/>
            <a:ext cx="374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Initial Value Problem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65EF0-7964-4093-8067-A9A99B2B90C8}"/>
              </a:ext>
            </a:extLst>
          </p:cNvPr>
          <p:cNvSpPr txBox="1"/>
          <p:nvPr/>
        </p:nvSpPr>
        <p:spPr>
          <a:xfrm>
            <a:off x="6827625" y="442206"/>
            <a:ext cx="4449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Boundary Value Problem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A3356-C780-4379-B04A-2CC9A701E7DA}"/>
              </a:ext>
            </a:extLst>
          </p:cNvPr>
          <p:cNvSpPr txBox="1"/>
          <p:nvPr/>
        </p:nvSpPr>
        <p:spPr>
          <a:xfrm>
            <a:off x="686285" y="5584798"/>
            <a:ext cx="513820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빨간 점으로부터 시작하면</a:t>
            </a:r>
            <a:endParaRPr lang="en-US" altLang="ko-KR" sz="2400" dirty="0"/>
          </a:p>
          <a:p>
            <a:pPr algn="ctr"/>
            <a:r>
              <a:rPr lang="en-US" altLang="ko-KR" sz="2400" dirty="0"/>
              <a:t>Solution curve</a:t>
            </a:r>
            <a:r>
              <a:rPr lang="ko-KR" altLang="en-US" sz="2400" dirty="0"/>
              <a:t>는 어떻게 진행될까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65E04-FEF3-449A-9130-57AF67348C8D}"/>
              </a:ext>
            </a:extLst>
          </p:cNvPr>
          <p:cNvSpPr txBox="1"/>
          <p:nvPr/>
        </p:nvSpPr>
        <p:spPr>
          <a:xfrm>
            <a:off x="6433706" y="5584798"/>
            <a:ext cx="52373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/>
              <a:t>정해진 시간에 정해진 위치를 지나는</a:t>
            </a:r>
            <a:endParaRPr lang="en-US" altLang="ko-KR" sz="2400" dirty="0"/>
          </a:p>
          <a:p>
            <a:pPr algn="ctr"/>
            <a:r>
              <a:rPr lang="en-US" altLang="ko-KR" sz="2400" dirty="0"/>
              <a:t>Solution Curve</a:t>
            </a:r>
            <a:r>
              <a:rPr lang="ko-KR" altLang="en-US" sz="2400" dirty="0"/>
              <a:t>는 어떤 것일까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AD6C0-E065-411D-AAFF-D284841C45E5}"/>
              </a:ext>
            </a:extLst>
          </p:cNvPr>
          <p:cNvSpPr txBox="1"/>
          <p:nvPr/>
        </p:nvSpPr>
        <p:spPr>
          <a:xfrm>
            <a:off x="5707366" y="3036652"/>
            <a:ext cx="707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v.s.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538866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0B134D8-0A26-42B5-8310-A24496629C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2479" y="928347"/>
            <a:ext cx="6319776" cy="473983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C9EE388-38F1-4B08-B41F-0D1CF0923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0254" y="928346"/>
            <a:ext cx="6319776" cy="473983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39E58BB-A2BB-4F16-984B-A7B0DBE5C946}"/>
              </a:ext>
            </a:extLst>
          </p:cNvPr>
          <p:cNvSpPr txBox="1"/>
          <p:nvPr/>
        </p:nvSpPr>
        <p:spPr>
          <a:xfrm>
            <a:off x="1381408" y="442206"/>
            <a:ext cx="37479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Initial Value Problem</a:t>
            </a:r>
            <a:endParaRPr lang="ko-KR" altLang="en-US" sz="2800" b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EB65EF0-7964-4093-8067-A9A99B2B90C8}"/>
              </a:ext>
            </a:extLst>
          </p:cNvPr>
          <p:cNvSpPr txBox="1"/>
          <p:nvPr/>
        </p:nvSpPr>
        <p:spPr>
          <a:xfrm>
            <a:off x="6827625" y="442206"/>
            <a:ext cx="44494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Boundary Value Problem</a:t>
            </a:r>
            <a:endParaRPr lang="ko-KR" altLang="en-US" sz="28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10A3356-C780-4379-B04A-2CC9A701E7DA}"/>
              </a:ext>
            </a:extLst>
          </p:cNvPr>
          <p:cNvSpPr txBox="1"/>
          <p:nvPr/>
        </p:nvSpPr>
        <p:spPr>
          <a:xfrm>
            <a:off x="478451" y="5584798"/>
            <a:ext cx="555389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If it starts from the red dot, </a:t>
            </a:r>
          </a:p>
          <a:p>
            <a:pPr algn="ctr"/>
            <a:r>
              <a:rPr lang="en-US" altLang="ko-KR" sz="2400" dirty="0"/>
              <a:t>how would the solution curve be like?</a:t>
            </a:r>
            <a:endParaRPr lang="ko-KR" altLang="en-US" sz="2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7165E04-FEF3-449A-9130-57AF67348C8D}"/>
              </a:ext>
            </a:extLst>
          </p:cNvPr>
          <p:cNvSpPr txBox="1"/>
          <p:nvPr/>
        </p:nvSpPr>
        <p:spPr>
          <a:xfrm>
            <a:off x="6794172" y="5584798"/>
            <a:ext cx="45164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What is the solution curve </a:t>
            </a:r>
          </a:p>
          <a:p>
            <a:pPr algn="ctr"/>
            <a:r>
              <a:rPr lang="en-US" altLang="ko-KR" sz="2400" dirty="0"/>
              <a:t>that passes the specific points </a:t>
            </a:r>
          </a:p>
          <a:p>
            <a:pPr algn="ctr"/>
            <a:r>
              <a:rPr lang="en-US" altLang="ko-KR" sz="2400" dirty="0"/>
              <a:t>at specific time points?</a:t>
            </a:r>
            <a:endParaRPr lang="ko-KR" altLang="en-US" sz="2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60AD6C0-E065-411D-AAFF-D284841C45E5}"/>
              </a:ext>
            </a:extLst>
          </p:cNvPr>
          <p:cNvSpPr txBox="1"/>
          <p:nvPr/>
        </p:nvSpPr>
        <p:spPr>
          <a:xfrm>
            <a:off x="5707366" y="3036652"/>
            <a:ext cx="707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800" b="1" dirty="0"/>
              <a:t>v.s.</a:t>
            </a:r>
            <a:endParaRPr lang="ko-KR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8899620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B947825-A0DF-441C-8FBE-3EF2DD63D3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4720" y="510540"/>
            <a:ext cx="7782560" cy="5836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624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그룹 10">
            <a:extLst>
              <a:ext uri="{FF2B5EF4-FFF2-40B4-BE49-F238E27FC236}">
                <a16:creationId xmlns:a16="http://schemas.microsoft.com/office/drawing/2014/main" id="{BCA8FB61-1367-4D3B-9DD6-EAEF5D22BF06}"/>
              </a:ext>
            </a:extLst>
          </p:cNvPr>
          <p:cNvGrpSpPr/>
          <p:nvPr/>
        </p:nvGrpSpPr>
        <p:grpSpPr>
          <a:xfrm>
            <a:off x="1971040" y="177800"/>
            <a:ext cx="7782560" cy="6515100"/>
            <a:chOff x="1971040" y="167640"/>
            <a:chExt cx="7782560" cy="651510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90A3E004-85E0-4B81-A729-33E9E31388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971040" y="845820"/>
              <a:ext cx="7782560" cy="58369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81266C-FD38-4371-B235-0F1E5EB5CF38}"/>
                    </a:ext>
                  </a:extLst>
                </p:cNvPr>
                <p:cNvSpPr txBox="1"/>
                <p:nvPr/>
              </p:nvSpPr>
              <p:spPr>
                <a:xfrm>
                  <a:off x="3829032" y="167640"/>
                  <a:ext cx="4330737" cy="105157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eqArr>
                              <m:eqArrPr>
                                <m:ctrlPr>
                                  <a:rPr lang="en-US" altLang="ko-KR" sz="2400" i="1" smtClean="0">
                                    <a:latin typeface="Cambria Math" panose="02040503050406030204" pitchFamily="18" charset="0"/>
                                  </a:rPr>
                                </m:ctrlPr>
                              </m:eqArrPr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=−0.001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+0.7430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d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=−0.003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+0.7430</m:t>
                                </m:r>
                                <m:sSup>
                                  <m:sSupPr>
                                    <m:ctrlP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altLang="ko-KR" sz="24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sup>
                                </m:sSup>
                              </m:e>
                            </m:eqArr>
                          </m:e>
                        </m:d>
                      </m:oMath>
                    </m:oMathPara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2C81266C-FD38-4371-B235-0F1E5EB5CF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29032" y="167640"/>
                  <a:ext cx="4330737" cy="105157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73120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72</Words>
  <Application>Microsoft Office PowerPoint</Application>
  <PresentationFormat>Widescreen</PresentationFormat>
  <Paragraphs>16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여동훈</cp:lastModifiedBy>
  <cp:revision>5</cp:revision>
  <dcterms:created xsi:type="dcterms:W3CDTF">2021-05-29T03:13:04Z</dcterms:created>
  <dcterms:modified xsi:type="dcterms:W3CDTF">2023-05-10T07:31:07Z</dcterms:modified>
</cp:coreProperties>
</file>