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319"/>
    <a:srgbClr val="007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6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7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1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9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8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0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93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1E7EA-CBE6-44DA-9AA9-820291065A39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4EF24-07BC-4642-AC6D-8379DBF5E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7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27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292494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2BD"/>
                </a:solidFill>
              </a:rPr>
              <a:t>클러스터 </a:t>
            </a:r>
            <a:r>
              <a:rPr lang="en-US" altLang="ko-KR" b="1" dirty="0">
                <a:solidFill>
                  <a:srgbClr val="0072BD"/>
                </a:solidFill>
              </a:rPr>
              <a:t>1</a:t>
            </a:r>
            <a:endParaRPr lang="ko-KR" altLang="en-US" b="1" dirty="0">
              <a:solidFill>
                <a:srgbClr val="0072B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42900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D95319"/>
                </a:solidFill>
              </a:rPr>
              <a:t>클러스터 </a:t>
            </a:r>
            <a:r>
              <a:rPr lang="en-US" altLang="ko-KR" b="1" dirty="0">
                <a:solidFill>
                  <a:srgbClr val="D95319"/>
                </a:solidFill>
              </a:rPr>
              <a:t>2</a:t>
            </a:r>
            <a:endParaRPr lang="ko-KR" altLang="en-US" b="1" dirty="0">
              <a:solidFill>
                <a:srgbClr val="D95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5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43808" y="2924944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2BD"/>
                </a:solidFill>
              </a:rPr>
              <a:t>cluster</a:t>
            </a:r>
            <a:r>
              <a:rPr lang="ko-KR" altLang="en-US" b="1" dirty="0">
                <a:solidFill>
                  <a:srgbClr val="0072BD"/>
                </a:solidFill>
              </a:rPr>
              <a:t> </a:t>
            </a:r>
            <a:r>
              <a:rPr lang="en-US" altLang="ko-KR" b="1" dirty="0">
                <a:solidFill>
                  <a:srgbClr val="0072BD"/>
                </a:solidFill>
              </a:rPr>
              <a:t>1</a:t>
            </a:r>
            <a:endParaRPr lang="ko-KR" altLang="en-US" b="1" dirty="0">
              <a:solidFill>
                <a:srgbClr val="0072BD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429000"/>
            <a:ext cx="11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D95319"/>
                </a:solidFill>
              </a:rPr>
              <a:t>cluster</a:t>
            </a:r>
            <a:r>
              <a:rPr lang="ko-KR" altLang="en-US" b="1" dirty="0">
                <a:solidFill>
                  <a:srgbClr val="D95319"/>
                </a:solidFill>
              </a:rPr>
              <a:t> </a:t>
            </a:r>
            <a:r>
              <a:rPr lang="en-US" altLang="ko-KR" b="1" dirty="0">
                <a:solidFill>
                  <a:srgbClr val="D95319"/>
                </a:solidFill>
              </a:rPr>
              <a:t>2</a:t>
            </a:r>
            <a:endParaRPr lang="ko-KR" altLang="en-US" b="1" dirty="0">
              <a:solidFill>
                <a:srgbClr val="D95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2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5</cp:revision>
  <dcterms:created xsi:type="dcterms:W3CDTF">2021-03-30T07:13:30Z</dcterms:created>
  <dcterms:modified xsi:type="dcterms:W3CDTF">2023-05-08T04:38:55Z</dcterms:modified>
</cp:coreProperties>
</file>