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  <a:srgbClr val="ED6D1F"/>
    <a:srgbClr val="00CC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28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004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C6E4A84-EF92-4BFE-BEE2-C85908676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21272"/>
            <a:ext cx="3744416" cy="5015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00DFD-E97A-4685-82D7-22A7C63E409E}"/>
                  </a:ext>
                </a:extLst>
              </p:cNvPr>
              <p:cNvSpPr txBox="1"/>
              <p:nvPr/>
            </p:nvSpPr>
            <p:spPr>
              <a:xfrm>
                <a:off x="6063456" y="1604625"/>
                <a:ext cx="18587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00DFD-E97A-4685-82D7-22A7C63E4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456" y="1604625"/>
                <a:ext cx="1858779" cy="553998"/>
              </a:xfrm>
              <a:prstGeom prst="rect">
                <a:avLst/>
              </a:prstGeom>
              <a:blipFill>
                <a:blip r:embed="rId3"/>
                <a:stretch>
                  <a:fillRect l="-5246" b="-20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3D48F-D2F7-4DD3-A357-063E260D7581}"/>
                  </a:ext>
                </a:extLst>
              </p:cNvPr>
              <p:cNvSpPr txBox="1"/>
              <p:nvPr/>
            </p:nvSpPr>
            <p:spPr>
              <a:xfrm>
                <a:off x="6063456" y="2125330"/>
                <a:ext cx="18587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3D48F-D2F7-4DD3-A357-063E260D7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456" y="2125330"/>
                <a:ext cx="1858779" cy="553998"/>
              </a:xfrm>
              <a:prstGeom prst="rect">
                <a:avLst/>
              </a:prstGeom>
              <a:blipFill>
                <a:blip r:embed="rId4"/>
                <a:stretch>
                  <a:fillRect l="-5246" b="-20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CC6FE-DE31-4228-A71A-76F8421E4185}"/>
                  </a:ext>
                </a:extLst>
              </p:cNvPr>
              <p:cNvSpPr txBox="1"/>
              <p:nvPr/>
            </p:nvSpPr>
            <p:spPr>
              <a:xfrm>
                <a:off x="5965673" y="4963234"/>
                <a:ext cx="211846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(10)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(10)</m:t>
                        </m:r>
                      </m:sup>
                    </m:sSubSup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CC6FE-DE31-4228-A71A-76F8421E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3" y="4963234"/>
                <a:ext cx="2118465" cy="553998"/>
              </a:xfrm>
              <a:prstGeom prst="rect">
                <a:avLst/>
              </a:prstGeom>
              <a:blipFill>
                <a:blip r:embed="rId5"/>
                <a:stretch>
                  <a:fillRect l="-4611" b="-20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D71C9-58F7-4E92-822F-D64C87C8B34F}"/>
                  </a:ext>
                </a:extLst>
              </p:cNvPr>
              <p:cNvSpPr txBox="1"/>
              <p:nvPr/>
            </p:nvSpPr>
            <p:spPr>
              <a:xfrm>
                <a:off x="6012160" y="3429000"/>
                <a:ext cx="19261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(6)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(6)</m:t>
                        </m:r>
                      </m:sup>
                    </m:sSubSup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D71C9-58F7-4E92-822F-D64C87C8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429000"/>
                <a:ext cx="1926105" cy="553998"/>
              </a:xfrm>
              <a:prstGeom prst="rect">
                <a:avLst/>
              </a:prstGeom>
              <a:blipFill>
                <a:blip r:embed="rId6"/>
                <a:stretch>
                  <a:fillRect l="-4747" b="-2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023C9-70F8-465D-BC03-DC05849AAAAB}"/>
                  </a:ext>
                </a:extLst>
              </p:cNvPr>
              <p:cNvSpPr txBox="1"/>
              <p:nvPr/>
            </p:nvSpPr>
            <p:spPr>
              <a:xfrm>
                <a:off x="6616043" y="2895327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023C9-70F8-465D-BC03-DC05849A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43" y="2895327"/>
                <a:ext cx="38985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A801A-D9DA-48FD-808E-7ABE81CF1299}"/>
                  </a:ext>
                </a:extLst>
              </p:cNvPr>
              <p:cNvSpPr txBox="1"/>
              <p:nvPr/>
            </p:nvSpPr>
            <p:spPr>
              <a:xfrm>
                <a:off x="6616043" y="4221088"/>
                <a:ext cx="3898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A801A-D9DA-48FD-808E-7ABE81CF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43" y="4221088"/>
                <a:ext cx="38985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CA64A-804E-4B54-8D02-B84AA600B0FF}"/>
                  </a:ext>
                </a:extLst>
              </p:cNvPr>
              <p:cNvSpPr txBox="1"/>
              <p:nvPr/>
            </p:nvSpPr>
            <p:spPr>
              <a:xfrm>
                <a:off x="5965673" y="5494945"/>
                <a:ext cx="81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CA64A-804E-4B54-8D02-B84AA600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3" y="5494945"/>
                <a:ext cx="811632" cy="461665"/>
              </a:xfrm>
              <a:prstGeom prst="rect">
                <a:avLst/>
              </a:prstGeom>
              <a:blipFill>
                <a:blip r:embed="rId9"/>
                <a:stretch>
                  <a:fillRect l="-12030" t="-9211" r="-451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8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00DFD-E97A-4685-82D7-22A7C63E409E}"/>
                  </a:ext>
                </a:extLst>
              </p:cNvPr>
              <p:cNvSpPr txBox="1"/>
              <p:nvPr/>
            </p:nvSpPr>
            <p:spPr>
              <a:xfrm>
                <a:off x="6063456" y="1777482"/>
                <a:ext cx="1443729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A00DFD-E97A-4685-82D7-22A7C63E4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456" y="1777482"/>
                <a:ext cx="1443729" cy="438518"/>
              </a:xfrm>
              <a:prstGeom prst="rect">
                <a:avLst/>
              </a:prstGeom>
              <a:blipFill>
                <a:blip r:embed="rId2"/>
                <a:stretch>
                  <a:fillRect l="-3814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3D48F-D2F7-4DD3-A357-063E260D7581}"/>
                  </a:ext>
                </a:extLst>
              </p:cNvPr>
              <p:cNvSpPr txBox="1"/>
              <p:nvPr/>
            </p:nvSpPr>
            <p:spPr>
              <a:xfrm>
                <a:off x="6063456" y="2167642"/>
                <a:ext cx="1443729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(2)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73D48F-D2F7-4DD3-A357-063E260D7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456" y="2167642"/>
                <a:ext cx="1443729" cy="438518"/>
              </a:xfrm>
              <a:prstGeom prst="rect">
                <a:avLst/>
              </a:prstGeom>
              <a:blipFill>
                <a:blip r:embed="rId3"/>
                <a:stretch>
                  <a:fillRect l="-3814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CC6FE-DE31-4228-A71A-76F8421E4185}"/>
                  </a:ext>
                </a:extLst>
              </p:cNvPr>
              <p:cNvSpPr txBox="1"/>
              <p:nvPr/>
            </p:nvSpPr>
            <p:spPr>
              <a:xfrm>
                <a:off x="5965673" y="5273382"/>
                <a:ext cx="163929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(10)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(10)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9CC6FE-DE31-4228-A71A-76F8421E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3" y="5273382"/>
                <a:ext cx="1639295" cy="438518"/>
              </a:xfrm>
              <a:prstGeom prst="rect">
                <a:avLst/>
              </a:prstGeom>
              <a:blipFill>
                <a:blip r:embed="rId4"/>
                <a:stretch>
                  <a:fillRect l="-3346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D71C9-58F7-4E92-822F-D64C87C8B34F}"/>
                  </a:ext>
                </a:extLst>
              </p:cNvPr>
              <p:cNvSpPr txBox="1"/>
              <p:nvPr/>
            </p:nvSpPr>
            <p:spPr>
              <a:xfrm>
                <a:off x="6012160" y="3781926"/>
                <a:ext cx="1495025" cy="438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(6)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(6)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D71C9-58F7-4E92-822F-D64C87C8B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81926"/>
                <a:ext cx="1495025" cy="438518"/>
              </a:xfrm>
              <a:prstGeom prst="rect">
                <a:avLst/>
              </a:prstGeom>
              <a:blipFill>
                <a:blip r:embed="rId5"/>
                <a:stretch>
                  <a:fillRect l="-3265" b="-18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023C9-70F8-465D-BC03-DC05849AAAAB}"/>
                  </a:ext>
                </a:extLst>
              </p:cNvPr>
              <p:cNvSpPr txBox="1"/>
              <p:nvPr/>
            </p:nvSpPr>
            <p:spPr>
              <a:xfrm>
                <a:off x="6616043" y="289532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3023C9-70F8-465D-BC03-DC05849AA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43" y="2895327"/>
                <a:ext cx="3385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A801A-D9DA-48FD-808E-7ABE81CF1299}"/>
                  </a:ext>
                </a:extLst>
              </p:cNvPr>
              <p:cNvSpPr txBox="1"/>
              <p:nvPr/>
            </p:nvSpPr>
            <p:spPr>
              <a:xfrm>
                <a:off x="6616043" y="4562247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A801A-D9DA-48FD-808E-7ABE81CF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043" y="4562247"/>
                <a:ext cx="338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CA64A-804E-4B54-8D02-B84AA600B0FF}"/>
                  </a:ext>
                </a:extLst>
              </p:cNvPr>
              <p:cNvSpPr txBox="1"/>
              <p:nvPr/>
            </p:nvSpPr>
            <p:spPr>
              <a:xfrm>
                <a:off x="5965673" y="5711900"/>
                <a:ext cx="654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CA64A-804E-4B54-8D02-B84AA600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673" y="5711900"/>
                <a:ext cx="654475" cy="369332"/>
              </a:xfrm>
              <a:prstGeom prst="rect">
                <a:avLst/>
              </a:prstGeom>
              <a:blipFill>
                <a:blip r:embed="rId8"/>
                <a:stretch>
                  <a:fillRect l="-8411" t="-8197" r="-93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AE1269-60CA-33F3-C777-0A9A04898A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6044" y="1037673"/>
            <a:ext cx="4227760" cy="50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29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97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65204D-AB0A-4E4A-9C9F-A170AC27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524000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6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353468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위쪽/아래쪽 화살표 5"/>
          <p:cNvSpPr/>
          <p:nvPr/>
        </p:nvSpPr>
        <p:spPr>
          <a:xfrm>
            <a:off x="6444208" y="3234576"/>
            <a:ext cx="313512" cy="980082"/>
          </a:xfrm>
          <a:prstGeom prst="upDownArrow">
            <a:avLst>
              <a:gd name="adj1" fmla="val 50001"/>
              <a:gd name="adj2" fmla="val 28681"/>
            </a:avLst>
          </a:prstGeom>
          <a:solidFill>
            <a:srgbClr val="D95319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72BD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=0)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05716"/>
                <a:ext cx="218912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938"/>
                </a:stretch>
              </a:blipFill>
              <a:ln w="19050">
                <a:solidFill>
                  <a:srgbClr val="0072BD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noFill/>
              <a:ln w="28575">
                <a:solidFill>
                  <a:srgbClr val="D95319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𝑃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=9|</m:t>
                      </m:r>
                      <m:r>
                        <a:rPr lang="en-US" altLang="ko-KR" b="0" i="1" smtClean="0">
                          <a:latin typeface="Cambria Math"/>
                        </a:rPr>
                        <m:t>𝑙𝑎𝑏𝑒𝑙</m:t>
                      </m:r>
                      <m:r>
                        <a:rPr lang="en-US" altLang="ko-KR" b="0" i="1" smtClean="0">
                          <a:latin typeface="Cambria Math"/>
                        </a:rPr>
                        <m:t>=1)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93548"/>
                <a:ext cx="218912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9091"/>
                </a:stretch>
              </a:blipFill>
              <a:ln w="28575">
                <a:solidFill>
                  <a:srgbClr val="D95319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위쪽/아래쪽 화살표 9"/>
          <p:cNvSpPr/>
          <p:nvPr/>
        </p:nvSpPr>
        <p:spPr>
          <a:xfrm>
            <a:off x="2195736" y="4042222"/>
            <a:ext cx="169496" cy="172435"/>
          </a:xfrm>
          <a:prstGeom prst="upDownArrow">
            <a:avLst>
              <a:gd name="adj1" fmla="val 32378"/>
              <a:gd name="adj2" fmla="val 28681"/>
            </a:avLst>
          </a:prstGeom>
          <a:solidFill>
            <a:srgbClr val="0072BD"/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7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64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528763"/>
            <a:ext cx="6657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10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323528" y="764704"/>
            <a:ext cx="816249" cy="36933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58843" y="1181574"/>
            <a:ext cx="12779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랜덤 하게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분포 제안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" y="1506270"/>
            <a:ext cx="2830868" cy="1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7" y="1375738"/>
            <a:ext cx="2947140" cy="14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775836" y="960240"/>
            <a:ext cx="2186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likelihood </a:t>
            </a:r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비교로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 라벨링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itchFamily="18" charset="-127"/>
                    <a:ea typeface="배달의민족 주아" pitchFamily="18" charset="-127"/>
                  </a:rPr>
                  <a:t>각 그룹별 모수 추정</a:t>
                </a:r>
                <a:endParaRPr lang="en-US" altLang="ko-KR" sz="240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=…,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en-US" altLang="ko-KR" sz="2400" b="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ko-KR" altLang="en-US" sz="2400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346" y="3588715"/>
                <a:ext cx="2421752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3526" t="-4569" r="-2771" b="-1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55920"/>
            <a:ext cx="2919068" cy="166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595299" y="3499374"/>
            <a:ext cx="2409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추정된 모수 이용한</a:t>
            </a:r>
            <a:endParaRPr lang="en-US" altLang="ko-KR" sz="2400" dirty="0"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400" dirty="0">
                <a:latin typeface="배달의민족 주아" pitchFamily="18" charset="-127"/>
                <a:ea typeface="배달의민족 주아" pitchFamily="18" charset="-127"/>
              </a:rPr>
              <a:t>각 그룹별 분포 도시</a:t>
            </a:r>
          </a:p>
        </p:txBody>
      </p:sp>
      <p:sp>
        <p:nvSpPr>
          <p:cNvPr id="24" name="원호 23"/>
          <p:cNvSpPr/>
          <p:nvPr/>
        </p:nvSpPr>
        <p:spPr>
          <a:xfrm>
            <a:off x="3800835" y="1325932"/>
            <a:ext cx="4479332" cy="4479332"/>
          </a:xfrm>
          <a:prstGeom prst="arc">
            <a:avLst>
              <a:gd name="adj1" fmla="val 18259268"/>
              <a:gd name="adj2" fmla="val 21027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flipH="1">
            <a:off x="3468266" y="1505501"/>
            <a:ext cx="4166427" cy="4166427"/>
          </a:xfrm>
          <a:prstGeom prst="arc">
            <a:avLst>
              <a:gd name="adj1" fmla="val 18138567"/>
              <a:gd name="adj2" fmla="val 210277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>
            <a:off x="3629610" y="1791237"/>
            <a:ext cx="4479332" cy="4479332"/>
          </a:xfrm>
          <a:prstGeom prst="arc">
            <a:avLst>
              <a:gd name="adj1" fmla="val 2090290"/>
              <a:gd name="adj2" fmla="val 77728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184400" y="1308100"/>
            <a:ext cx="2463800" cy="330210"/>
          </a:xfrm>
          <a:custGeom>
            <a:avLst/>
            <a:gdLst>
              <a:gd name="connsiteX0" fmla="*/ 0 w 2463800"/>
              <a:gd name="connsiteY0" fmla="*/ 254000 h 330210"/>
              <a:gd name="connsiteX1" fmla="*/ 990600 w 2463800"/>
              <a:gd name="connsiteY1" fmla="*/ 12700 h 330210"/>
              <a:gd name="connsiteX2" fmla="*/ 1663700 w 2463800"/>
              <a:gd name="connsiteY2" fmla="*/ 330200 h 330210"/>
              <a:gd name="connsiteX3" fmla="*/ 2463800 w 2463800"/>
              <a:gd name="connsiteY3" fmla="*/ 0 h 3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330210">
                <a:moveTo>
                  <a:pt x="0" y="254000"/>
                </a:moveTo>
                <a:cubicBezTo>
                  <a:pt x="356658" y="127000"/>
                  <a:pt x="713317" y="0"/>
                  <a:pt x="990600" y="12700"/>
                </a:cubicBezTo>
                <a:cubicBezTo>
                  <a:pt x="1267883" y="25400"/>
                  <a:pt x="1418167" y="332317"/>
                  <a:pt x="1663700" y="330200"/>
                </a:cubicBezTo>
                <a:cubicBezTo>
                  <a:pt x="1909233" y="328083"/>
                  <a:pt x="2186516" y="164041"/>
                  <a:pt x="246380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764704"/>
            <a:ext cx="974272" cy="369332"/>
          </a:xfrm>
          <a:prstGeom prst="rect">
            <a:avLst/>
          </a:prstGeom>
          <a:solidFill>
            <a:srgbClr val="ED6D1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</a:rPr>
              <a:t>START!</a:t>
            </a:r>
            <a:endParaRPr lang="ko-KR" altLang="en-US" b="1" dirty="0"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000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715" y="980728"/>
            <a:ext cx="18721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Randomly</a:t>
            </a:r>
          </a:p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choosing</a:t>
            </a:r>
          </a:p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distributions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81" y="1506270"/>
            <a:ext cx="2830868" cy="161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07" y="1375738"/>
            <a:ext cx="2947140" cy="147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466367" y="960240"/>
            <a:ext cx="2805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Labeling by</a:t>
            </a:r>
          </a:p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comparing likelihood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940152" y="3515524"/>
                <a:ext cx="318888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Estimating parameters</a:t>
                </a:r>
              </a:p>
              <a:p>
                <a:pPr algn="ctr"/>
                <a:r>
                  <a:rPr lang="en-US" altLang="ko-KR" sz="2400" dirty="0">
                    <a:latin typeface="배달의민족 주아" pitchFamily="18" charset="-127"/>
                    <a:ea typeface="배달의민족 주아" pitchFamily="18" charset="-127"/>
                  </a:rPr>
                  <a:t>of each group</a:t>
                </a:r>
                <a:endParaRPr lang="en-US" altLang="ko-KR" sz="2400" b="0" i="1" dirty="0">
                  <a:latin typeface="Cambria Math" panose="02040503050406030204" pitchFamily="18" charset="0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=…,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en-US" altLang="ko-KR" sz="2400" b="0" dirty="0">
                  <a:latin typeface="배달의민족 주아" pitchFamily="18" charset="-127"/>
                  <a:ea typeface="배달의민족 주아" pitchFamily="18" charset="-127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=⋯,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배달의민족 주아" pitchFamily="18" charset="-127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  <a:ea typeface="배달의민족 주아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  <a:ea typeface="배달의민족 주아" pitchFamily="18" charset="-127"/>
                        </a:rPr>
                        <m:t>=⋯</m:t>
                      </m:r>
                    </m:oMath>
                  </m:oMathPara>
                </a14:m>
                <a:endParaRPr lang="ko-KR" altLang="en-US" sz="2400" dirty="0">
                  <a:latin typeface="배달의민족 주아" pitchFamily="18" charset="-127"/>
                  <a:ea typeface="배달의민족 주아" pitchFamily="18" charset="-127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515524"/>
                <a:ext cx="3188886" cy="1569660"/>
              </a:xfrm>
              <a:prstGeom prst="rect">
                <a:avLst/>
              </a:prstGeom>
              <a:blipFill>
                <a:blip r:embed="rId4"/>
                <a:stretch>
                  <a:fillRect l="-2481" t="-3502" r="-2481" b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55920"/>
            <a:ext cx="2919068" cy="166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691680" y="3212976"/>
            <a:ext cx="3743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Get the distributions</a:t>
            </a:r>
          </a:p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of each group</a:t>
            </a:r>
          </a:p>
          <a:p>
            <a:pPr algn="ctr"/>
            <a:r>
              <a:rPr lang="en-US" altLang="ko-KR" sz="2400" dirty="0">
                <a:latin typeface="배달의민족 주아" pitchFamily="18" charset="-127"/>
                <a:ea typeface="배달의민족 주아" pitchFamily="18" charset="-127"/>
              </a:rPr>
              <a:t>with estimated parameters</a:t>
            </a:r>
            <a:endParaRPr lang="ko-KR" altLang="en-US" sz="2400" dirty="0">
              <a:latin typeface="배달의민족 주아" pitchFamily="18" charset="-127"/>
              <a:ea typeface="배달의민족 주아" pitchFamily="18" charset="-127"/>
            </a:endParaRPr>
          </a:p>
        </p:txBody>
      </p:sp>
      <p:sp>
        <p:nvSpPr>
          <p:cNvPr id="24" name="원호 23"/>
          <p:cNvSpPr/>
          <p:nvPr/>
        </p:nvSpPr>
        <p:spPr>
          <a:xfrm>
            <a:off x="3800835" y="1325932"/>
            <a:ext cx="4479332" cy="4479332"/>
          </a:xfrm>
          <a:prstGeom prst="arc">
            <a:avLst>
              <a:gd name="adj1" fmla="val 18259268"/>
              <a:gd name="adj2" fmla="val 2102778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원호 31"/>
          <p:cNvSpPr/>
          <p:nvPr/>
        </p:nvSpPr>
        <p:spPr>
          <a:xfrm flipH="1">
            <a:off x="3468266" y="1505501"/>
            <a:ext cx="4166427" cy="4166427"/>
          </a:xfrm>
          <a:prstGeom prst="arc">
            <a:avLst>
              <a:gd name="adj1" fmla="val 18138567"/>
              <a:gd name="adj2" fmla="val 21027784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호 32"/>
          <p:cNvSpPr/>
          <p:nvPr/>
        </p:nvSpPr>
        <p:spPr>
          <a:xfrm>
            <a:off x="3629610" y="1791237"/>
            <a:ext cx="4479332" cy="4479332"/>
          </a:xfrm>
          <a:prstGeom prst="arc">
            <a:avLst>
              <a:gd name="adj1" fmla="val 2090290"/>
              <a:gd name="adj2" fmla="val 777285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2184400" y="1308100"/>
            <a:ext cx="2463800" cy="330210"/>
          </a:xfrm>
          <a:custGeom>
            <a:avLst/>
            <a:gdLst>
              <a:gd name="connsiteX0" fmla="*/ 0 w 2463800"/>
              <a:gd name="connsiteY0" fmla="*/ 254000 h 330210"/>
              <a:gd name="connsiteX1" fmla="*/ 990600 w 2463800"/>
              <a:gd name="connsiteY1" fmla="*/ 12700 h 330210"/>
              <a:gd name="connsiteX2" fmla="*/ 1663700 w 2463800"/>
              <a:gd name="connsiteY2" fmla="*/ 330200 h 330210"/>
              <a:gd name="connsiteX3" fmla="*/ 2463800 w 2463800"/>
              <a:gd name="connsiteY3" fmla="*/ 0 h 33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3800" h="330210">
                <a:moveTo>
                  <a:pt x="0" y="254000"/>
                </a:moveTo>
                <a:cubicBezTo>
                  <a:pt x="356658" y="127000"/>
                  <a:pt x="713317" y="0"/>
                  <a:pt x="990600" y="12700"/>
                </a:cubicBezTo>
                <a:cubicBezTo>
                  <a:pt x="1267883" y="25400"/>
                  <a:pt x="1418167" y="332317"/>
                  <a:pt x="1663700" y="330200"/>
                </a:cubicBezTo>
                <a:cubicBezTo>
                  <a:pt x="1909233" y="328083"/>
                  <a:pt x="2186516" y="164041"/>
                  <a:pt x="2463800" y="0"/>
                </a:cubicBezTo>
              </a:path>
            </a:pathLst>
          </a:cu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28" y="573545"/>
            <a:ext cx="974272" cy="369332"/>
          </a:xfrm>
          <a:prstGeom prst="rect">
            <a:avLst/>
          </a:prstGeom>
          <a:solidFill>
            <a:srgbClr val="ED6D1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휴먼편지체" pitchFamily="18" charset="-127"/>
                <a:ea typeface="휴먼편지체" pitchFamily="18" charset="-127"/>
              </a:rPr>
              <a:t>START!</a:t>
            </a:r>
            <a:endParaRPr lang="ko-KR" altLang="en-US" b="1" dirty="0">
              <a:solidFill>
                <a:sysClr val="windowText" lastClr="000000"/>
              </a:solidFill>
              <a:latin typeface="휴먼편지체" pitchFamily="18" charset="-127"/>
              <a:ea typeface="휴먼편지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2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128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배달의민족 주아</vt:lpstr>
      <vt:lpstr>휴먼편지체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18</cp:revision>
  <dcterms:created xsi:type="dcterms:W3CDTF">2006-10-05T04:04:58Z</dcterms:created>
  <dcterms:modified xsi:type="dcterms:W3CDTF">2023-05-08T05:02:33Z</dcterms:modified>
</cp:coreProperties>
</file>