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4C5D-C94B-4E6C-F3CE-68818E00E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1F647D-AEA7-5AE9-8CF8-01CAFCC18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B22F6-4519-7D3C-78B7-9D151501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A5A3-AE95-4899-A3AC-FAAE35DF242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DDA64-2544-8EBD-9D8C-A7FF3C24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EE3A8-A611-81AC-B122-6AD77ABA7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2916-0A62-4852-B3D9-3866B9C0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0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B6EC-AE4A-CF7C-E405-B61EDEE7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E1754-07BC-36F3-F70A-0D2AC3679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3D7A2-3A58-4680-F502-D0ADC5C6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A5A3-AE95-4899-A3AC-FAAE35DF242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D6441-5F30-0A70-A3E1-2A59B3A7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B7A18-A8A7-7413-9BFA-932D8D7D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2916-0A62-4852-B3D9-3866B9C0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20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0B770A-42F4-8D72-8F4E-32E4A99E4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559B7-85FA-629C-E114-10AE2A226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2FE21-775E-0EA9-5947-1C03E9F2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A5A3-AE95-4899-A3AC-FAAE35DF242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8CF11-DC25-2DF9-81AD-D252C4DB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E3EAE-EFC9-90C6-B280-F2D459EF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2916-0A62-4852-B3D9-3866B9C0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7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2799-0F92-610F-04D5-3350576D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D48E5-C6BD-5494-EDF0-61EF443DA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FF153-D2F7-8870-16E4-EF32520D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A5A3-AE95-4899-A3AC-FAAE35DF242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DB61-5D9C-019A-B5D4-DDB3CCD4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B694-1E40-977C-2CA4-6166B9CD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2916-0A62-4852-B3D9-3866B9C0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2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8CFB-49FB-45EE-8E7E-2C17A5F8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5DF11-753B-6CAB-1E88-4BDC35A25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7DAD3-127D-1522-69EE-64615D13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A5A3-AE95-4899-A3AC-FAAE35DF242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D5840-DA9E-ED37-87B4-63AB3E5E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99700-4A06-1735-6A8F-241E0D79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2916-0A62-4852-B3D9-3866B9C0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197E-5FE4-D395-4D48-9F1E4200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CB20C-C123-0877-5FDB-4E42E3B73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F6E08-C748-3D18-DE1D-CD982B679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9FC52-1CE4-18DB-4EA0-42BAE6B5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A5A3-AE95-4899-A3AC-FAAE35DF242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4C24B-BEEB-35CF-3FF3-AC4A6A88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E713A-298E-1B9D-9E25-59E6B29D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2916-0A62-4852-B3D9-3866B9C0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32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BB06-D61A-3B79-EF61-CCB1B032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BA327-F5DD-E09A-40C6-17E73C6EE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3D3C4-92EC-9CCB-48D5-B8DCD6152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2DF02-69C6-1E4B-D684-E1D676210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83238-AD50-A579-300E-31EC9E11F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B828C-C487-C720-83BF-78C0C5F5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A5A3-AE95-4899-A3AC-FAAE35DF242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CDDD1-E392-5603-8003-9D7BB685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A747B-D0C7-1260-F23E-A0585802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2916-0A62-4852-B3D9-3866B9C0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6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698A5-6BCC-B03E-848E-3DEE476E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32529-FDE8-86EA-81B8-BC716641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A5A3-AE95-4899-A3AC-FAAE35DF242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838CF-7AD6-5EF2-F8E8-2E21A677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1405D-878B-E7E9-6AAC-6C342F26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2916-0A62-4852-B3D9-3866B9C0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4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A8D3F3-A977-62BF-7259-7160CE5F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A5A3-AE95-4899-A3AC-FAAE35DF242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C6A12-9F8C-5778-EAFF-38BDD2D0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DDACE5-B139-D103-27C6-2A9A4108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2916-0A62-4852-B3D9-3866B9C0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8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E846-13E7-BE31-D28A-F213F92B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D5B1E-02CD-9899-7819-AE8F3F0A5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3EA34-685C-BAFF-DF71-F26663476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FB02A-5261-FC86-DD3B-8D8354DE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A5A3-AE95-4899-A3AC-FAAE35DF242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7C4A4-D051-F587-A8DF-DE88C0B5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C6A17-64AB-2AC9-BE97-85FA6CE49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2916-0A62-4852-B3D9-3866B9C0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46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0957-100B-5DC8-B538-FA69EF88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7F87FD-BE04-2DA4-91EA-6826983653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DFE22-4E62-E355-E2F3-B0AAAF9BC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3C491-8B4B-9688-E635-ABEEC95B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A5A3-AE95-4899-A3AC-FAAE35DF242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1D8B8-820A-478F-1C37-D792F451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28BCE-EBA3-9D9D-1ACD-203E2EE7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82916-0A62-4852-B3D9-3866B9C0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66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1F881-CF96-7207-3C0E-1D2347A3A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A7945-6DB8-33E8-6AC9-0AD3F38A3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40C57-E4EB-4129-F98F-F68EC1911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2A5A3-AE95-4899-A3AC-FAAE35DF242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1D796-17EC-7B10-5AE3-39B92124D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80E92-CE30-1571-4A85-4596DD7B9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82916-0A62-4852-B3D9-3866B9C0F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88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0E07D70-49D8-0CE1-4596-05244C8D68F4}"/>
              </a:ext>
            </a:extLst>
          </p:cNvPr>
          <p:cNvGrpSpPr/>
          <p:nvPr/>
        </p:nvGrpSpPr>
        <p:grpSpPr>
          <a:xfrm>
            <a:off x="3942292" y="2313517"/>
            <a:ext cx="914400" cy="914400"/>
            <a:chOff x="3920067" y="2065867"/>
            <a:chExt cx="914400" cy="9144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CCC625C-966A-7EE8-E11E-836A15BAC0FE}"/>
                </a:ext>
              </a:extLst>
            </p:cNvPr>
            <p:cNvSpPr/>
            <p:nvPr/>
          </p:nvSpPr>
          <p:spPr>
            <a:xfrm>
              <a:off x="3920067" y="2065867"/>
              <a:ext cx="914400" cy="914400"/>
            </a:xfrm>
            <a:prstGeom prst="roundRect">
              <a:avLst/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100000">
                  <a:schemeClr val="bg2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014DD3C-D0D8-9158-CC54-3A4A8FCECB3E}"/>
                </a:ext>
              </a:extLst>
            </p:cNvPr>
            <p:cNvSpPr/>
            <p:nvPr/>
          </p:nvSpPr>
          <p:spPr>
            <a:xfrm>
              <a:off x="3996267" y="2142067"/>
              <a:ext cx="762000" cy="762000"/>
            </a:xfrm>
            <a:prstGeom prst="roundRect">
              <a:avLst/>
            </a:prstGeom>
            <a:gradFill flip="none" rotWithShape="1">
              <a:gsLst>
                <a:gs pos="0">
                  <a:schemeClr val="bg2"/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44B9B28-11D2-1A93-3433-C1003664FBAB}"/>
                </a:ext>
              </a:extLst>
            </p:cNvPr>
            <p:cNvCxnSpPr/>
            <p:nvPr/>
          </p:nvCxnSpPr>
          <p:spPr>
            <a:xfrm flipV="1">
              <a:off x="4210841" y="2307552"/>
              <a:ext cx="0" cy="43103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0EDCE57-8D2B-9A8E-04D6-BBE8BE0A7349}"/>
              </a:ext>
            </a:extLst>
          </p:cNvPr>
          <p:cNvSpPr/>
          <p:nvPr/>
        </p:nvSpPr>
        <p:spPr>
          <a:xfrm rot="19218063">
            <a:off x="3896573" y="2126902"/>
            <a:ext cx="45719" cy="1866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62D1E8-0B64-F577-515A-18CAE7D30D02}"/>
              </a:ext>
            </a:extLst>
          </p:cNvPr>
          <p:cNvSpPr/>
          <p:nvPr/>
        </p:nvSpPr>
        <p:spPr>
          <a:xfrm rot="20704902">
            <a:off x="4019873" y="2066215"/>
            <a:ext cx="45719" cy="1866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EBC8B-F6FC-3052-F3EC-6DF3F16DCFA5}"/>
              </a:ext>
            </a:extLst>
          </p:cNvPr>
          <p:cNvSpPr/>
          <p:nvPr/>
        </p:nvSpPr>
        <p:spPr>
          <a:xfrm rot="17518517">
            <a:off x="3806021" y="2252820"/>
            <a:ext cx="45719" cy="1866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55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1</cp:revision>
  <dcterms:created xsi:type="dcterms:W3CDTF">2022-12-11T14:38:51Z</dcterms:created>
  <dcterms:modified xsi:type="dcterms:W3CDTF">2022-12-11T14:39:16Z</dcterms:modified>
</cp:coreProperties>
</file>