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820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7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1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1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9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09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7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34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21957-72B6-46B2-9BA5-4A1C77D2A25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2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611560" y="2270884"/>
            <a:ext cx="7881206" cy="2776823"/>
            <a:chOff x="611560" y="2494524"/>
            <a:chExt cx="7881206" cy="2776823"/>
          </a:xfrm>
        </p:grpSpPr>
        <p:sp>
          <p:nvSpPr>
            <p:cNvPr id="18" name="원호 17"/>
            <p:cNvSpPr/>
            <p:nvPr/>
          </p:nvSpPr>
          <p:spPr>
            <a:xfrm>
              <a:off x="6769448" y="3835667"/>
              <a:ext cx="801771" cy="1409171"/>
            </a:xfrm>
            <a:prstGeom prst="arc">
              <a:avLst>
                <a:gd name="adj1" fmla="val 16121270"/>
                <a:gd name="adj2" fmla="val 1690823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740577" y="3862176"/>
              <a:ext cx="140055" cy="80188"/>
              <a:chOff x="4360738" y="4221088"/>
              <a:chExt cx="352149" cy="201622"/>
            </a:xfrm>
          </p:grpSpPr>
          <p:cxnSp>
            <p:nvCxnSpPr>
              <p:cNvPr id="11" name="직선 화살표 연결선 10"/>
              <p:cNvCxnSpPr/>
              <p:nvPr/>
            </p:nvCxnSpPr>
            <p:spPr>
              <a:xfrm flipV="1">
                <a:off x="4360738" y="4225850"/>
                <a:ext cx="212895" cy="15206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H="1" flipV="1">
                <a:off x="4568871" y="4221088"/>
                <a:ext cx="144016" cy="20162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화살표 연결선 8"/>
            <p:cNvCxnSpPr/>
            <p:nvPr/>
          </p:nvCxnSpPr>
          <p:spPr>
            <a:xfrm flipV="1">
              <a:off x="4801521" y="3038653"/>
              <a:ext cx="1360438" cy="9717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rot="16200000" flipV="1">
              <a:off x="3636100" y="2844305"/>
              <a:ext cx="1360438" cy="97174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7132328" y="3038653"/>
              <a:ext cx="1360438" cy="9717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rot="18420000" flipV="1">
              <a:off x="6487972" y="2688872"/>
              <a:ext cx="1360438" cy="97174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294637" y="4145673"/>
                  <a:ext cx="1015107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37" y="4145673"/>
                  <a:ext cx="1015107" cy="33227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205" b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170333" y="4145673"/>
                  <a:ext cx="1015107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0333" y="4145673"/>
                  <a:ext cx="1015107" cy="33227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198" b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원호 5"/>
            <p:cNvSpPr/>
            <p:nvPr/>
          </p:nvSpPr>
          <p:spPr>
            <a:xfrm>
              <a:off x="1526788" y="3862176"/>
              <a:ext cx="801771" cy="1409171"/>
            </a:xfrm>
            <a:prstGeom prst="arc">
              <a:avLst>
                <a:gd name="adj1" fmla="val 15464890"/>
                <a:gd name="adj2" fmla="val 1690823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1924817" y="3038653"/>
              <a:ext cx="1360438" cy="9717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rot="15240000" flipV="1">
              <a:off x="592911" y="3007287"/>
              <a:ext cx="1360438" cy="97174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403698" y="4145673"/>
                  <a:ext cx="1015107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698" y="4145673"/>
                  <a:ext cx="1015107" cy="33227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198" b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059489" y="3174743"/>
                  <a:ext cx="360135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489" y="3174743"/>
                  <a:ext cx="360135" cy="33227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11560" y="3174743"/>
                  <a:ext cx="360135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ko-KR" altLang="en-US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174743"/>
                  <a:ext cx="360135" cy="33227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800670" y="3327022"/>
                  <a:ext cx="360135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670" y="3327022"/>
                  <a:ext cx="360135" cy="33227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34502" y="3327022"/>
                  <a:ext cx="360135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ko-KR" altLang="en-US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502" y="3327022"/>
                  <a:ext cx="360135" cy="33227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939687" y="3327022"/>
                  <a:ext cx="360135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687" y="3327022"/>
                  <a:ext cx="360135" cy="33227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808056" y="2835346"/>
                  <a:ext cx="360135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ko-KR" altLang="en-US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8056" y="2835346"/>
                  <a:ext cx="360135" cy="33227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465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 51"/>
          <p:cNvSpPr/>
          <p:nvPr/>
        </p:nvSpPr>
        <p:spPr>
          <a:xfrm flipH="1" flipV="1">
            <a:off x="1475656" y="1470660"/>
            <a:ext cx="3726180" cy="4114800"/>
          </a:xfrm>
          <a:custGeom>
            <a:avLst/>
            <a:gdLst>
              <a:gd name="connsiteX0" fmla="*/ 0 w 3726180"/>
              <a:gd name="connsiteY0" fmla="*/ 7620 h 4114800"/>
              <a:gd name="connsiteX1" fmla="*/ 2446020 w 3726180"/>
              <a:gd name="connsiteY1" fmla="*/ 4114800 h 4114800"/>
              <a:gd name="connsiteX2" fmla="*/ 3726180 w 3726180"/>
              <a:gd name="connsiteY2" fmla="*/ 4114800 h 4114800"/>
              <a:gd name="connsiteX3" fmla="*/ 3726180 w 3726180"/>
              <a:gd name="connsiteY3" fmla="*/ 0 h 4114800"/>
              <a:gd name="connsiteX4" fmla="*/ 0 w 3726180"/>
              <a:gd name="connsiteY4" fmla="*/ 762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6180" h="4114800">
                <a:moveTo>
                  <a:pt x="0" y="7620"/>
                </a:moveTo>
                <a:lnTo>
                  <a:pt x="2446020" y="4114800"/>
                </a:lnTo>
                <a:lnTo>
                  <a:pt x="3726180" y="4114800"/>
                </a:lnTo>
                <a:lnTo>
                  <a:pt x="3726180" y="0"/>
                </a:lnTo>
                <a:lnTo>
                  <a:pt x="0" y="7620"/>
                </a:lnTo>
                <a:close/>
              </a:path>
            </a:pathLst>
          </a:cu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2491740" y="1470660"/>
            <a:ext cx="3726180" cy="4114800"/>
          </a:xfrm>
          <a:custGeom>
            <a:avLst/>
            <a:gdLst>
              <a:gd name="connsiteX0" fmla="*/ 0 w 3726180"/>
              <a:gd name="connsiteY0" fmla="*/ 7620 h 4114800"/>
              <a:gd name="connsiteX1" fmla="*/ 2446020 w 3726180"/>
              <a:gd name="connsiteY1" fmla="*/ 4114800 h 4114800"/>
              <a:gd name="connsiteX2" fmla="*/ 3726180 w 3726180"/>
              <a:gd name="connsiteY2" fmla="*/ 4114800 h 4114800"/>
              <a:gd name="connsiteX3" fmla="*/ 3726180 w 3726180"/>
              <a:gd name="connsiteY3" fmla="*/ 0 h 4114800"/>
              <a:gd name="connsiteX4" fmla="*/ 0 w 3726180"/>
              <a:gd name="connsiteY4" fmla="*/ 762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6180" h="4114800">
                <a:moveTo>
                  <a:pt x="0" y="7620"/>
                </a:moveTo>
                <a:lnTo>
                  <a:pt x="2446020" y="4114800"/>
                </a:lnTo>
                <a:lnTo>
                  <a:pt x="3726180" y="4114800"/>
                </a:lnTo>
                <a:lnTo>
                  <a:pt x="3726180" y="0"/>
                </a:lnTo>
                <a:lnTo>
                  <a:pt x="0" y="7620"/>
                </a:lnTo>
                <a:close/>
              </a:path>
            </a:pathLst>
          </a:cu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483768" y="1484784"/>
            <a:ext cx="2448272" cy="41044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821752" y="2501447"/>
            <a:ext cx="2052228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-1800000" flipV="1">
            <a:off x="3372409" y="2070392"/>
            <a:ext cx="2052228" cy="12241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769524" y="3725582"/>
            <a:ext cx="2052228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75656" y="1763524"/>
                <a:ext cx="1271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⋅</m:t>
                      </m:r>
                      <m:r>
                        <a:rPr lang="en-US" altLang="ko-KR" b="0" i="1" smtClean="0">
                          <a:latin typeface="Cambria Math"/>
                        </a:rPr>
                        <m:t>𝐴𝑥</m:t>
                      </m:r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763524"/>
                <a:ext cx="127105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35896" y="1486326"/>
                <a:ext cx="1271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⋅</m:t>
                      </m:r>
                      <m:r>
                        <a:rPr lang="en-US" altLang="ko-KR" b="0" i="1" smtClean="0">
                          <a:latin typeface="Cambria Math"/>
                        </a:rPr>
                        <m:t>𝐴𝑥</m:t>
                      </m:r>
                      <m:r>
                        <a:rPr lang="en-US" altLang="ko-KR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486326"/>
                <a:ext cx="127105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29216" y="3278695"/>
                <a:ext cx="1271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⋅</m:t>
                      </m:r>
                      <m:r>
                        <a:rPr lang="en-US" altLang="ko-KR" b="0" i="1" smtClean="0">
                          <a:latin typeface="Cambria Math"/>
                        </a:rPr>
                        <m:t>𝐴𝑥</m:t>
                      </m:r>
                      <m:r>
                        <a:rPr lang="en-US" altLang="ko-KR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216" y="3278695"/>
                <a:ext cx="127105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5873980" y="2313128"/>
                <a:ext cx="396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980" y="2313128"/>
                <a:ext cx="3968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4420187" y="3849432"/>
            <a:ext cx="1685328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±90</a:t>
            </a:r>
            <a:r>
              <a:rPr lang="ko-KR" altLang="en-US" b="1" dirty="0">
                <a:solidFill>
                  <a:schemeClr val="tx2"/>
                </a:solidFill>
              </a:rPr>
              <a:t>도 이하인</a:t>
            </a:r>
            <a:endParaRPr lang="en-US" altLang="ko-KR" b="1" dirty="0">
              <a:solidFill>
                <a:schemeClr val="tx2"/>
              </a:solidFill>
            </a:endParaRPr>
          </a:p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반 평면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52974" y="3849432"/>
            <a:ext cx="1685328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±90</a:t>
            </a:r>
            <a:r>
              <a:rPr lang="ko-KR" altLang="en-US" b="1" dirty="0">
                <a:solidFill>
                  <a:schemeClr val="accent2"/>
                </a:solidFill>
              </a:rPr>
              <a:t>도 이상인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2"/>
                </a:solidFill>
              </a:rPr>
              <a:t>반 평면</a:t>
            </a:r>
          </a:p>
        </p:txBody>
      </p:sp>
    </p:spTree>
    <p:extLst>
      <p:ext uri="{BB962C8B-B14F-4D97-AF65-F5344CB8AC3E}">
        <p14:creationId xmlns:p14="http://schemas.microsoft.com/office/powerpoint/2010/main" val="183514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 51"/>
          <p:cNvSpPr/>
          <p:nvPr/>
        </p:nvSpPr>
        <p:spPr>
          <a:xfrm flipH="1" flipV="1">
            <a:off x="1475656" y="1470660"/>
            <a:ext cx="3726180" cy="4114800"/>
          </a:xfrm>
          <a:custGeom>
            <a:avLst/>
            <a:gdLst>
              <a:gd name="connsiteX0" fmla="*/ 0 w 3726180"/>
              <a:gd name="connsiteY0" fmla="*/ 7620 h 4114800"/>
              <a:gd name="connsiteX1" fmla="*/ 2446020 w 3726180"/>
              <a:gd name="connsiteY1" fmla="*/ 4114800 h 4114800"/>
              <a:gd name="connsiteX2" fmla="*/ 3726180 w 3726180"/>
              <a:gd name="connsiteY2" fmla="*/ 4114800 h 4114800"/>
              <a:gd name="connsiteX3" fmla="*/ 3726180 w 3726180"/>
              <a:gd name="connsiteY3" fmla="*/ 0 h 4114800"/>
              <a:gd name="connsiteX4" fmla="*/ 0 w 3726180"/>
              <a:gd name="connsiteY4" fmla="*/ 762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6180" h="4114800">
                <a:moveTo>
                  <a:pt x="0" y="7620"/>
                </a:moveTo>
                <a:lnTo>
                  <a:pt x="2446020" y="4114800"/>
                </a:lnTo>
                <a:lnTo>
                  <a:pt x="3726180" y="4114800"/>
                </a:lnTo>
                <a:lnTo>
                  <a:pt x="3726180" y="0"/>
                </a:lnTo>
                <a:lnTo>
                  <a:pt x="0" y="7620"/>
                </a:lnTo>
                <a:close/>
              </a:path>
            </a:pathLst>
          </a:cu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2491740" y="1470660"/>
            <a:ext cx="3726180" cy="4114800"/>
          </a:xfrm>
          <a:custGeom>
            <a:avLst/>
            <a:gdLst>
              <a:gd name="connsiteX0" fmla="*/ 0 w 3726180"/>
              <a:gd name="connsiteY0" fmla="*/ 7620 h 4114800"/>
              <a:gd name="connsiteX1" fmla="*/ 2446020 w 3726180"/>
              <a:gd name="connsiteY1" fmla="*/ 4114800 h 4114800"/>
              <a:gd name="connsiteX2" fmla="*/ 3726180 w 3726180"/>
              <a:gd name="connsiteY2" fmla="*/ 4114800 h 4114800"/>
              <a:gd name="connsiteX3" fmla="*/ 3726180 w 3726180"/>
              <a:gd name="connsiteY3" fmla="*/ 0 h 4114800"/>
              <a:gd name="connsiteX4" fmla="*/ 0 w 3726180"/>
              <a:gd name="connsiteY4" fmla="*/ 762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6180" h="4114800">
                <a:moveTo>
                  <a:pt x="0" y="7620"/>
                </a:moveTo>
                <a:lnTo>
                  <a:pt x="2446020" y="4114800"/>
                </a:lnTo>
                <a:lnTo>
                  <a:pt x="3726180" y="4114800"/>
                </a:lnTo>
                <a:lnTo>
                  <a:pt x="3726180" y="0"/>
                </a:lnTo>
                <a:lnTo>
                  <a:pt x="0" y="7620"/>
                </a:lnTo>
                <a:close/>
              </a:path>
            </a:pathLst>
          </a:cu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483768" y="1484784"/>
            <a:ext cx="2448272" cy="41044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821752" y="2501447"/>
            <a:ext cx="2052228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-1800000" flipV="1">
            <a:off x="3372409" y="2070392"/>
            <a:ext cx="2052228" cy="12241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769524" y="3725582"/>
            <a:ext cx="2052228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75656" y="1763524"/>
                <a:ext cx="1271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⋅</m:t>
                      </m:r>
                      <m:r>
                        <a:rPr lang="en-US" altLang="ko-KR" b="0" i="1" smtClean="0">
                          <a:latin typeface="Cambria Math"/>
                        </a:rPr>
                        <m:t>𝐴𝑥</m:t>
                      </m:r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763524"/>
                <a:ext cx="127105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35896" y="1486326"/>
                <a:ext cx="1271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⋅</m:t>
                      </m:r>
                      <m:r>
                        <a:rPr lang="en-US" altLang="ko-KR" b="0" i="1" smtClean="0">
                          <a:latin typeface="Cambria Math"/>
                        </a:rPr>
                        <m:t>𝐴𝑥</m:t>
                      </m:r>
                      <m:r>
                        <a:rPr lang="en-US" altLang="ko-KR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486326"/>
                <a:ext cx="127105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29216" y="3278695"/>
                <a:ext cx="1271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⋅</m:t>
                      </m:r>
                      <m:r>
                        <a:rPr lang="en-US" altLang="ko-KR" b="0" i="1" smtClean="0">
                          <a:latin typeface="Cambria Math"/>
                        </a:rPr>
                        <m:t>𝐴𝑥</m:t>
                      </m:r>
                      <m:r>
                        <a:rPr lang="en-US" altLang="ko-KR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216" y="3278695"/>
                <a:ext cx="127105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5873980" y="2313128"/>
                <a:ext cx="396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980" y="2313128"/>
                <a:ext cx="3968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4202762" y="3573016"/>
            <a:ext cx="2169438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half plane below </a:t>
            </a:r>
          </a:p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±90 degrees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45820" y="3849432"/>
            <a:ext cx="1899644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half plane over</a:t>
            </a:r>
          </a:p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±90 degrees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8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267293" y="630574"/>
            <a:ext cx="4608964" cy="5550202"/>
            <a:chOff x="761549" y="1143000"/>
            <a:chExt cx="7620451" cy="917669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143000"/>
              <a:ext cx="7620000" cy="457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49" y="5747692"/>
              <a:ext cx="7610475" cy="457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272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6E62BE-2C9D-6169-E3D6-B158A18C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67" y="332656"/>
            <a:ext cx="4731665" cy="2835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53491-8E00-DC62-B43E-37E194BA9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167" y="3284984"/>
            <a:ext cx="4731665" cy="28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8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77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Angelo Yeo</cp:lastModifiedBy>
  <cp:revision>7</cp:revision>
  <dcterms:created xsi:type="dcterms:W3CDTF">2021-12-20T23:53:09Z</dcterms:created>
  <dcterms:modified xsi:type="dcterms:W3CDTF">2023-05-13T14:53:28Z</dcterms:modified>
</cp:coreProperties>
</file>