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FD1-E04F-9502-4BD9-C3ACA7BD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10A93-61EA-A77C-C7E1-AC44D4E0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82B-2D19-E812-939B-2E748B01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9C81-418B-1A4E-935F-FB8337EF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9716-6A48-3181-E44B-28F3E886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64BE-DCD3-5D00-D326-B2A5154D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4ACFC-FAF2-F484-8DF7-A5B3307F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01E9-F227-CAB5-71DD-A07A1F76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B78B-843C-B2EB-8575-E10D0C7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4225-266E-9E65-6A26-18E45A3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1337-C229-A14B-92B5-44922620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6E1B-5456-53F5-615A-F42B7F24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7B47-A884-F7E0-B921-F0D718E9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0D66-3131-BF47-F84C-D8A5C5AD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30E8-15FE-5590-F7CA-58F00CE3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3037-506B-DC17-720D-2CDB49D7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B6AF-F727-0DA3-8045-FD00C3E0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2E27-4845-C73A-40D4-AED56E00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CE00-4B0C-A1B6-1B02-AD8CC932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FE1E-0FE8-F833-1510-27C9BD00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6C7F-D37A-4E6C-EA8A-48EB9553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6E18-5C7E-3981-A690-7008980A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2BA-0B55-0252-19F3-6043A400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999F-2330-0D77-4714-A55C4ACB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17498-0725-9727-D7AF-2424C9F2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326-C766-4ECF-D52B-8E23766F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CC3A-BC8E-D087-BE64-0CD410E73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5C6B-40DD-C20B-6EAA-38DCC8E5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9DB10-65E8-A819-8B0A-AC3B17D8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3511-78E8-C6F7-5F04-91FF3594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691BB-6F47-E01D-2816-E95F8BE4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304D-0E46-A7DF-A112-14A6C67C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C2FB-1564-D72A-1E9F-44849D5C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432A4-C47A-7512-6B15-F2A10BC8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7FC5B-E6A0-E71F-C4DF-8256270D0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33659-05DA-0A47-3420-E04FDC18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10EDA-F944-ECAA-FDF3-FD9F63ED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5B6EE-17F5-4A67-04F5-4063E1E2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27B86-26C9-8D82-F0D4-3E4DBD58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7B84-183E-14E5-1E7F-C92557BF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F39DA-EB98-6967-5F98-893F398C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A6B99-C5B2-225C-4BDF-208BD861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6D022-BA3D-1229-97E2-265BD143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097A-804C-8602-8726-1C61817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56529-30EA-A62F-95EE-EF108F9F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0959F-7DD0-C62D-A19D-4EF8E72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BC6-269A-C99C-A73F-FE097F91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0A10-EF03-0AF3-D70E-92AF3AE4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FC85-9A96-3572-1EC4-04EBF033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39BE-4FA0-E8C2-FA35-B2704E9D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7C7A5-17A7-AC1D-735E-5FC2CD22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50DC6-9EDA-9A13-A9C9-BD13E3FB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429F-D838-5555-A861-8726CB52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06256-7C71-B27C-1D91-4E442D79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832F4-3B38-65ED-E673-CEDB5647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C292-BA72-174A-3C90-1AF52B58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FD95-2334-875D-F07B-89834D92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3F1E-3FBF-401C-3F89-917CAC24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3C696-12B0-13AC-96AF-CBBF188B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5277B-134C-A24E-6ABD-9BBA61D0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4746-471D-2ABD-22AA-4A1BA13F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F634-5F3D-4BD9-8059-518E60A69D6E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D014-A8C3-AEC4-9963-8F7B51224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23CA-4E26-2468-5194-7846BED7E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DB79-AD71-4E17-81D6-FCEA7A3B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F2314-BC84-3034-A108-6DA8369B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8" y="1753284"/>
            <a:ext cx="5607625" cy="3351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30088-8FCE-BCA0-87D0-A8A34482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598" y="1760586"/>
            <a:ext cx="5600323" cy="3344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58B2D-DD2C-92CC-B559-AB4E11B8A322}"/>
              </a:ext>
            </a:extLst>
          </p:cNvPr>
          <p:cNvSpPr txBox="1"/>
          <p:nvPr/>
        </p:nvSpPr>
        <p:spPr>
          <a:xfrm>
            <a:off x="2703393" y="1383952"/>
            <a:ext cx="11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8A4DD-77F7-CC4C-F401-B6B4D8244A94}"/>
              </a:ext>
            </a:extLst>
          </p:cNvPr>
          <p:cNvSpPr txBox="1"/>
          <p:nvPr/>
        </p:nvSpPr>
        <p:spPr>
          <a:xfrm>
            <a:off x="8389262" y="1383952"/>
            <a:ext cx="110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BB7F8-2699-908B-3988-664AE87E046C}"/>
              </a:ext>
            </a:extLst>
          </p:cNvPr>
          <p:cNvSpPr/>
          <p:nvPr/>
        </p:nvSpPr>
        <p:spPr>
          <a:xfrm>
            <a:off x="609600" y="2299161"/>
            <a:ext cx="541867" cy="263273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7A7A66-A591-FE17-7A93-64F3DC84B8E0}"/>
              </a:ext>
            </a:extLst>
          </p:cNvPr>
          <p:cNvSpPr/>
          <p:nvPr/>
        </p:nvSpPr>
        <p:spPr>
          <a:xfrm>
            <a:off x="1151467" y="2299161"/>
            <a:ext cx="541867" cy="263273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C5526-0980-7CC0-9530-647F4A255126}"/>
              </a:ext>
            </a:extLst>
          </p:cNvPr>
          <p:cNvSpPr/>
          <p:nvPr/>
        </p:nvSpPr>
        <p:spPr>
          <a:xfrm>
            <a:off x="1702860" y="2299161"/>
            <a:ext cx="541867" cy="263273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49EEA-ACD3-61E8-D47A-13C2687250AD}"/>
              </a:ext>
            </a:extLst>
          </p:cNvPr>
          <p:cNvSpPr/>
          <p:nvPr/>
        </p:nvSpPr>
        <p:spPr>
          <a:xfrm>
            <a:off x="2254253" y="2299161"/>
            <a:ext cx="541867" cy="263273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87F36A-3A9A-32B6-0AA0-1B735D2EEEF4}"/>
              </a:ext>
            </a:extLst>
          </p:cNvPr>
          <p:cNvSpPr/>
          <p:nvPr/>
        </p:nvSpPr>
        <p:spPr>
          <a:xfrm>
            <a:off x="6272212" y="2313749"/>
            <a:ext cx="5310188" cy="14181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730569-46D0-0F5C-97FF-3E370913A2F2}"/>
              </a:ext>
            </a:extLst>
          </p:cNvPr>
          <p:cNvSpPr/>
          <p:nvPr/>
        </p:nvSpPr>
        <p:spPr>
          <a:xfrm>
            <a:off x="6272212" y="2453917"/>
            <a:ext cx="5310188" cy="15053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0D8A1-B269-4785-0E19-DF060237C0AE}"/>
              </a:ext>
            </a:extLst>
          </p:cNvPr>
          <p:cNvSpPr/>
          <p:nvPr/>
        </p:nvSpPr>
        <p:spPr>
          <a:xfrm>
            <a:off x="6272212" y="2604454"/>
            <a:ext cx="5310188" cy="15053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A9F4D5-B3ED-287A-4750-697470E0BA4E}"/>
              </a:ext>
            </a:extLst>
          </p:cNvPr>
          <p:cNvSpPr/>
          <p:nvPr/>
        </p:nvSpPr>
        <p:spPr>
          <a:xfrm>
            <a:off x="6272212" y="2738294"/>
            <a:ext cx="5310188" cy="15053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2023-01-21T13:55:43Z</dcterms:created>
  <dcterms:modified xsi:type="dcterms:W3CDTF">2023-01-21T13:59:31Z</dcterms:modified>
</cp:coreProperties>
</file>