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1" r:id="rId3"/>
    <p:sldId id="262" r:id="rId4"/>
    <p:sldId id="263" r:id="rId5"/>
    <p:sldId id="267" r:id="rId6"/>
    <p:sldId id="271" r:id="rId7"/>
    <p:sldId id="264" r:id="rId8"/>
    <p:sldId id="268" r:id="rId9"/>
    <p:sldId id="272" r:id="rId10"/>
    <p:sldId id="265" r:id="rId11"/>
    <p:sldId id="269" r:id="rId12"/>
    <p:sldId id="273" r:id="rId13"/>
    <p:sldId id="266" r:id="rId14"/>
    <p:sldId id="270" r:id="rId15"/>
    <p:sldId id="274" r:id="rId16"/>
    <p:sldId id="256" r:id="rId17"/>
    <p:sldId id="275" r:id="rId18"/>
    <p:sldId id="257" r:id="rId19"/>
    <p:sldId id="258" r:id="rId20"/>
    <p:sldId id="276" r:id="rId21"/>
    <p:sldId id="259" r:id="rId22"/>
    <p:sldId id="277" r:id="rId23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0" d="100"/>
          <a:sy n="100" d="100"/>
        </p:scale>
        <p:origin x="3534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30EDBD-1C2D-4C1E-B459-B60219FAB484}" type="datetimeFigureOut">
              <a:rPr lang="ko-KR" altLang="en-US" smtClean="0"/>
              <a:t>2023-04-18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EDD84E-25D4-4983-8AA1-2863C96F08D9}" type="slidenum">
              <a:rPr lang="ko-KR" altLang="en-US" smtClean="0"/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emf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emf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emf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E1623B3-2FBB-47AD-A752-A48C94915ED0}"/>
              </a:ext>
            </a:extLst>
          </p:cNvPr>
          <p:cNvSpPr>
            <a:spLocks/>
          </p:cNvSpPr>
          <p:nvPr/>
        </p:nvSpPr>
        <p:spPr bwMode="auto">
          <a:xfrm>
            <a:off x="1216980" y="2742076"/>
            <a:ext cx="1583561" cy="137384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4D0F7AF1-262D-4FDF-9058-6904AF49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88386" y="2744217"/>
            <a:ext cx="1373848" cy="13695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E3DE32DA-2F74-4A6A-9DC1-382161878751}"/>
              </a:ext>
            </a:extLst>
          </p:cNvPr>
          <p:cNvSpPr>
            <a:spLocks/>
          </p:cNvSpPr>
          <p:nvPr/>
        </p:nvSpPr>
        <p:spPr bwMode="auto">
          <a:xfrm>
            <a:off x="5971106" y="2495983"/>
            <a:ext cx="1955914" cy="1866034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3546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689346" y="1129113"/>
            <a:ext cx="7765309" cy="4599775"/>
            <a:chOff x="936130" y="269386"/>
            <a:chExt cx="10668079" cy="6319229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25B42BC-6D21-4EDB-87B0-9DFA98E8516E}"/>
                </a:ext>
              </a:extLst>
            </p:cNvPr>
            <p:cNvGrpSpPr/>
            <p:nvPr/>
          </p:nvGrpSpPr>
          <p:grpSpPr>
            <a:xfrm>
              <a:off x="936130" y="269386"/>
              <a:ext cx="10668079" cy="6319229"/>
              <a:chOff x="711121" y="39174"/>
              <a:chExt cx="11535998" cy="6833340"/>
            </a:xfrm>
          </p:grpSpPr>
          <p:sp>
            <p:nvSpPr>
              <p:cNvPr id="38" name="사각형: 둥근 모서리 55">
                <a:extLst>
                  <a:ext uri="{FF2B5EF4-FFF2-40B4-BE49-F238E27FC236}">
                    <a16:creationId xmlns:a16="http://schemas.microsoft.com/office/drawing/2014/main" id="{818361F9-81C4-4557-AE00-F5AFBB0463FB}"/>
                  </a:ext>
                </a:extLst>
              </p:cNvPr>
              <p:cNvSpPr/>
              <p:nvPr/>
            </p:nvSpPr>
            <p:spPr>
              <a:xfrm>
                <a:off x="9569853" y="614006"/>
                <a:ext cx="2338476" cy="6210764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39" name="사각형: 둥근 모서리 33">
                <a:extLst>
                  <a:ext uri="{FF2B5EF4-FFF2-40B4-BE49-F238E27FC236}">
                    <a16:creationId xmlns:a16="http://schemas.microsoft.com/office/drawing/2014/main" id="{903BB182-F577-42B1-837E-A3FDDB6C8185}"/>
                  </a:ext>
                </a:extLst>
              </p:cNvPr>
              <p:cNvSpPr/>
              <p:nvPr/>
            </p:nvSpPr>
            <p:spPr>
              <a:xfrm>
                <a:off x="4877500" y="661750"/>
                <a:ext cx="3846483" cy="6210764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5108188" y="1494818"/>
                <a:ext cx="3437709" cy="611912"/>
              </a:xfrm>
              <a:custGeom>
                <a:avLst/>
                <a:gdLst>
                  <a:gd name="T0" fmla="*/ 39 w 2602"/>
                  <a:gd name="T1" fmla="*/ 13 h 1372"/>
                  <a:gd name="T2" fmla="*/ 81 w 2602"/>
                  <a:gd name="T3" fmla="*/ 52 h 1372"/>
                  <a:gd name="T4" fmla="*/ 123 w 2602"/>
                  <a:gd name="T5" fmla="*/ 116 h 1372"/>
                  <a:gd name="T6" fmla="*/ 164 w 2602"/>
                  <a:gd name="T7" fmla="*/ 204 h 1372"/>
                  <a:gd name="T8" fmla="*/ 206 w 2602"/>
                  <a:gd name="T9" fmla="*/ 311 h 1372"/>
                  <a:gd name="T10" fmla="*/ 248 w 2602"/>
                  <a:gd name="T11" fmla="*/ 434 h 1372"/>
                  <a:gd name="T12" fmla="*/ 289 w 2602"/>
                  <a:gd name="T13" fmla="*/ 566 h 1372"/>
                  <a:gd name="T14" fmla="*/ 331 w 2602"/>
                  <a:gd name="T15" fmla="*/ 703 h 1372"/>
                  <a:gd name="T16" fmla="*/ 372 w 2602"/>
                  <a:gd name="T17" fmla="*/ 840 h 1372"/>
                  <a:gd name="T18" fmla="*/ 414 w 2602"/>
                  <a:gd name="T19" fmla="*/ 970 h 1372"/>
                  <a:gd name="T20" fmla="*/ 456 w 2602"/>
                  <a:gd name="T21" fmla="*/ 1090 h 1372"/>
                  <a:gd name="T22" fmla="*/ 498 w 2602"/>
                  <a:gd name="T23" fmla="*/ 1192 h 1372"/>
                  <a:gd name="T24" fmla="*/ 539 w 2602"/>
                  <a:gd name="T25" fmla="*/ 1274 h 1372"/>
                  <a:gd name="T26" fmla="*/ 581 w 2602"/>
                  <a:gd name="T27" fmla="*/ 1333 h 1372"/>
                  <a:gd name="T28" fmla="*/ 623 w 2602"/>
                  <a:gd name="T29" fmla="*/ 1366 h 1372"/>
                  <a:gd name="T30" fmla="*/ 664 w 2602"/>
                  <a:gd name="T31" fmla="*/ 1371 h 1372"/>
                  <a:gd name="T32" fmla="*/ 706 w 2602"/>
                  <a:gd name="T33" fmla="*/ 1348 h 1372"/>
                  <a:gd name="T34" fmla="*/ 747 w 2602"/>
                  <a:gd name="T35" fmla="*/ 1300 h 1372"/>
                  <a:gd name="T36" fmla="*/ 789 w 2602"/>
                  <a:gd name="T37" fmla="*/ 1226 h 1372"/>
                  <a:gd name="T38" fmla="*/ 831 w 2602"/>
                  <a:gd name="T39" fmla="*/ 1130 h 1372"/>
                  <a:gd name="T40" fmla="*/ 873 w 2602"/>
                  <a:gd name="T41" fmla="*/ 1017 h 1372"/>
                  <a:gd name="T42" fmla="*/ 914 w 2602"/>
                  <a:gd name="T43" fmla="*/ 890 h 1372"/>
                  <a:gd name="T44" fmla="*/ 956 w 2602"/>
                  <a:gd name="T45" fmla="*/ 755 h 1372"/>
                  <a:gd name="T46" fmla="*/ 998 w 2602"/>
                  <a:gd name="T47" fmla="*/ 617 h 1372"/>
                  <a:gd name="T48" fmla="*/ 1039 w 2602"/>
                  <a:gd name="T49" fmla="*/ 482 h 1372"/>
                  <a:gd name="T50" fmla="*/ 1081 w 2602"/>
                  <a:gd name="T51" fmla="*/ 356 h 1372"/>
                  <a:gd name="T52" fmla="*/ 1122 w 2602"/>
                  <a:gd name="T53" fmla="*/ 242 h 1372"/>
                  <a:gd name="T54" fmla="*/ 1164 w 2602"/>
                  <a:gd name="T55" fmla="*/ 147 h 1372"/>
                  <a:gd name="T56" fmla="*/ 1206 w 2602"/>
                  <a:gd name="T57" fmla="*/ 73 h 1372"/>
                  <a:gd name="T58" fmla="*/ 1248 w 2602"/>
                  <a:gd name="T59" fmla="*/ 24 h 1372"/>
                  <a:gd name="T60" fmla="*/ 1289 w 2602"/>
                  <a:gd name="T61" fmla="*/ 2 h 1372"/>
                  <a:gd name="T62" fmla="*/ 1331 w 2602"/>
                  <a:gd name="T63" fmla="*/ 7 h 1372"/>
                  <a:gd name="T64" fmla="*/ 1372 w 2602"/>
                  <a:gd name="T65" fmla="*/ 39 h 1372"/>
                  <a:gd name="T66" fmla="*/ 1414 w 2602"/>
                  <a:gd name="T67" fmla="*/ 98 h 1372"/>
                  <a:gd name="T68" fmla="*/ 1456 w 2602"/>
                  <a:gd name="T69" fmla="*/ 180 h 1372"/>
                  <a:gd name="T70" fmla="*/ 1497 w 2602"/>
                  <a:gd name="T71" fmla="*/ 283 h 1372"/>
                  <a:gd name="T72" fmla="*/ 1539 w 2602"/>
                  <a:gd name="T73" fmla="*/ 402 h 1372"/>
                  <a:gd name="T74" fmla="*/ 1581 w 2602"/>
                  <a:gd name="T75" fmla="*/ 532 h 1372"/>
                  <a:gd name="T76" fmla="*/ 1623 w 2602"/>
                  <a:gd name="T77" fmla="*/ 669 h 1372"/>
                  <a:gd name="T78" fmla="*/ 1664 w 2602"/>
                  <a:gd name="T79" fmla="*/ 806 h 1372"/>
                  <a:gd name="T80" fmla="*/ 1706 w 2602"/>
                  <a:gd name="T81" fmla="*/ 939 h 1372"/>
                  <a:gd name="T82" fmla="*/ 1747 w 2602"/>
                  <a:gd name="T83" fmla="*/ 1061 h 1372"/>
                  <a:gd name="T84" fmla="*/ 1789 w 2602"/>
                  <a:gd name="T85" fmla="*/ 1168 h 1372"/>
                  <a:gd name="T86" fmla="*/ 1831 w 2602"/>
                  <a:gd name="T87" fmla="*/ 1256 h 1372"/>
                  <a:gd name="T88" fmla="*/ 1872 w 2602"/>
                  <a:gd name="T89" fmla="*/ 1321 h 1372"/>
                  <a:gd name="T90" fmla="*/ 1914 w 2602"/>
                  <a:gd name="T91" fmla="*/ 1360 h 1372"/>
                  <a:gd name="T92" fmla="*/ 1956 w 2602"/>
                  <a:gd name="T93" fmla="*/ 1372 h 1372"/>
                  <a:gd name="T94" fmla="*/ 1998 w 2602"/>
                  <a:gd name="T95" fmla="*/ 1357 h 1372"/>
                  <a:gd name="T96" fmla="*/ 2039 w 2602"/>
                  <a:gd name="T97" fmla="*/ 1314 h 1372"/>
                  <a:gd name="T98" fmla="*/ 2081 w 2602"/>
                  <a:gd name="T99" fmla="*/ 1246 h 1372"/>
                  <a:gd name="T100" fmla="*/ 2122 w 2602"/>
                  <a:gd name="T101" fmla="*/ 1156 h 1372"/>
                  <a:gd name="T102" fmla="*/ 2164 w 2602"/>
                  <a:gd name="T103" fmla="*/ 1046 h 1372"/>
                  <a:gd name="T104" fmla="*/ 2206 w 2602"/>
                  <a:gd name="T105" fmla="*/ 923 h 1372"/>
                  <a:gd name="T106" fmla="*/ 2247 w 2602"/>
                  <a:gd name="T107" fmla="*/ 789 h 1372"/>
                  <a:gd name="T108" fmla="*/ 2289 w 2602"/>
                  <a:gd name="T109" fmla="*/ 652 h 1372"/>
                  <a:gd name="T110" fmla="*/ 2331 w 2602"/>
                  <a:gd name="T111" fmla="*/ 516 h 1372"/>
                  <a:gd name="T112" fmla="*/ 2372 w 2602"/>
                  <a:gd name="T113" fmla="*/ 386 h 1372"/>
                  <a:gd name="T114" fmla="*/ 2414 w 2602"/>
                  <a:gd name="T115" fmla="*/ 269 h 1372"/>
                  <a:gd name="T116" fmla="*/ 2456 w 2602"/>
                  <a:gd name="T117" fmla="*/ 169 h 1372"/>
                  <a:gd name="T118" fmla="*/ 2497 w 2602"/>
                  <a:gd name="T119" fmla="*/ 89 h 1372"/>
                  <a:gd name="T120" fmla="*/ 2539 w 2602"/>
                  <a:gd name="T121" fmla="*/ 34 h 1372"/>
                  <a:gd name="T122" fmla="*/ 2581 w 2602"/>
                  <a:gd name="T123" fmla="*/ 5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2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21" y="4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9" y="7"/>
                    </a:lnTo>
                    <a:lnTo>
                      <a:pt x="32" y="8"/>
                    </a:lnTo>
                    <a:lnTo>
                      <a:pt x="34" y="9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2" y="14"/>
                    </a:lnTo>
                    <a:lnTo>
                      <a:pt x="45" y="16"/>
                    </a:lnTo>
                    <a:lnTo>
                      <a:pt x="47" y="18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5" y="24"/>
                    </a:lnTo>
                    <a:lnTo>
                      <a:pt x="57" y="26"/>
                    </a:lnTo>
                    <a:lnTo>
                      <a:pt x="60" y="29"/>
                    </a:lnTo>
                    <a:lnTo>
                      <a:pt x="63" y="31"/>
                    </a:lnTo>
                    <a:lnTo>
                      <a:pt x="65" y="34"/>
                    </a:lnTo>
                    <a:lnTo>
                      <a:pt x="68" y="37"/>
                    </a:lnTo>
                    <a:lnTo>
                      <a:pt x="71" y="39"/>
                    </a:lnTo>
                    <a:lnTo>
                      <a:pt x="73" y="42"/>
                    </a:lnTo>
                    <a:lnTo>
                      <a:pt x="76" y="45"/>
                    </a:lnTo>
                    <a:lnTo>
                      <a:pt x="78" y="49"/>
                    </a:lnTo>
                    <a:lnTo>
                      <a:pt x="81" y="52"/>
                    </a:lnTo>
                    <a:lnTo>
                      <a:pt x="84" y="55"/>
                    </a:lnTo>
                    <a:lnTo>
                      <a:pt x="86" y="58"/>
                    </a:lnTo>
                    <a:lnTo>
                      <a:pt x="89" y="62"/>
                    </a:lnTo>
                    <a:lnTo>
                      <a:pt x="92" y="65"/>
                    </a:lnTo>
                    <a:lnTo>
                      <a:pt x="94" y="69"/>
                    </a:lnTo>
                    <a:lnTo>
                      <a:pt x="96" y="73"/>
                    </a:lnTo>
                    <a:lnTo>
                      <a:pt x="99" y="77"/>
                    </a:lnTo>
                    <a:lnTo>
                      <a:pt x="102" y="81"/>
                    </a:lnTo>
                    <a:lnTo>
                      <a:pt x="104" y="85"/>
                    </a:lnTo>
                    <a:lnTo>
                      <a:pt x="107" y="89"/>
                    </a:lnTo>
                    <a:lnTo>
                      <a:pt x="110" y="94"/>
                    </a:lnTo>
                    <a:lnTo>
                      <a:pt x="112" y="98"/>
                    </a:lnTo>
                    <a:lnTo>
                      <a:pt x="115" y="103"/>
                    </a:lnTo>
                    <a:lnTo>
                      <a:pt x="117" y="107"/>
                    </a:lnTo>
                    <a:lnTo>
                      <a:pt x="120" y="112"/>
                    </a:lnTo>
                    <a:lnTo>
                      <a:pt x="123" y="116"/>
                    </a:lnTo>
                    <a:lnTo>
                      <a:pt x="125" y="121"/>
                    </a:lnTo>
                    <a:lnTo>
                      <a:pt x="128" y="126"/>
                    </a:lnTo>
                    <a:lnTo>
                      <a:pt x="131" y="131"/>
                    </a:lnTo>
                    <a:lnTo>
                      <a:pt x="133" y="136"/>
                    </a:lnTo>
                    <a:lnTo>
                      <a:pt x="136" y="142"/>
                    </a:lnTo>
                    <a:lnTo>
                      <a:pt x="138" y="147"/>
                    </a:lnTo>
                    <a:lnTo>
                      <a:pt x="141" y="152"/>
                    </a:lnTo>
                    <a:lnTo>
                      <a:pt x="143" y="158"/>
                    </a:lnTo>
                    <a:lnTo>
                      <a:pt x="146" y="163"/>
                    </a:lnTo>
                    <a:lnTo>
                      <a:pt x="149" y="169"/>
                    </a:lnTo>
                    <a:lnTo>
                      <a:pt x="151" y="175"/>
                    </a:lnTo>
                    <a:lnTo>
                      <a:pt x="154" y="180"/>
                    </a:lnTo>
                    <a:lnTo>
                      <a:pt x="156" y="186"/>
                    </a:lnTo>
                    <a:lnTo>
                      <a:pt x="159" y="192"/>
                    </a:lnTo>
                    <a:lnTo>
                      <a:pt x="162" y="198"/>
                    </a:lnTo>
                    <a:lnTo>
                      <a:pt x="164" y="204"/>
                    </a:lnTo>
                    <a:lnTo>
                      <a:pt x="167" y="211"/>
                    </a:lnTo>
                    <a:lnTo>
                      <a:pt x="170" y="217"/>
                    </a:lnTo>
                    <a:lnTo>
                      <a:pt x="172" y="223"/>
                    </a:lnTo>
                    <a:lnTo>
                      <a:pt x="175" y="229"/>
                    </a:lnTo>
                    <a:lnTo>
                      <a:pt x="177" y="236"/>
                    </a:lnTo>
                    <a:lnTo>
                      <a:pt x="180" y="242"/>
                    </a:lnTo>
                    <a:lnTo>
                      <a:pt x="183" y="249"/>
                    </a:lnTo>
                    <a:lnTo>
                      <a:pt x="185" y="256"/>
                    </a:lnTo>
                    <a:lnTo>
                      <a:pt x="188" y="262"/>
                    </a:lnTo>
                    <a:lnTo>
                      <a:pt x="190" y="269"/>
                    </a:lnTo>
                    <a:lnTo>
                      <a:pt x="193" y="276"/>
                    </a:lnTo>
                    <a:lnTo>
                      <a:pt x="195" y="283"/>
                    </a:lnTo>
                    <a:lnTo>
                      <a:pt x="198" y="290"/>
                    </a:lnTo>
                    <a:lnTo>
                      <a:pt x="201" y="297"/>
                    </a:lnTo>
                    <a:lnTo>
                      <a:pt x="203" y="304"/>
                    </a:lnTo>
                    <a:lnTo>
                      <a:pt x="206" y="311"/>
                    </a:lnTo>
                    <a:lnTo>
                      <a:pt x="209" y="319"/>
                    </a:lnTo>
                    <a:lnTo>
                      <a:pt x="211" y="326"/>
                    </a:lnTo>
                    <a:lnTo>
                      <a:pt x="214" y="333"/>
                    </a:lnTo>
                    <a:lnTo>
                      <a:pt x="216" y="341"/>
                    </a:lnTo>
                    <a:lnTo>
                      <a:pt x="219" y="348"/>
                    </a:lnTo>
                    <a:lnTo>
                      <a:pt x="222" y="356"/>
                    </a:lnTo>
                    <a:lnTo>
                      <a:pt x="224" y="363"/>
                    </a:lnTo>
                    <a:lnTo>
                      <a:pt x="227" y="371"/>
                    </a:lnTo>
                    <a:lnTo>
                      <a:pt x="230" y="379"/>
                    </a:lnTo>
                    <a:lnTo>
                      <a:pt x="232" y="386"/>
                    </a:lnTo>
                    <a:lnTo>
                      <a:pt x="234" y="394"/>
                    </a:lnTo>
                    <a:lnTo>
                      <a:pt x="237" y="402"/>
                    </a:lnTo>
                    <a:lnTo>
                      <a:pt x="240" y="410"/>
                    </a:lnTo>
                    <a:lnTo>
                      <a:pt x="242" y="418"/>
                    </a:lnTo>
                    <a:lnTo>
                      <a:pt x="245" y="426"/>
                    </a:lnTo>
                    <a:lnTo>
                      <a:pt x="248" y="434"/>
                    </a:lnTo>
                    <a:lnTo>
                      <a:pt x="250" y="442"/>
                    </a:lnTo>
                    <a:lnTo>
                      <a:pt x="253" y="450"/>
                    </a:lnTo>
                    <a:lnTo>
                      <a:pt x="255" y="458"/>
                    </a:lnTo>
                    <a:lnTo>
                      <a:pt x="258" y="466"/>
                    </a:lnTo>
                    <a:lnTo>
                      <a:pt x="261" y="474"/>
                    </a:lnTo>
                    <a:lnTo>
                      <a:pt x="263" y="482"/>
                    </a:lnTo>
                    <a:lnTo>
                      <a:pt x="266" y="491"/>
                    </a:lnTo>
                    <a:lnTo>
                      <a:pt x="269" y="499"/>
                    </a:lnTo>
                    <a:lnTo>
                      <a:pt x="271" y="507"/>
                    </a:lnTo>
                    <a:lnTo>
                      <a:pt x="274" y="516"/>
                    </a:lnTo>
                    <a:lnTo>
                      <a:pt x="276" y="524"/>
                    </a:lnTo>
                    <a:lnTo>
                      <a:pt x="279" y="532"/>
                    </a:lnTo>
                    <a:lnTo>
                      <a:pt x="281" y="541"/>
                    </a:lnTo>
                    <a:lnTo>
                      <a:pt x="284" y="549"/>
                    </a:lnTo>
                    <a:lnTo>
                      <a:pt x="287" y="558"/>
                    </a:lnTo>
                    <a:lnTo>
                      <a:pt x="289" y="566"/>
                    </a:lnTo>
                    <a:lnTo>
                      <a:pt x="292" y="575"/>
                    </a:lnTo>
                    <a:lnTo>
                      <a:pt x="294" y="583"/>
                    </a:lnTo>
                    <a:lnTo>
                      <a:pt x="297" y="592"/>
                    </a:lnTo>
                    <a:lnTo>
                      <a:pt x="300" y="600"/>
                    </a:lnTo>
                    <a:lnTo>
                      <a:pt x="302" y="609"/>
                    </a:lnTo>
                    <a:lnTo>
                      <a:pt x="305" y="617"/>
                    </a:lnTo>
                    <a:lnTo>
                      <a:pt x="308" y="626"/>
                    </a:lnTo>
                    <a:lnTo>
                      <a:pt x="310" y="635"/>
                    </a:lnTo>
                    <a:lnTo>
                      <a:pt x="313" y="643"/>
                    </a:lnTo>
                    <a:lnTo>
                      <a:pt x="315" y="652"/>
                    </a:lnTo>
                    <a:lnTo>
                      <a:pt x="318" y="661"/>
                    </a:lnTo>
                    <a:lnTo>
                      <a:pt x="321" y="669"/>
                    </a:lnTo>
                    <a:lnTo>
                      <a:pt x="323" y="677"/>
                    </a:lnTo>
                    <a:lnTo>
                      <a:pt x="326" y="686"/>
                    </a:lnTo>
                    <a:lnTo>
                      <a:pt x="328" y="695"/>
                    </a:lnTo>
                    <a:lnTo>
                      <a:pt x="331" y="703"/>
                    </a:lnTo>
                    <a:lnTo>
                      <a:pt x="333" y="712"/>
                    </a:lnTo>
                    <a:lnTo>
                      <a:pt x="336" y="721"/>
                    </a:lnTo>
                    <a:lnTo>
                      <a:pt x="339" y="729"/>
                    </a:lnTo>
                    <a:lnTo>
                      <a:pt x="341" y="738"/>
                    </a:lnTo>
                    <a:lnTo>
                      <a:pt x="344" y="746"/>
                    </a:lnTo>
                    <a:lnTo>
                      <a:pt x="347" y="755"/>
                    </a:lnTo>
                    <a:lnTo>
                      <a:pt x="349" y="764"/>
                    </a:lnTo>
                    <a:lnTo>
                      <a:pt x="352" y="772"/>
                    </a:lnTo>
                    <a:lnTo>
                      <a:pt x="354" y="781"/>
                    </a:lnTo>
                    <a:lnTo>
                      <a:pt x="357" y="789"/>
                    </a:lnTo>
                    <a:lnTo>
                      <a:pt x="360" y="798"/>
                    </a:lnTo>
                    <a:lnTo>
                      <a:pt x="362" y="806"/>
                    </a:lnTo>
                    <a:lnTo>
                      <a:pt x="365" y="815"/>
                    </a:lnTo>
                    <a:lnTo>
                      <a:pt x="368" y="823"/>
                    </a:lnTo>
                    <a:lnTo>
                      <a:pt x="370" y="832"/>
                    </a:lnTo>
                    <a:lnTo>
                      <a:pt x="372" y="840"/>
                    </a:lnTo>
                    <a:lnTo>
                      <a:pt x="375" y="848"/>
                    </a:lnTo>
                    <a:lnTo>
                      <a:pt x="378" y="857"/>
                    </a:lnTo>
                    <a:lnTo>
                      <a:pt x="380" y="865"/>
                    </a:lnTo>
                    <a:lnTo>
                      <a:pt x="383" y="874"/>
                    </a:lnTo>
                    <a:lnTo>
                      <a:pt x="386" y="882"/>
                    </a:lnTo>
                    <a:lnTo>
                      <a:pt x="388" y="890"/>
                    </a:lnTo>
                    <a:lnTo>
                      <a:pt x="391" y="898"/>
                    </a:lnTo>
                    <a:lnTo>
                      <a:pt x="393" y="907"/>
                    </a:lnTo>
                    <a:lnTo>
                      <a:pt x="396" y="914"/>
                    </a:lnTo>
                    <a:lnTo>
                      <a:pt x="399" y="923"/>
                    </a:lnTo>
                    <a:lnTo>
                      <a:pt x="401" y="931"/>
                    </a:lnTo>
                    <a:lnTo>
                      <a:pt x="404" y="939"/>
                    </a:lnTo>
                    <a:lnTo>
                      <a:pt x="407" y="947"/>
                    </a:lnTo>
                    <a:lnTo>
                      <a:pt x="409" y="955"/>
                    </a:lnTo>
                    <a:lnTo>
                      <a:pt x="412" y="963"/>
                    </a:lnTo>
                    <a:lnTo>
                      <a:pt x="414" y="970"/>
                    </a:lnTo>
                    <a:lnTo>
                      <a:pt x="417" y="978"/>
                    </a:lnTo>
                    <a:lnTo>
                      <a:pt x="419" y="986"/>
                    </a:lnTo>
                    <a:lnTo>
                      <a:pt x="422" y="994"/>
                    </a:lnTo>
                    <a:lnTo>
                      <a:pt x="425" y="1001"/>
                    </a:lnTo>
                    <a:lnTo>
                      <a:pt x="427" y="1009"/>
                    </a:lnTo>
                    <a:lnTo>
                      <a:pt x="430" y="1017"/>
                    </a:lnTo>
                    <a:lnTo>
                      <a:pt x="432" y="1024"/>
                    </a:lnTo>
                    <a:lnTo>
                      <a:pt x="435" y="1032"/>
                    </a:lnTo>
                    <a:lnTo>
                      <a:pt x="438" y="1039"/>
                    </a:lnTo>
                    <a:lnTo>
                      <a:pt x="440" y="1046"/>
                    </a:lnTo>
                    <a:lnTo>
                      <a:pt x="443" y="1054"/>
                    </a:lnTo>
                    <a:lnTo>
                      <a:pt x="446" y="1061"/>
                    </a:lnTo>
                    <a:lnTo>
                      <a:pt x="448" y="1068"/>
                    </a:lnTo>
                    <a:lnTo>
                      <a:pt x="451" y="1075"/>
                    </a:lnTo>
                    <a:lnTo>
                      <a:pt x="453" y="1082"/>
                    </a:lnTo>
                    <a:lnTo>
                      <a:pt x="456" y="1090"/>
                    </a:lnTo>
                    <a:lnTo>
                      <a:pt x="459" y="1096"/>
                    </a:lnTo>
                    <a:lnTo>
                      <a:pt x="461" y="1103"/>
                    </a:lnTo>
                    <a:lnTo>
                      <a:pt x="464" y="1110"/>
                    </a:lnTo>
                    <a:lnTo>
                      <a:pt x="466" y="1117"/>
                    </a:lnTo>
                    <a:lnTo>
                      <a:pt x="469" y="1124"/>
                    </a:lnTo>
                    <a:lnTo>
                      <a:pt x="471" y="1130"/>
                    </a:lnTo>
                    <a:lnTo>
                      <a:pt x="474" y="1137"/>
                    </a:lnTo>
                    <a:lnTo>
                      <a:pt x="477" y="1143"/>
                    </a:lnTo>
                    <a:lnTo>
                      <a:pt x="479" y="1150"/>
                    </a:lnTo>
                    <a:lnTo>
                      <a:pt x="482" y="1156"/>
                    </a:lnTo>
                    <a:lnTo>
                      <a:pt x="485" y="1162"/>
                    </a:lnTo>
                    <a:lnTo>
                      <a:pt x="487" y="1168"/>
                    </a:lnTo>
                    <a:lnTo>
                      <a:pt x="490" y="1174"/>
                    </a:lnTo>
                    <a:lnTo>
                      <a:pt x="492" y="1180"/>
                    </a:lnTo>
                    <a:lnTo>
                      <a:pt x="495" y="1186"/>
                    </a:lnTo>
                    <a:lnTo>
                      <a:pt x="498" y="1192"/>
                    </a:lnTo>
                    <a:lnTo>
                      <a:pt x="500" y="1198"/>
                    </a:lnTo>
                    <a:lnTo>
                      <a:pt x="503" y="1204"/>
                    </a:lnTo>
                    <a:lnTo>
                      <a:pt x="506" y="1209"/>
                    </a:lnTo>
                    <a:lnTo>
                      <a:pt x="508" y="1215"/>
                    </a:lnTo>
                    <a:lnTo>
                      <a:pt x="510" y="1220"/>
                    </a:lnTo>
                    <a:lnTo>
                      <a:pt x="513" y="1226"/>
                    </a:lnTo>
                    <a:lnTo>
                      <a:pt x="516" y="1231"/>
                    </a:lnTo>
                    <a:lnTo>
                      <a:pt x="518" y="1236"/>
                    </a:lnTo>
                    <a:lnTo>
                      <a:pt x="521" y="1241"/>
                    </a:lnTo>
                    <a:lnTo>
                      <a:pt x="524" y="1246"/>
                    </a:lnTo>
                    <a:lnTo>
                      <a:pt x="526" y="1251"/>
                    </a:lnTo>
                    <a:lnTo>
                      <a:pt x="529" y="1256"/>
                    </a:lnTo>
                    <a:lnTo>
                      <a:pt x="531" y="1261"/>
                    </a:lnTo>
                    <a:lnTo>
                      <a:pt x="534" y="1265"/>
                    </a:lnTo>
                    <a:lnTo>
                      <a:pt x="537" y="1270"/>
                    </a:lnTo>
                    <a:lnTo>
                      <a:pt x="539" y="1274"/>
                    </a:lnTo>
                    <a:lnTo>
                      <a:pt x="542" y="1279"/>
                    </a:lnTo>
                    <a:lnTo>
                      <a:pt x="545" y="1283"/>
                    </a:lnTo>
                    <a:lnTo>
                      <a:pt x="547" y="1288"/>
                    </a:lnTo>
                    <a:lnTo>
                      <a:pt x="550" y="1291"/>
                    </a:lnTo>
                    <a:lnTo>
                      <a:pt x="552" y="1295"/>
                    </a:lnTo>
                    <a:lnTo>
                      <a:pt x="555" y="1300"/>
                    </a:lnTo>
                    <a:lnTo>
                      <a:pt x="557" y="1303"/>
                    </a:lnTo>
                    <a:lnTo>
                      <a:pt x="560" y="1307"/>
                    </a:lnTo>
                    <a:lnTo>
                      <a:pt x="563" y="1310"/>
                    </a:lnTo>
                    <a:lnTo>
                      <a:pt x="565" y="1314"/>
                    </a:lnTo>
                    <a:lnTo>
                      <a:pt x="568" y="1318"/>
                    </a:lnTo>
                    <a:lnTo>
                      <a:pt x="570" y="1321"/>
                    </a:lnTo>
                    <a:lnTo>
                      <a:pt x="573" y="1324"/>
                    </a:lnTo>
                    <a:lnTo>
                      <a:pt x="576" y="1327"/>
                    </a:lnTo>
                    <a:lnTo>
                      <a:pt x="578" y="1330"/>
                    </a:lnTo>
                    <a:lnTo>
                      <a:pt x="581" y="1333"/>
                    </a:lnTo>
                    <a:lnTo>
                      <a:pt x="584" y="1336"/>
                    </a:lnTo>
                    <a:lnTo>
                      <a:pt x="586" y="1339"/>
                    </a:lnTo>
                    <a:lnTo>
                      <a:pt x="589" y="1341"/>
                    </a:lnTo>
                    <a:lnTo>
                      <a:pt x="591" y="1344"/>
                    </a:lnTo>
                    <a:lnTo>
                      <a:pt x="594" y="1346"/>
                    </a:lnTo>
                    <a:lnTo>
                      <a:pt x="597" y="1348"/>
                    </a:lnTo>
                    <a:lnTo>
                      <a:pt x="599" y="1351"/>
                    </a:lnTo>
                    <a:lnTo>
                      <a:pt x="602" y="1353"/>
                    </a:lnTo>
                    <a:lnTo>
                      <a:pt x="604" y="1355"/>
                    </a:lnTo>
                    <a:lnTo>
                      <a:pt x="607" y="1357"/>
                    </a:lnTo>
                    <a:lnTo>
                      <a:pt x="609" y="1358"/>
                    </a:lnTo>
                    <a:lnTo>
                      <a:pt x="612" y="1360"/>
                    </a:lnTo>
                    <a:lnTo>
                      <a:pt x="615" y="1362"/>
                    </a:lnTo>
                    <a:lnTo>
                      <a:pt x="617" y="1363"/>
                    </a:lnTo>
                    <a:lnTo>
                      <a:pt x="620" y="1364"/>
                    </a:lnTo>
                    <a:lnTo>
                      <a:pt x="623" y="1366"/>
                    </a:lnTo>
                    <a:lnTo>
                      <a:pt x="625" y="1367"/>
                    </a:lnTo>
                    <a:lnTo>
                      <a:pt x="628" y="1368"/>
                    </a:lnTo>
                    <a:lnTo>
                      <a:pt x="630" y="1369"/>
                    </a:lnTo>
                    <a:lnTo>
                      <a:pt x="633" y="1370"/>
                    </a:lnTo>
                    <a:lnTo>
                      <a:pt x="636" y="1370"/>
                    </a:lnTo>
                    <a:lnTo>
                      <a:pt x="638" y="1371"/>
                    </a:lnTo>
                    <a:lnTo>
                      <a:pt x="641" y="1371"/>
                    </a:lnTo>
                    <a:lnTo>
                      <a:pt x="644" y="1372"/>
                    </a:lnTo>
                    <a:lnTo>
                      <a:pt x="646" y="1372"/>
                    </a:lnTo>
                    <a:lnTo>
                      <a:pt x="649" y="1372"/>
                    </a:lnTo>
                    <a:lnTo>
                      <a:pt x="651" y="1372"/>
                    </a:lnTo>
                    <a:lnTo>
                      <a:pt x="654" y="1372"/>
                    </a:lnTo>
                    <a:lnTo>
                      <a:pt x="656" y="1372"/>
                    </a:lnTo>
                    <a:lnTo>
                      <a:pt x="659" y="1372"/>
                    </a:lnTo>
                    <a:lnTo>
                      <a:pt x="662" y="1371"/>
                    </a:lnTo>
                    <a:lnTo>
                      <a:pt x="664" y="1371"/>
                    </a:lnTo>
                    <a:lnTo>
                      <a:pt x="667" y="1370"/>
                    </a:lnTo>
                    <a:lnTo>
                      <a:pt x="669" y="1370"/>
                    </a:lnTo>
                    <a:lnTo>
                      <a:pt x="672" y="1369"/>
                    </a:lnTo>
                    <a:lnTo>
                      <a:pt x="675" y="1368"/>
                    </a:lnTo>
                    <a:lnTo>
                      <a:pt x="677" y="1367"/>
                    </a:lnTo>
                    <a:lnTo>
                      <a:pt x="680" y="1366"/>
                    </a:lnTo>
                    <a:lnTo>
                      <a:pt x="683" y="1364"/>
                    </a:lnTo>
                    <a:lnTo>
                      <a:pt x="685" y="1363"/>
                    </a:lnTo>
                    <a:lnTo>
                      <a:pt x="688" y="1362"/>
                    </a:lnTo>
                    <a:lnTo>
                      <a:pt x="690" y="1360"/>
                    </a:lnTo>
                    <a:lnTo>
                      <a:pt x="693" y="1358"/>
                    </a:lnTo>
                    <a:lnTo>
                      <a:pt x="696" y="1357"/>
                    </a:lnTo>
                    <a:lnTo>
                      <a:pt x="698" y="1355"/>
                    </a:lnTo>
                    <a:lnTo>
                      <a:pt x="701" y="1353"/>
                    </a:lnTo>
                    <a:lnTo>
                      <a:pt x="703" y="1351"/>
                    </a:lnTo>
                    <a:lnTo>
                      <a:pt x="706" y="1348"/>
                    </a:lnTo>
                    <a:lnTo>
                      <a:pt x="708" y="1346"/>
                    </a:lnTo>
                    <a:lnTo>
                      <a:pt x="711" y="1344"/>
                    </a:lnTo>
                    <a:lnTo>
                      <a:pt x="714" y="1341"/>
                    </a:lnTo>
                    <a:lnTo>
                      <a:pt x="716" y="1339"/>
                    </a:lnTo>
                    <a:lnTo>
                      <a:pt x="719" y="1336"/>
                    </a:lnTo>
                    <a:lnTo>
                      <a:pt x="722" y="1333"/>
                    </a:lnTo>
                    <a:lnTo>
                      <a:pt x="724" y="1330"/>
                    </a:lnTo>
                    <a:lnTo>
                      <a:pt x="727" y="1327"/>
                    </a:lnTo>
                    <a:lnTo>
                      <a:pt x="729" y="1324"/>
                    </a:lnTo>
                    <a:lnTo>
                      <a:pt x="732" y="1321"/>
                    </a:lnTo>
                    <a:lnTo>
                      <a:pt x="735" y="1318"/>
                    </a:lnTo>
                    <a:lnTo>
                      <a:pt x="737" y="1314"/>
                    </a:lnTo>
                    <a:lnTo>
                      <a:pt x="740" y="1310"/>
                    </a:lnTo>
                    <a:lnTo>
                      <a:pt x="743" y="1307"/>
                    </a:lnTo>
                    <a:lnTo>
                      <a:pt x="745" y="1303"/>
                    </a:lnTo>
                    <a:lnTo>
                      <a:pt x="747" y="1300"/>
                    </a:lnTo>
                    <a:lnTo>
                      <a:pt x="750" y="1295"/>
                    </a:lnTo>
                    <a:lnTo>
                      <a:pt x="753" y="1291"/>
                    </a:lnTo>
                    <a:lnTo>
                      <a:pt x="755" y="1288"/>
                    </a:lnTo>
                    <a:lnTo>
                      <a:pt x="758" y="1283"/>
                    </a:lnTo>
                    <a:lnTo>
                      <a:pt x="761" y="1279"/>
                    </a:lnTo>
                    <a:lnTo>
                      <a:pt x="763" y="1274"/>
                    </a:lnTo>
                    <a:lnTo>
                      <a:pt x="766" y="1270"/>
                    </a:lnTo>
                    <a:lnTo>
                      <a:pt x="768" y="1265"/>
                    </a:lnTo>
                    <a:lnTo>
                      <a:pt x="771" y="1261"/>
                    </a:lnTo>
                    <a:lnTo>
                      <a:pt x="774" y="1256"/>
                    </a:lnTo>
                    <a:lnTo>
                      <a:pt x="776" y="1251"/>
                    </a:lnTo>
                    <a:lnTo>
                      <a:pt x="779" y="1246"/>
                    </a:lnTo>
                    <a:lnTo>
                      <a:pt x="782" y="1241"/>
                    </a:lnTo>
                    <a:lnTo>
                      <a:pt x="784" y="1236"/>
                    </a:lnTo>
                    <a:lnTo>
                      <a:pt x="787" y="1231"/>
                    </a:lnTo>
                    <a:lnTo>
                      <a:pt x="789" y="1226"/>
                    </a:lnTo>
                    <a:lnTo>
                      <a:pt x="792" y="1220"/>
                    </a:lnTo>
                    <a:lnTo>
                      <a:pt x="794" y="1215"/>
                    </a:lnTo>
                    <a:lnTo>
                      <a:pt x="797" y="1209"/>
                    </a:lnTo>
                    <a:lnTo>
                      <a:pt x="800" y="1204"/>
                    </a:lnTo>
                    <a:lnTo>
                      <a:pt x="802" y="1198"/>
                    </a:lnTo>
                    <a:lnTo>
                      <a:pt x="805" y="1192"/>
                    </a:lnTo>
                    <a:lnTo>
                      <a:pt x="807" y="1186"/>
                    </a:lnTo>
                    <a:lnTo>
                      <a:pt x="810" y="1180"/>
                    </a:lnTo>
                    <a:lnTo>
                      <a:pt x="813" y="1174"/>
                    </a:lnTo>
                    <a:lnTo>
                      <a:pt x="815" y="1168"/>
                    </a:lnTo>
                    <a:lnTo>
                      <a:pt x="818" y="1162"/>
                    </a:lnTo>
                    <a:lnTo>
                      <a:pt x="821" y="1156"/>
                    </a:lnTo>
                    <a:lnTo>
                      <a:pt x="823" y="1150"/>
                    </a:lnTo>
                    <a:lnTo>
                      <a:pt x="826" y="1143"/>
                    </a:lnTo>
                    <a:lnTo>
                      <a:pt x="828" y="1137"/>
                    </a:lnTo>
                    <a:lnTo>
                      <a:pt x="831" y="1130"/>
                    </a:lnTo>
                    <a:lnTo>
                      <a:pt x="834" y="1124"/>
                    </a:lnTo>
                    <a:lnTo>
                      <a:pt x="836" y="1117"/>
                    </a:lnTo>
                    <a:lnTo>
                      <a:pt x="839" y="1110"/>
                    </a:lnTo>
                    <a:lnTo>
                      <a:pt x="841" y="1103"/>
                    </a:lnTo>
                    <a:lnTo>
                      <a:pt x="844" y="1096"/>
                    </a:lnTo>
                    <a:lnTo>
                      <a:pt x="846" y="1090"/>
                    </a:lnTo>
                    <a:lnTo>
                      <a:pt x="849" y="1082"/>
                    </a:lnTo>
                    <a:lnTo>
                      <a:pt x="852" y="1075"/>
                    </a:lnTo>
                    <a:lnTo>
                      <a:pt x="854" y="1068"/>
                    </a:lnTo>
                    <a:lnTo>
                      <a:pt x="857" y="1061"/>
                    </a:lnTo>
                    <a:lnTo>
                      <a:pt x="860" y="1054"/>
                    </a:lnTo>
                    <a:lnTo>
                      <a:pt x="862" y="1046"/>
                    </a:lnTo>
                    <a:lnTo>
                      <a:pt x="865" y="1039"/>
                    </a:lnTo>
                    <a:lnTo>
                      <a:pt x="867" y="1032"/>
                    </a:lnTo>
                    <a:lnTo>
                      <a:pt x="870" y="1024"/>
                    </a:lnTo>
                    <a:lnTo>
                      <a:pt x="873" y="1017"/>
                    </a:lnTo>
                    <a:lnTo>
                      <a:pt x="875" y="1009"/>
                    </a:lnTo>
                    <a:lnTo>
                      <a:pt x="878" y="1001"/>
                    </a:lnTo>
                    <a:lnTo>
                      <a:pt x="881" y="994"/>
                    </a:lnTo>
                    <a:lnTo>
                      <a:pt x="883" y="986"/>
                    </a:lnTo>
                    <a:lnTo>
                      <a:pt x="885" y="978"/>
                    </a:lnTo>
                    <a:lnTo>
                      <a:pt x="888" y="970"/>
                    </a:lnTo>
                    <a:lnTo>
                      <a:pt x="891" y="963"/>
                    </a:lnTo>
                    <a:lnTo>
                      <a:pt x="893" y="955"/>
                    </a:lnTo>
                    <a:lnTo>
                      <a:pt x="896" y="947"/>
                    </a:lnTo>
                    <a:lnTo>
                      <a:pt x="899" y="939"/>
                    </a:lnTo>
                    <a:lnTo>
                      <a:pt x="901" y="931"/>
                    </a:lnTo>
                    <a:lnTo>
                      <a:pt x="904" y="923"/>
                    </a:lnTo>
                    <a:lnTo>
                      <a:pt x="906" y="914"/>
                    </a:lnTo>
                    <a:lnTo>
                      <a:pt x="909" y="907"/>
                    </a:lnTo>
                    <a:lnTo>
                      <a:pt x="912" y="898"/>
                    </a:lnTo>
                    <a:lnTo>
                      <a:pt x="914" y="890"/>
                    </a:lnTo>
                    <a:lnTo>
                      <a:pt x="917" y="882"/>
                    </a:lnTo>
                    <a:lnTo>
                      <a:pt x="920" y="874"/>
                    </a:lnTo>
                    <a:lnTo>
                      <a:pt x="922" y="865"/>
                    </a:lnTo>
                    <a:lnTo>
                      <a:pt x="925" y="857"/>
                    </a:lnTo>
                    <a:lnTo>
                      <a:pt x="927" y="848"/>
                    </a:lnTo>
                    <a:lnTo>
                      <a:pt x="930" y="840"/>
                    </a:lnTo>
                    <a:lnTo>
                      <a:pt x="932" y="832"/>
                    </a:lnTo>
                    <a:lnTo>
                      <a:pt x="935" y="823"/>
                    </a:lnTo>
                    <a:lnTo>
                      <a:pt x="938" y="815"/>
                    </a:lnTo>
                    <a:lnTo>
                      <a:pt x="940" y="806"/>
                    </a:lnTo>
                    <a:lnTo>
                      <a:pt x="943" y="798"/>
                    </a:lnTo>
                    <a:lnTo>
                      <a:pt x="945" y="789"/>
                    </a:lnTo>
                    <a:lnTo>
                      <a:pt x="948" y="781"/>
                    </a:lnTo>
                    <a:lnTo>
                      <a:pt x="951" y="772"/>
                    </a:lnTo>
                    <a:lnTo>
                      <a:pt x="953" y="764"/>
                    </a:lnTo>
                    <a:lnTo>
                      <a:pt x="956" y="755"/>
                    </a:lnTo>
                    <a:lnTo>
                      <a:pt x="959" y="746"/>
                    </a:lnTo>
                    <a:lnTo>
                      <a:pt x="961" y="738"/>
                    </a:lnTo>
                    <a:lnTo>
                      <a:pt x="964" y="729"/>
                    </a:lnTo>
                    <a:lnTo>
                      <a:pt x="966" y="721"/>
                    </a:lnTo>
                    <a:lnTo>
                      <a:pt x="969" y="712"/>
                    </a:lnTo>
                    <a:lnTo>
                      <a:pt x="972" y="703"/>
                    </a:lnTo>
                    <a:lnTo>
                      <a:pt x="974" y="695"/>
                    </a:lnTo>
                    <a:lnTo>
                      <a:pt x="977" y="686"/>
                    </a:lnTo>
                    <a:lnTo>
                      <a:pt x="979" y="677"/>
                    </a:lnTo>
                    <a:lnTo>
                      <a:pt x="982" y="669"/>
                    </a:lnTo>
                    <a:lnTo>
                      <a:pt x="984" y="661"/>
                    </a:lnTo>
                    <a:lnTo>
                      <a:pt x="987" y="652"/>
                    </a:lnTo>
                    <a:lnTo>
                      <a:pt x="990" y="643"/>
                    </a:lnTo>
                    <a:lnTo>
                      <a:pt x="992" y="635"/>
                    </a:lnTo>
                    <a:lnTo>
                      <a:pt x="995" y="626"/>
                    </a:lnTo>
                    <a:lnTo>
                      <a:pt x="998" y="617"/>
                    </a:lnTo>
                    <a:lnTo>
                      <a:pt x="1000" y="609"/>
                    </a:lnTo>
                    <a:lnTo>
                      <a:pt x="1003" y="600"/>
                    </a:lnTo>
                    <a:lnTo>
                      <a:pt x="1005" y="592"/>
                    </a:lnTo>
                    <a:lnTo>
                      <a:pt x="1008" y="583"/>
                    </a:lnTo>
                    <a:lnTo>
                      <a:pt x="1011" y="575"/>
                    </a:lnTo>
                    <a:lnTo>
                      <a:pt x="1013" y="566"/>
                    </a:lnTo>
                    <a:lnTo>
                      <a:pt x="1016" y="558"/>
                    </a:lnTo>
                    <a:lnTo>
                      <a:pt x="1019" y="549"/>
                    </a:lnTo>
                    <a:lnTo>
                      <a:pt x="1021" y="541"/>
                    </a:lnTo>
                    <a:lnTo>
                      <a:pt x="1023" y="532"/>
                    </a:lnTo>
                    <a:lnTo>
                      <a:pt x="1026" y="524"/>
                    </a:lnTo>
                    <a:lnTo>
                      <a:pt x="1029" y="516"/>
                    </a:lnTo>
                    <a:lnTo>
                      <a:pt x="1031" y="507"/>
                    </a:lnTo>
                    <a:lnTo>
                      <a:pt x="1034" y="499"/>
                    </a:lnTo>
                    <a:lnTo>
                      <a:pt x="1037" y="491"/>
                    </a:lnTo>
                    <a:lnTo>
                      <a:pt x="1039" y="482"/>
                    </a:lnTo>
                    <a:lnTo>
                      <a:pt x="1042" y="474"/>
                    </a:lnTo>
                    <a:lnTo>
                      <a:pt x="1044" y="466"/>
                    </a:lnTo>
                    <a:lnTo>
                      <a:pt x="1047" y="458"/>
                    </a:lnTo>
                    <a:lnTo>
                      <a:pt x="1050" y="450"/>
                    </a:lnTo>
                    <a:lnTo>
                      <a:pt x="1052" y="442"/>
                    </a:lnTo>
                    <a:lnTo>
                      <a:pt x="1055" y="434"/>
                    </a:lnTo>
                    <a:lnTo>
                      <a:pt x="1058" y="426"/>
                    </a:lnTo>
                    <a:lnTo>
                      <a:pt x="1060" y="418"/>
                    </a:lnTo>
                    <a:lnTo>
                      <a:pt x="1063" y="410"/>
                    </a:lnTo>
                    <a:lnTo>
                      <a:pt x="1065" y="402"/>
                    </a:lnTo>
                    <a:lnTo>
                      <a:pt x="1068" y="394"/>
                    </a:lnTo>
                    <a:lnTo>
                      <a:pt x="1070" y="386"/>
                    </a:lnTo>
                    <a:lnTo>
                      <a:pt x="1073" y="379"/>
                    </a:lnTo>
                    <a:lnTo>
                      <a:pt x="1076" y="371"/>
                    </a:lnTo>
                    <a:lnTo>
                      <a:pt x="1078" y="363"/>
                    </a:lnTo>
                    <a:lnTo>
                      <a:pt x="1081" y="356"/>
                    </a:lnTo>
                    <a:lnTo>
                      <a:pt x="1083" y="348"/>
                    </a:lnTo>
                    <a:lnTo>
                      <a:pt x="1086" y="341"/>
                    </a:lnTo>
                    <a:lnTo>
                      <a:pt x="1089" y="333"/>
                    </a:lnTo>
                    <a:lnTo>
                      <a:pt x="1091" y="326"/>
                    </a:lnTo>
                    <a:lnTo>
                      <a:pt x="1094" y="319"/>
                    </a:lnTo>
                    <a:lnTo>
                      <a:pt x="1097" y="311"/>
                    </a:lnTo>
                    <a:lnTo>
                      <a:pt x="1099" y="304"/>
                    </a:lnTo>
                    <a:lnTo>
                      <a:pt x="1102" y="297"/>
                    </a:lnTo>
                    <a:lnTo>
                      <a:pt x="1104" y="290"/>
                    </a:lnTo>
                    <a:lnTo>
                      <a:pt x="1107" y="283"/>
                    </a:lnTo>
                    <a:lnTo>
                      <a:pt x="1110" y="276"/>
                    </a:lnTo>
                    <a:lnTo>
                      <a:pt x="1112" y="269"/>
                    </a:lnTo>
                    <a:lnTo>
                      <a:pt x="1115" y="262"/>
                    </a:lnTo>
                    <a:lnTo>
                      <a:pt x="1117" y="256"/>
                    </a:lnTo>
                    <a:lnTo>
                      <a:pt x="1120" y="249"/>
                    </a:lnTo>
                    <a:lnTo>
                      <a:pt x="1122" y="242"/>
                    </a:lnTo>
                    <a:lnTo>
                      <a:pt x="1125" y="236"/>
                    </a:lnTo>
                    <a:lnTo>
                      <a:pt x="1128" y="229"/>
                    </a:lnTo>
                    <a:lnTo>
                      <a:pt x="1130" y="223"/>
                    </a:lnTo>
                    <a:lnTo>
                      <a:pt x="1133" y="217"/>
                    </a:lnTo>
                    <a:lnTo>
                      <a:pt x="1135" y="211"/>
                    </a:lnTo>
                    <a:lnTo>
                      <a:pt x="1138" y="204"/>
                    </a:lnTo>
                    <a:lnTo>
                      <a:pt x="1141" y="198"/>
                    </a:lnTo>
                    <a:lnTo>
                      <a:pt x="1143" y="192"/>
                    </a:lnTo>
                    <a:lnTo>
                      <a:pt x="1146" y="186"/>
                    </a:lnTo>
                    <a:lnTo>
                      <a:pt x="1149" y="180"/>
                    </a:lnTo>
                    <a:lnTo>
                      <a:pt x="1151" y="175"/>
                    </a:lnTo>
                    <a:lnTo>
                      <a:pt x="1154" y="169"/>
                    </a:lnTo>
                    <a:lnTo>
                      <a:pt x="1156" y="163"/>
                    </a:lnTo>
                    <a:lnTo>
                      <a:pt x="1159" y="158"/>
                    </a:lnTo>
                    <a:lnTo>
                      <a:pt x="1161" y="152"/>
                    </a:lnTo>
                    <a:lnTo>
                      <a:pt x="1164" y="147"/>
                    </a:lnTo>
                    <a:lnTo>
                      <a:pt x="1167" y="142"/>
                    </a:lnTo>
                    <a:lnTo>
                      <a:pt x="1169" y="136"/>
                    </a:lnTo>
                    <a:lnTo>
                      <a:pt x="1172" y="131"/>
                    </a:lnTo>
                    <a:lnTo>
                      <a:pt x="1174" y="126"/>
                    </a:lnTo>
                    <a:lnTo>
                      <a:pt x="1177" y="121"/>
                    </a:lnTo>
                    <a:lnTo>
                      <a:pt x="1180" y="116"/>
                    </a:lnTo>
                    <a:lnTo>
                      <a:pt x="1182" y="112"/>
                    </a:lnTo>
                    <a:lnTo>
                      <a:pt x="1185" y="107"/>
                    </a:lnTo>
                    <a:lnTo>
                      <a:pt x="1188" y="103"/>
                    </a:lnTo>
                    <a:lnTo>
                      <a:pt x="1190" y="98"/>
                    </a:lnTo>
                    <a:lnTo>
                      <a:pt x="1193" y="94"/>
                    </a:lnTo>
                    <a:lnTo>
                      <a:pt x="1195" y="89"/>
                    </a:lnTo>
                    <a:lnTo>
                      <a:pt x="1198" y="85"/>
                    </a:lnTo>
                    <a:lnTo>
                      <a:pt x="1201" y="81"/>
                    </a:lnTo>
                    <a:lnTo>
                      <a:pt x="1203" y="77"/>
                    </a:lnTo>
                    <a:lnTo>
                      <a:pt x="1206" y="73"/>
                    </a:lnTo>
                    <a:lnTo>
                      <a:pt x="1208" y="69"/>
                    </a:lnTo>
                    <a:lnTo>
                      <a:pt x="1211" y="65"/>
                    </a:lnTo>
                    <a:lnTo>
                      <a:pt x="1213" y="62"/>
                    </a:lnTo>
                    <a:lnTo>
                      <a:pt x="1216" y="58"/>
                    </a:lnTo>
                    <a:lnTo>
                      <a:pt x="1219" y="55"/>
                    </a:lnTo>
                    <a:lnTo>
                      <a:pt x="1221" y="52"/>
                    </a:lnTo>
                    <a:lnTo>
                      <a:pt x="1224" y="49"/>
                    </a:lnTo>
                    <a:lnTo>
                      <a:pt x="1227" y="45"/>
                    </a:lnTo>
                    <a:lnTo>
                      <a:pt x="1229" y="42"/>
                    </a:lnTo>
                    <a:lnTo>
                      <a:pt x="1232" y="39"/>
                    </a:lnTo>
                    <a:lnTo>
                      <a:pt x="1234" y="37"/>
                    </a:lnTo>
                    <a:lnTo>
                      <a:pt x="1237" y="34"/>
                    </a:lnTo>
                    <a:lnTo>
                      <a:pt x="1240" y="31"/>
                    </a:lnTo>
                    <a:lnTo>
                      <a:pt x="1242" y="29"/>
                    </a:lnTo>
                    <a:lnTo>
                      <a:pt x="1245" y="26"/>
                    </a:lnTo>
                    <a:lnTo>
                      <a:pt x="1248" y="24"/>
                    </a:lnTo>
                    <a:lnTo>
                      <a:pt x="1250" y="22"/>
                    </a:lnTo>
                    <a:lnTo>
                      <a:pt x="1253" y="20"/>
                    </a:lnTo>
                    <a:lnTo>
                      <a:pt x="1255" y="18"/>
                    </a:lnTo>
                    <a:lnTo>
                      <a:pt x="1258" y="16"/>
                    </a:lnTo>
                    <a:lnTo>
                      <a:pt x="1260" y="14"/>
                    </a:lnTo>
                    <a:lnTo>
                      <a:pt x="1263" y="13"/>
                    </a:lnTo>
                    <a:lnTo>
                      <a:pt x="1266" y="11"/>
                    </a:lnTo>
                    <a:lnTo>
                      <a:pt x="1268" y="9"/>
                    </a:lnTo>
                    <a:lnTo>
                      <a:pt x="1271" y="8"/>
                    </a:lnTo>
                    <a:lnTo>
                      <a:pt x="1273" y="7"/>
                    </a:lnTo>
                    <a:lnTo>
                      <a:pt x="1276" y="6"/>
                    </a:lnTo>
                    <a:lnTo>
                      <a:pt x="1279" y="5"/>
                    </a:lnTo>
                    <a:lnTo>
                      <a:pt x="1281" y="4"/>
                    </a:lnTo>
                    <a:lnTo>
                      <a:pt x="1284" y="3"/>
                    </a:lnTo>
                    <a:lnTo>
                      <a:pt x="1287" y="2"/>
                    </a:lnTo>
                    <a:lnTo>
                      <a:pt x="1289" y="2"/>
                    </a:lnTo>
                    <a:lnTo>
                      <a:pt x="1292" y="1"/>
                    </a:lnTo>
                    <a:lnTo>
                      <a:pt x="1294" y="1"/>
                    </a:lnTo>
                    <a:lnTo>
                      <a:pt x="1297" y="1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1"/>
                    </a:lnTo>
                    <a:lnTo>
                      <a:pt x="1310" y="1"/>
                    </a:lnTo>
                    <a:lnTo>
                      <a:pt x="1312" y="1"/>
                    </a:lnTo>
                    <a:lnTo>
                      <a:pt x="1315" y="2"/>
                    </a:lnTo>
                    <a:lnTo>
                      <a:pt x="1318" y="2"/>
                    </a:lnTo>
                    <a:lnTo>
                      <a:pt x="1320" y="3"/>
                    </a:lnTo>
                    <a:lnTo>
                      <a:pt x="1323" y="4"/>
                    </a:lnTo>
                    <a:lnTo>
                      <a:pt x="1326" y="5"/>
                    </a:lnTo>
                    <a:lnTo>
                      <a:pt x="1328" y="6"/>
                    </a:lnTo>
                    <a:lnTo>
                      <a:pt x="1331" y="7"/>
                    </a:lnTo>
                    <a:lnTo>
                      <a:pt x="1333" y="8"/>
                    </a:lnTo>
                    <a:lnTo>
                      <a:pt x="1336" y="9"/>
                    </a:lnTo>
                    <a:lnTo>
                      <a:pt x="1339" y="11"/>
                    </a:lnTo>
                    <a:lnTo>
                      <a:pt x="1341" y="13"/>
                    </a:lnTo>
                    <a:lnTo>
                      <a:pt x="1344" y="14"/>
                    </a:lnTo>
                    <a:lnTo>
                      <a:pt x="1347" y="16"/>
                    </a:lnTo>
                    <a:lnTo>
                      <a:pt x="1349" y="18"/>
                    </a:lnTo>
                    <a:lnTo>
                      <a:pt x="1351" y="20"/>
                    </a:lnTo>
                    <a:lnTo>
                      <a:pt x="1354" y="22"/>
                    </a:lnTo>
                    <a:lnTo>
                      <a:pt x="1357" y="24"/>
                    </a:lnTo>
                    <a:lnTo>
                      <a:pt x="1359" y="26"/>
                    </a:lnTo>
                    <a:lnTo>
                      <a:pt x="1362" y="29"/>
                    </a:lnTo>
                    <a:lnTo>
                      <a:pt x="1365" y="31"/>
                    </a:lnTo>
                    <a:lnTo>
                      <a:pt x="1367" y="34"/>
                    </a:lnTo>
                    <a:lnTo>
                      <a:pt x="1370" y="37"/>
                    </a:lnTo>
                    <a:lnTo>
                      <a:pt x="1372" y="39"/>
                    </a:lnTo>
                    <a:lnTo>
                      <a:pt x="1375" y="42"/>
                    </a:lnTo>
                    <a:lnTo>
                      <a:pt x="1378" y="45"/>
                    </a:lnTo>
                    <a:lnTo>
                      <a:pt x="1380" y="49"/>
                    </a:lnTo>
                    <a:lnTo>
                      <a:pt x="1383" y="52"/>
                    </a:lnTo>
                    <a:lnTo>
                      <a:pt x="1386" y="55"/>
                    </a:lnTo>
                    <a:lnTo>
                      <a:pt x="1388" y="58"/>
                    </a:lnTo>
                    <a:lnTo>
                      <a:pt x="1391" y="62"/>
                    </a:lnTo>
                    <a:lnTo>
                      <a:pt x="1393" y="65"/>
                    </a:lnTo>
                    <a:lnTo>
                      <a:pt x="1396" y="69"/>
                    </a:lnTo>
                    <a:lnTo>
                      <a:pt x="1398" y="73"/>
                    </a:lnTo>
                    <a:lnTo>
                      <a:pt x="1401" y="77"/>
                    </a:lnTo>
                    <a:lnTo>
                      <a:pt x="1404" y="81"/>
                    </a:lnTo>
                    <a:lnTo>
                      <a:pt x="1406" y="85"/>
                    </a:lnTo>
                    <a:lnTo>
                      <a:pt x="1409" y="89"/>
                    </a:lnTo>
                    <a:lnTo>
                      <a:pt x="1411" y="94"/>
                    </a:lnTo>
                    <a:lnTo>
                      <a:pt x="1414" y="98"/>
                    </a:lnTo>
                    <a:lnTo>
                      <a:pt x="1417" y="103"/>
                    </a:lnTo>
                    <a:lnTo>
                      <a:pt x="1419" y="107"/>
                    </a:lnTo>
                    <a:lnTo>
                      <a:pt x="1422" y="112"/>
                    </a:lnTo>
                    <a:lnTo>
                      <a:pt x="1425" y="116"/>
                    </a:lnTo>
                    <a:lnTo>
                      <a:pt x="1427" y="121"/>
                    </a:lnTo>
                    <a:lnTo>
                      <a:pt x="1430" y="126"/>
                    </a:lnTo>
                    <a:lnTo>
                      <a:pt x="1432" y="131"/>
                    </a:lnTo>
                    <a:lnTo>
                      <a:pt x="1435" y="136"/>
                    </a:lnTo>
                    <a:lnTo>
                      <a:pt x="1438" y="142"/>
                    </a:lnTo>
                    <a:lnTo>
                      <a:pt x="1440" y="147"/>
                    </a:lnTo>
                    <a:lnTo>
                      <a:pt x="1443" y="152"/>
                    </a:lnTo>
                    <a:lnTo>
                      <a:pt x="1445" y="158"/>
                    </a:lnTo>
                    <a:lnTo>
                      <a:pt x="1448" y="163"/>
                    </a:lnTo>
                    <a:lnTo>
                      <a:pt x="1450" y="169"/>
                    </a:lnTo>
                    <a:lnTo>
                      <a:pt x="1453" y="175"/>
                    </a:lnTo>
                    <a:lnTo>
                      <a:pt x="1456" y="180"/>
                    </a:lnTo>
                    <a:lnTo>
                      <a:pt x="1458" y="186"/>
                    </a:lnTo>
                    <a:lnTo>
                      <a:pt x="1461" y="192"/>
                    </a:lnTo>
                    <a:lnTo>
                      <a:pt x="1464" y="198"/>
                    </a:lnTo>
                    <a:lnTo>
                      <a:pt x="1466" y="204"/>
                    </a:lnTo>
                    <a:lnTo>
                      <a:pt x="1469" y="211"/>
                    </a:lnTo>
                    <a:lnTo>
                      <a:pt x="1471" y="217"/>
                    </a:lnTo>
                    <a:lnTo>
                      <a:pt x="1474" y="223"/>
                    </a:lnTo>
                    <a:lnTo>
                      <a:pt x="1477" y="229"/>
                    </a:lnTo>
                    <a:lnTo>
                      <a:pt x="1479" y="236"/>
                    </a:lnTo>
                    <a:lnTo>
                      <a:pt x="1482" y="242"/>
                    </a:lnTo>
                    <a:lnTo>
                      <a:pt x="1485" y="249"/>
                    </a:lnTo>
                    <a:lnTo>
                      <a:pt x="1487" y="256"/>
                    </a:lnTo>
                    <a:lnTo>
                      <a:pt x="1489" y="262"/>
                    </a:lnTo>
                    <a:lnTo>
                      <a:pt x="1492" y="269"/>
                    </a:lnTo>
                    <a:lnTo>
                      <a:pt x="1495" y="276"/>
                    </a:lnTo>
                    <a:lnTo>
                      <a:pt x="1497" y="283"/>
                    </a:lnTo>
                    <a:lnTo>
                      <a:pt x="1500" y="290"/>
                    </a:lnTo>
                    <a:lnTo>
                      <a:pt x="1503" y="297"/>
                    </a:lnTo>
                    <a:lnTo>
                      <a:pt x="1505" y="304"/>
                    </a:lnTo>
                    <a:lnTo>
                      <a:pt x="1508" y="311"/>
                    </a:lnTo>
                    <a:lnTo>
                      <a:pt x="1510" y="319"/>
                    </a:lnTo>
                    <a:lnTo>
                      <a:pt x="1513" y="326"/>
                    </a:lnTo>
                    <a:lnTo>
                      <a:pt x="1516" y="333"/>
                    </a:lnTo>
                    <a:lnTo>
                      <a:pt x="1518" y="341"/>
                    </a:lnTo>
                    <a:lnTo>
                      <a:pt x="1521" y="348"/>
                    </a:lnTo>
                    <a:lnTo>
                      <a:pt x="1524" y="356"/>
                    </a:lnTo>
                    <a:lnTo>
                      <a:pt x="1526" y="363"/>
                    </a:lnTo>
                    <a:lnTo>
                      <a:pt x="1529" y="371"/>
                    </a:lnTo>
                    <a:lnTo>
                      <a:pt x="1531" y="379"/>
                    </a:lnTo>
                    <a:lnTo>
                      <a:pt x="1534" y="386"/>
                    </a:lnTo>
                    <a:lnTo>
                      <a:pt x="1536" y="394"/>
                    </a:lnTo>
                    <a:lnTo>
                      <a:pt x="1539" y="402"/>
                    </a:lnTo>
                    <a:lnTo>
                      <a:pt x="1542" y="410"/>
                    </a:lnTo>
                    <a:lnTo>
                      <a:pt x="1544" y="418"/>
                    </a:lnTo>
                    <a:lnTo>
                      <a:pt x="1547" y="426"/>
                    </a:lnTo>
                    <a:lnTo>
                      <a:pt x="1549" y="434"/>
                    </a:lnTo>
                    <a:lnTo>
                      <a:pt x="1552" y="442"/>
                    </a:lnTo>
                    <a:lnTo>
                      <a:pt x="1555" y="450"/>
                    </a:lnTo>
                    <a:lnTo>
                      <a:pt x="1557" y="458"/>
                    </a:lnTo>
                    <a:lnTo>
                      <a:pt x="1560" y="466"/>
                    </a:lnTo>
                    <a:lnTo>
                      <a:pt x="1563" y="474"/>
                    </a:lnTo>
                    <a:lnTo>
                      <a:pt x="1565" y="482"/>
                    </a:lnTo>
                    <a:lnTo>
                      <a:pt x="1568" y="491"/>
                    </a:lnTo>
                    <a:lnTo>
                      <a:pt x="1570" y="499"/>
                    </a:lnTo>
                    <a:lnTo>
                      <a:pt x="1573" y="507"/>
                    </a:lnTo>
                    <a:lnTo>
                      <a:pt x="1576" y="516"/>
                    </a:lnTo>
                    <a:lnTo>
                      <a:pt x="1578" y="524"/>
                    </a:lnTo>
                    <a:lnTo>
                      <a:pt x="1581" y="532"/>
                    </a:lnTo>
                    <a:lnTo>
                      <a:pt x="1583" y="541"/>
                    </a:lnTo>
                    <a:lnTo>
                      <a:pt x="1586" y="549"/>
                    </a:lnTo>
                    <a:lnTo>
                      <a:pt x="1588" y="558"/>
                    </a:lnTo>
                    <a:lnTo>
                      <a:pt x="1591" y="566"/>
                    </a:lnTo>
                    <a:lnTo>
                      <a:pt x="1594" y="575"/>
                    </a:lnTo>
                    <a:lnTo>
                      <a:pt x="1596" y="583"/>
                    </a:lnTo>
                    <a:lnTo>
                      <a:pt x="1599" y="592"/>
                    </a:lnTo>
                    <a:lnTo>
                      <a:pt x="1602" y="600"/>
                    </a:lnTo>
                    <a:lnTo>
                      <a:pt x="1604" y="609"/>
                    </a:lnTo>
                    <a:lnTo>
                      <a:pt x="1607" y="617"/>
                    </a:lnTo>
                    <a:lnTo>
                      <a:pt x="1609" y="626"/>
                    </a:lnTo>
                    <a:lnTo>
                      <a:pt x="1612" y="635"/>
                    </a:lnTo>
                    <a:lnTo>
                      <a:pt x="1615" y="643"/>
                    </a:lnTo>
                    <a:lnTo>
                      <a:pt x="1617" y="652"/>
                    </a:lnTo>
                    <a:lnTo>
                      <a:pt x="1620" y="661"/>
                    </a:lnTo>
                    <a:lnTo>
                      <a:pt x="1623" y="669"/>
                    </a:lnTo>
                    <a:lnTo>
                      <a:pt x="1625" y="677"/>
                    </a:lnTo>
                    <a:lnTo>
                      <a:pt x="1627" y="686"/>
                    </a:lnTo>
                    <a:lnTo>
                      <a:pt x="1630" y="695"/>
                    </a:lnTo>
                    <a:lnTo>
                      <a:pt x="1633" y="703"/>
                    </a:lnTo>
                    <a:lnTo>
                      <a:pt x="1635" y="712"/>
                    </a:lnTo>
                    <a:lnTo>
                      <a:pt x="1638" y="721"/>
                    </a:lnTo>
                    <a:lnTo>
                      <a:pt x="1641" y="729"/>
                    </a:lnTo>
                    <a:lnTo>
                      <a:pt x="1643" y="738"/>
                    </a:lnTo>
                    <a:lnTo>
                      <a:pt x="1646" y="746"/>
                    </a:lnTo>
                    <a:lnTo>
                      <a:pt x="1648" y="755"/>
                    </a:lnTo>
                    <a:lnTo>
                      <a:pt x="1651" y="764"/>
                    </a:lnTo>
                    <a:lnTo>
                      <a:pt x="1654" y="772"/>
                    </a:lnTo>
                    <a:lnTo>
                      <a:pt x="1656" y="781"/>
                    </a:lnTo>
                    <a:lnTo>
                      <a:pt x="1659" y="789"/>
                    </a:lnTo>
                    <a:lnTo>
                      <a:pt x="1662" y="798"/>
                    </a:lnTo>
                    <a:lnTo>
                      <a:pt x="1664" y="806"/>
                    </a:lnTo>
                    <a:lnTo>
                      <a:pt x="1667" y="815"/>
                    </a:lnTo>
                    <a:lnTo>
                      <a:pt x="1669" y="823"/>
                    </a:lnTo>
                    <a:lnTo>
                      <a:pt x="1672" y="832"/>
                    </a:lnTo>
                    <a:lnTo>
                      <a:pt x="1674" y="840"/>
                    </a:lnTo>
                    <a:lnTo>
                      <a:pt x="1677" y="848"/>
                    </a:lnTo>
                    <a:lnTo>
                      <a:pt x="1680" y="857"/>
                    </a:lnTo>
                    <a:lnTo>
                      <a:pt x="1682" y="865"/>
                    </a:lnTo>
                    <a:lnTo>
                      <a:pt x="1685" y="874"/>
                    </a:lnTo>
                    <a:lnTo>
                      <a:pt x="1687" y="882"/>
                    </a:lnTo>
                    <a:lnTo>
                      <a:pt x="1690" y="890"/>
                    </a:lnTo>
                    <a:lnTo>
                      <a:pt x="1693" y="898"/>
                    </a:lnTo>
                    <a:lnTo>
                      <a:pt x="1695" y="907"/>
                    </a:lnTo>
                    <a:lnTo>
                      <a:pt x="1698" y="914"/>
                    </a:lnTo>
                    <a:lnTo>
                      <a:pt x="1701" y="923"/>
                    </a:lnTo>
                    <a:lnTo>
                      <a:pt x="1703" y="931"/>
                    </a:lnTo>
                    <a:lnTo>
                      <a:pt x="1706" y="939"/>
                    </a:lnTo>
                    <a:lnTo>
                      <a:pt x="1708" y="947"/>
                    </a:lnTo>
                    <a:lnTo>
                      <a:pt x="1711" y="955"/>
                    </a:lnTo>
                    <a:lnTo>
                      <a:pt x="1714" y="963"/>
                    </a:lnTo>
                    <a:lnTo>
                      <a:pt x="1716" y="970"/>
                    </a:lnTo>
                    <a:lnTo>
                      <a:pt x="1719" y="978"/>
                    </a:lnTo>
                    <a:lnTo>
                      <a:pt x="1721" y="986"/>
                    </a:lnTo>
                    <a:lnTo>
                      <a:pt x="1724" y="994"/>
                    </a:lnTo>
                    <a:lnTo>
                      <a:pt x="1726" y="1001"/>
                    </a:lnTo>
                    <a:lnTo>
                      <a:pt x="1729" y="1009"/>
                    </a:lnTo>
                    <a:lnTo>
                      <a:pt x="1732" y="1017"/>
                    </a:lnTo>
                    <a:lnTo>
                      <a:pt x="1734" y="1024"/>
                    </a:lnTo>
                    <a:lnTo>
                      <a:pt x="1737" y="1032"/>
                    </a:lnTo>
                    <a:lnTo>
                      <a:pt x="1740" y="1039"/>
                    </a:lnTo>
                    <a:lnTo>
                      <a:pt x="1742" y="1046"/>
                    </a:lnTo>
                    <a:lnTo>
                      <a:pt x="1745" y="1054"/>
                    </a:lnTo>
                    <a:lnTo>
                      <a:pt x="1747" y="1061"/>
                    </a:lnTo>
                    <a:lnTo>
                      <a:pt x="1750" y="1068"/>
                    </a:lnTo>
                    <a:lnTo>
                      <a:pt x="1753" y="1075"/>
                    </a:lnTo>
                    <a:lnTo>
                      <a:pt x="1755" y="1082"/>
                    </a:lnTo>
                    <a:lnTo>
                      <a:pt x="1758" y="1090"/>
                    </a:lnTo>
                    <a:lnTo>
                      <a:pt x="1761" y="1096"/>
                    </a:lnTo>
                    <a:lnTo>
                      <a:pt x="1763" y="1103"/>
                    </a:lnTo>
                    <a:lnTo>
                      <a:pt x="1766" y="1110"/>
                    </a:lnTo>
                    <a:lnTo>
                      <a:pt x="1768" y="1117"/>
                    </a:lnTo>
                    <a:lnTo>
                      <a:pt x="1771" y="1124"/>
                    </a:lnTo>
                    <a:lnTo>
                      <a:pt x="1773" y="1130"/>
                    </a:lnTo>
                    <a:lnTo>
                      <a:pt x="1776" y="1137"/>
                    </a:lnTo>
                    <a:lnTo>
                      <a:pt x="1779" y="1143"/>
                    </a:lnTo>
                    <a:lnTo>
                      <a:pt x="1781" y="1150"/>
                    </a:lnTo>
                    <a:lnTo>
                      <a:pt x="1784" y="1156"/>
                    </a:lnTo>
                    <a:lnTo>
                      <a:pt x="1786" y="1162"/>
                    </a:lnTo>
                    <a:lnTo>
                      <a:pt x="1789" y="1168"/>
                    </a:lnTo>
                    <a:lnTo>
                      <a:pt x="1792" y="1174"/>
                    </a:lnTo>
                    <a:lnTo>
                      <a:pt x="1794" y="1180"/>
                    </a:lnTo>
                    <a:lnTo>
                      <a:pt x="1797" y="1186"/>
                    </a:lnTo>
                    <a:lnTo>
                      <a:pt x="1800" y="1192"/>
                    </a:lnTo>
                    <a:lnTo>
                      <a:pt x="1802" y="1198"/>
                    </a:lnTo>
                    <a:lnTo>
                      <a:pt x="1805" y="1204"/>
                    </a:lnTo>
                    <a:lnTo>
                      <a:pt x="1807" y="1209"/>
                    </a:lnTo>
                    <a:lnTo>
                      <a:pt x="1810" y="1215"/>
                    </a:lnTo>
                    <a:lnTo>
                      <a:pt x="1812" y="1220"/>
                    </a:lnTo>
                    <a:lnTo>
                      <a:pt x="1815" y="1226"/>
                    </a:lnTo>
                    <a:lnTo>
                      <a:pt x="1818" y="1231"/>
                    </a:lnTo>
                    <a:lnTo>
                      <a:pt x="1820" y="1236"/>
                    </a:lnTo>
                    <a:lnTo>
                      <a:pt x="1823" y="1241"/>
                    </a:lnTo>
                    <a:lnTo>
                      <a:pt x="1825" y="1246"/>
                    </a:lnTo>
                    <a:lnTo>
                      <a:pt x="1828" y="1251"/>
                    </a:lnTo>
                    <a:lnTo>
                      <a:pt x="1831" y="1256"/>
                    </a:lnTo>
                    <a:lnTo>
                      <a:pt x="1833" y="1261"/>
                    </a:lnTo>
                    <a:lnTo>
                      <a:pt x="1836" y="1265"/>
                    </a:lnTo>
                    <a:lnTo>
                      <a:pt x="1839" y="1270"/>
                    </a:lnTo>
                    <a:lnTo>
                      <a:pt x="1841" y="1274"/>
                    </a:lnTo>
                    <a:lnTo>
                      <a:pt x="1844" y="1279"/>
                    </a:lnTo>
                    <a:lnTo>
                      <a:pt x="1846" y="1283"/>
                    </a:lnTo>
                    <a:lnTo>
                      <a:pt x="1849" y="1288"/>
                    </a:lnTo>
                    <a:lnTo>
                      <a:pt x="1852" y="1291"/>
                    </a:lnTo>
                    <a:lnTo>
                      <a:pt x="1854" y="1295"/>
                    </a:lnTo>
                    <a:lnTo>
                      <a:pt x="1857" y="1300"/>
                    </a:lnTo>
                    <a:lnTo>
                      <a:pt x="1859" y="1303"/>
                    </a:lnTo>
                    <a:lnTo>
                      <a:pt x="1862" y="1307"/>
                    </a:lnTo>
                    <a:lnTo>
                      <a:pt x="1864" y="1310"/>
                    </a:lnTo>
                    <a:lnTo>
                      <a:pt x="1867" y="1314"/>
                    </a:lnTo>
                    <a:lnTo>
                      <a:pt x="1870" y="1318"/>
                    </a:lnTo>
                    <a:lnTo>
                      <a:pt x="1872" y="1321"/>
                    </a:lnTo>
                    <a:lnTo>
                      <a:pt x="1875" y="1324"/>
                    </a:lnTo>
                    <a:lnTo>
                      <a:pt x="1878" y="1327"/>
                    </a:lnTo>
                    <a:lnTo>
                      <a:pt x="1880" y="1330"/>
                    </a:lnTo>
                    <a:lnTo>
                      <a:pt x="1883" y="1333"/>
                    </a:lnTo>
                    <a:lnTo>
                      <a:pt x="1885" y="1336"/>
                    </a:lnTo>
                    <a:lnTo>
                      <a:pt x="1888" y="1339"/>
                    </a:lnTo>
                    <a:lnTo>
                      <a:pt x="1891" y="1341"/>
                    </a:lnTo>
                    <a:lnTo>
                      <a:pt x="1893" y="1344"/>
                    </a:lnTo>
                    <a:lnTo>
                      <a:pt x="1896" y="1346"/>
                    </a:lnTo>
                    <a:lnTo>
                      <a:pt x="1899" y="1348"/>
                    </a:lnTo>
                    <a:lnTo>
                      <a:pt x="1901" y="1351"/>
                    </a:lnTo>
                    <a:lnTo>
                      <a:pt x="1904" y="1353"/>
                    </a:lnTo>
                    <a:lnTo>
                      <a:pt x="1906" y="1355"/>
                    </a:lnTo>
                    <a:lnTo>
                      <a:pt x="1909" y="1357"/>
                    </a:lnTo>
                    <a:lnTo>
                      <a:pt x="1911" y="1358"/>
                    </a:lnTo>
                    <a:lnTo>
                      <a:pt x="1914" y="1360"/>
                    </a:lnTo>
                    <a:lnTo>
                      <a:pt x="1917" y="1362"/>
                    </a:lnTo>
                    <a:lnTo>
                      <a:pt x="1919" y="1363"/>
                    </a:lnTo>
                    <a:lnTo>
                      <a:pt x="1922" y="1364"/>
                    </a:lnTo>
                    <a:lnTo>
                      <a:pt x="1924" y="1366"/>
                    </a:lnTo>
                    <a:lnTo>
                      <a:pt x="1927" y="1367"/>
                    </a:lnTo>
                    <a:lnTo>
                      <a:pt x="1930" y="1368"/>
                    </a:lnTo>
                    <a:lnTo>
                      <a:pt x="1932" y="1369"/>
                    </a:lnTo>
                    <a:lnTo>
                      <a:pt x="1935" y="1370"/>
                    </a:lnTo>
                    <a:lnTo>
                      <a:pt x="1938" y="1370"/>
                    </a:lnTo>
                    <a:lnTo>
                      <a:pt x="1940" y="1371"/>
                    </a:lnTo>
                    <a:lnTo>
                      <a:pt x="1943" y="1371"/>
                    </a:lnTo>
                    <a:lnTo>
                      <a:pt x="1945" y="1372"/>
                    </a:lnTo>
                    <a:lnTo>
                      <a:pt x="1948" y="1372"/>
                    </a:lnTo>
                    <a:lnTo>
                      <a:pt x="1951" y="1372"/>
                    </a:lnTo>
                    <a:lnTo>
                      <a:pt x="1953" y="1372"/>
                    </a:lnTo>
                    <a:lnTo>
                      <a:pt x="1956" y="1372"/>
                    </a:lnTo>
                    <a:lnTo>
                      <a:pt x="1958" y="1372"/>
                    </a:lnTo>
                    <a:lnTo>
                      <a:pt x="1961" y="1372"/>
                    </a:lnTo>
                    <a:lnTo>
                      <a:pt x="1963" y="1371"/>
                    </a:lnTo>
                    <a:lnTo>
                      <a:pt x="1966" y="1371"/>
                    </a:lnTo>
                    <a:lnTo>
                      <a:pt x="1969" y="1370"/>
                    </a:lnTo>
                    <a:lnTo>
                      <a:pt x="1971" y="1370"/>
                    </a:lnTo>
                    <a:lnTo>
                      <a:pt x="1974" y="1369"/>
                    </a:lnTo>
                    <a:lnTo>
                      <a:pt x="1977" y="1368"/>
                    </a:lnTo>
                    <a:lnTo>
                      <a:pt x="1979" y="1367"/>
                    </a:lnTo>
                    <a:lnTo>
                      <a:pt x="1982" y="1366"/>
                    </a:lnTo>
                    <a:lnTo>
                      <a:pt x="1984" y="1364"/>
                    </a:lnTo>
                    <a:lnTo>
                      <a:pt x="1987" y="1363"/>
                    </a:lnTo>
                    <a:lnTo>
                      <a:pt x="1990" y="1362"/>
                    </a:lnTo>
                    <a:lnTo>
                      <a:pt x="1992" y="1360"/>
                    </a:lnTo>
                    <a:lnTo>
                      <a:pt x="1995" y="1358"/>
                    </a:lnTo>
                    <a:lnTo>
                      <a:pt x="1998" y="1357"/>
                    </a:lnTo>
                    <a:lnTo>
                      <a:pt x="2000" y="1355"/>
                    </a:lnTo>
                    <a:lnTo>
                      <a:pt x="2002" y="1353"/>
                    </a:lnTo>
                    <a:lnTo>
                      <a:pt x="2005" y="1351"/>
                    </a:lnTo>
                    <a:lnTo>
                      <a:pt x="2008" y="1348"/>
                    </a:lnTo>
                    <a:lnTo>
                      <a:pt x="2010" y="1346"/>
                    </a:lnTo>
                    <a:lnTo>
                      <a:pt x="2013" y="1344"/>
                    </a:lnTo>
                    <a:lnTo>
                      <a:pt x="2016" y="1341"/>
                    </a:lnTo>
                    <a:lnTo>
                      <a:pt x="2018" y="1339"/>
                    </a:lnTo>
                    <a:lnTo>
                      <a:pt x="2021" y="1336"/>
                    </a:lnTo>
                    <a:lnTo>
                      <a:pt x="2023" y="1333"/>
                    </a:lnTo>
                    <a:lnTo>
                      <a:pt x="2026" y="1330"/>
                    </a:lnTo>
                    <a:lnTo>
                      <a:pt x="2029" y="1327"/>
                    </a:lnTo>
                    <a:lnTo>
                      <a:pt x="2031" y="1324"/>
                    </a:lnTo>
                    <a:lnTo>
                      <a:pt x="2034" y="1321"/>
                    </a:lnTo>
                    <a:lnTo>
                      <a:pt x="2037" y="1318"/>
                    </a:lnTo>
                    <a:lnTo>
                      <a:pt x="2039" y="1314"/>
                    </a:lnTo>
                    <a:lnTo>
                      <a:pt x="2042" y="1310"/>
                    </a:lnTo>
                    <a:lnTo>
                      <a:pt x="2044" y="1307"/>
                    </a:lnTo>
                    <a:lnTo>
                      <a:pt x="2047" y="1303"/>
                    </a:lnTo>
                    <a:lnTo>
                      <a:pt x="2049" y="1300"/>
                    </a:lnTo>
                    <a:lnTo>
                      <a:pt x="2052" y="1295"/>
                    </a:lnTo>
                    <a:lnTo>
                      <a:pt x="2055" y="1291"/>
                    </a:lnTo>
                    <a:lnTo>
                      <a:pt x="2057" y="1288"/>
                    </a:lnTo>
                    <a:lnTo>
                      <a:pt x="2060" y="1283"/>
                    </a:lnTo>
                    <a:lnTo>
                      <a:pt x="2062" y="1279"/>
                    </a:lnTo>
                    <a:lnTo>
                      <a:pt x="2065" y="1274"/>
                    </a:lnTo>
                    <a:lnTo>
                      <a:pt x="2068" y="1270"/>
                    </a:lnTo>
                    <a:lnTo>
                      <a:pt x="2070" y="1265"/>
                    </a:lnTo>
                    <a:lnTo>
                      <a:pt x="2073" y="1261"/>
                    </a:lnTo>
                    <a:lnTo>
                      <a:pt x="2076" y="1256"/>
                    </a:lnTo>
                    <a:lnTo>
                      <a:pt x="2078" y="1251"/>
                    </a:lnTo>
                    <a:lnTo>
                      <a:pt x="2081" y="1246"/>
                    </a:lnTo>
                    <a:lnTo>
                      <a:pt x="2083" y="1241"/>
                    </a:lnTo>
                    <a:lnTo>
                      <a:pt x="2086" y="1236"/>
                    </a:lnTo>
                    <a:lnTo>
                      <a:pt x="2089" y="1231"/>
                    </a:lnTo>
                    <a:lnTo>
                      <a:pt x="2091" y="1226"/>
                    </a:lnTo>
                    <a:lnTo>
                      <a:pt x="2094" y="1220"/>
                    </a:lnTo>
                    <a:lnTo>
                      <a:pt x="2096" y="1215"/>
                    </a:lnTo>
                    <a:lnTo>
                      <a:pt x="2099" y="1209"/>
                    </a:lnTo>
                    <a:lnTo>
                      <a:pt x="2101" y="1204"/>
                    </a:lnTo>
                    <a:lnTo>
                      <a:pt x="2104" y="1198"/>
                    </a:lnTo>
                    <a:lnTo>
                      <a:pt x="2107" y="1192"/>
                    </a:lnTo>
                    <a:lnTo>
                      <a:pt x="2109" y="1186"/>
                    </a:lnTo>
                    <a:lnTo>
                      <a:pt x="2112" y="1180"/>
                    </a:lnTo>
                    <a:lnTo>
                      <a:pt x="2115" y="1174"/>
                    </a:lnTo>
                    <a:lnTo>
                      <a:pt x="2117" y="1168"/>
                    </a:lnTo>
                    <a:lnTo>
                      <a:pt x="2120" y="1162"/>
                    </a:lnTo>
                    <a:lnTo>
                      <a:pt x="2122" y="1156"/>
                    </a:lnTo>
                    <a:lnTo>
                      <a:pt x="2125" y="1150"/>
                    </a:lnTo>
                    <a:lnTo>
                      <a:pt x="2128" y="1143"/>
                    </a:lnTo>
                    <a:lnTo>
                      <a:pt x="2130" y="1137"/>
                    </a:lnTo>
                    <a:lnTo>
                      <a:pt x="2133" y="1130"/>
                    </a:lnTo>
                    <a:lnTo>
                      <a:pt x="2136" y="1124"/>
                    </a:lnTo>
                    <a:lnTo>
                      <a:pt x="2138" y="1117"/>
                    </a:lnTo>
                    <a:lnTo>
                      <a:pt x="2140" y="1110"/>
                    </a:lnTo>
                    <a:lnTo>
                      <a:pt x="2143" y="1103"/>
                    </a:lnTo>
                    <a:lnTo>
                      <a:pt x="2146" y="1096"/>
                    </a:lnTo>
                    <a:lnTo>
                      <a:pt x="2148" y="1090"/>
                    </a:lnTo>
                    <a:lnTo>
                      <a:pt x="2151" y="1082"/>
                    </a:lnTo>
                    <a:lnTo>
                      <a:pt x="2154" y="1075"/>
                    </a:lnTo>
                    <a:lnTo>
                      <a:pt x="2156" y="1068"/>
                    </a:lnTo>
                    <a:lnTo>
                      <a:pt x="2159" y="1061"/>
                    </a:lnTo>
                    <a:lnTo>
                      <a:pt x="2161" y="1054"/>
                    </a:lnTo>
                    <a:lnTo>
                      <a:pt x="2164" y="1046"/>
                    </a:lnTo>
                    <a:lnTo>
                      <a:pt x="2167" y="1039"/>
                    </a:lnTo>
                    <a:lnTo>
                      <a:pt x="2169" y="1032"/>
                    </a:lnTo>
                    <a:lnTo>
                      <a:pt x="2172" y="1024"/>
                    </a:lnTo>
                    <a:lnTo>
                      <a:pt x="2175" y="1017"/>
                    </a:lnTo>
                    <a:lnTo>
                      <a:pt x="2177" y="1009"/>
                    </a:lnTo>
                    <a:lnTo>
                      <a:pt x="2180" y="1001"/>
                    </a:lnTo>
                    <a:lnTo>
                      <a:pt x="2182" y="994"/>
                    </a:lnTo>
                    <a:lnTo>
                      <a:pt x="2185" y="986"/>
                    </a:lnTo>
                    <a:lnTo>
                      <a:pt x="2187" y="978"/>
                    </a:lnTo>
                    <a:lnTo>
                      <a:pt x="2190" y="970"/>
                    </a:lnTo>
                    <a:lnTo>
                      <a:pt x="2193" y="963"/>
                    </a:lnTo>
                    <a:lnTo>
                      <a:pt x="2195" y="955"/>
                    </a:lnTo>
                    <a:lnTo>
                      <a:pt x="2198" y="947"/>
                    </a:lnTo>
                    <a:lnTo>
                      <a:pt x="2200" y="939"/>
                    </a:lnTo>
                    <a:lnTo>
                      <a:pt x="2203" y="931"/>
                    </a:lnTo>
                    <a:lnTo>
                      <a:pt x="2206" y="923"/>
                    </a:lnTo>
                    <a:lnTo>
                      <a:pt x="2208" y="914"/>
                    </a:lnTo>
                    <a:lnTo>
                      <a:pt x="2211" y="907"/>
                    </a:lnTo>
                    <a:lnTo>
                      <a:pt x="2214" y="898"/>
                    </a:lnTo>
                    <a:lnTo>
                      <a:pt x="2216" y="890"/>
                    </a:lnTo>
                    <a:lnTo>
                      <a:pt x="2219" y="882"/>
                    </a:lnTo>
                    <a:lnTo>
                      <a:pt x="2221" y="874"/>
                    </a:lnTo>
                    <a:lnTo>
                      <a:pt x="2224" y="865"/>
                    </a:lnTo>
                    <a:lnTo>
                      <a:pt x="2227" y="857"/>
                    </a:lnTo>
                    <a:lnTo>
                      <a:pt x="2229" y="848"/>
                    </a:lnTo>
                    <a:lnTo>
                      <a:pt x="2232" y="840"/>
                    </a:lnTo>
                    <a:lnTo>
                      <a:pt x="2234" y="832"/>
                    </a:lnTo>
                    <a:lnTo>
                      <a:pt x="2237" y="823"/>
                    </a:lnTo>
                    <a:lnTo>
                      <a:pt x="2239" y="815"/>
                    </a:lnTo>
                    <a:lnTo>
                      <a:pt x="2242" y="806"/>
                    </a:lnTo>
                    <a:lnTo>
                      <a:pt x="2245" y="798"/>
                    </a:lnTo>
                    <a:lnTo>
                      <a:pt x="2247" y="789"/>
                    </a:lnTo>
                    <a:lnTo>
                      <a:pt x="2250" y="781"/>
                    </a:lnTo>
                    <a:lnTo>
                      <a:pt x="2253" y="772"/>
                    </a:lnTo>
                    <a:lnTo>
                      <a:pt x="2255" y="764"/>
                    </a:lnTo>
                    <a:lnTo>
                      <a:pt x="2258" y="755"/>
                    </a:lnTo>
                    <a:lnTo>
                      <a:pt x="2260" y="746"/>
                    </a:lnTo>
                    <a:lnTo>
                      <a:pt x="2263" y="738"/>
                    </a:lnTo>
                    <a:lnTo>
                      <a:pt x="2266" y="729"/>
                    </a:lnTo>
                    <a:lnTo>
                      <a:pt x="2268" y="721"/>
                    </a:lnTo>
                    <a:lnTo>
                      <a:pt x="2271" y="712"/>
                    </a:lnTo>
                    <a:lnTo>
                      <a:pt x="2274" y="703"/>
                    </a:lnTo>
                    <a:lnTo>
                      <a:pt x="2276" y="695"/>
                    </a:lnTo>
                    <a:lnTo>
                      <a:pt x="2278" y="686"/>
                    </a:lnTo>
                    <a:lnTo>
                      <a:pt x="2281" y="677"/>
                    </a:lnTo>
                    <a:lnTo>
                      <a:pt x="2284" y="669"/>
                    </a:lnTo>
                    <a:lnTo>
                      <a:pt x="2286" y="661"/>
                    </a:lnTo>
                    <a:lnTo>
                      <a:pt x="2289" y="652"/>
                    </a:lnTo>
                    <a:lnTo>
                      <a:pt x="2292" y="643"/>
                    </a:lnTo>
                    <a:lnTo>
                      <a:pt x="2294" y="635"/>
                    </a:lnTo>
                    <a:lnTo>
                      <a:pt x="2297" y="626"/>
                    </a:lnTo>
                    <a:lnTo>
                      <a:pt x="2299" y="617"/>
                    </a:lnTo>
                    <a:lnTo>
                      <a:pt x="2302" y="609"/>
                    </a:lnTo>
                    <a:lnTo>
                      <a:pt x="2305" y="600"/>
                    </a:lnTo>
                    <a:lnTo>
                      <a:pt x="2307" y="592"/>
                    </a:lnTo>
                    <a:lnTo>
                      <a:pt x="2310" y="583"/>
                    </a:lnTo>
                    <a:lnTo>
                      <a:pt x="2313" y="575"/>
                    </a:lnTo>
                    <a:lnTo>
                      <a:pt x="2315" y="566"/>
                    </a:lnTo>
                    <a:lnTo>
                      <a:pt x="2318" y="558"/>
                    </a:lnTo>
                    <a:lnTo>
                      <a:pt x="2320" y="549"/>
                    </a:lnTo>
                    <a:lnTo>
                      <a:pt x="2323" y="541"/>
                    </a:lnTo>
                    <a:lnTo>
                      <a:pt x="2325" y="532"/>
                    </a:lnTo>
                    <a:lnTo>
                      <a:pt x="2328" y="524"/>
                    </a:lnTo>
                    <a:lnTo>
                      <a:pt x="2331" y="516"/>
                    </a:lnTo>
                    <a:lnTo>
                      <a:pt x="2333" y="507"/>
                    </a:lnTo>
                    <a:lnTo>
                      <a:pt x="2336" y="499"/>
                    </a:lnTo>
                    <a:lnTo>
                      <a:pt x="2338" y="491"/>
                    </a:lnTo>
                    <a:lnTo>
                      <a:pt x="2341" y="482"/>
                    </a:lnTo>
                    <a:lnTo>
                      <a:pt x="2344" y="474"/>
                    </a:lnTo>
                    <a:lnTo>
                      <a:pt x="2346" y="466"/>
                    </a:lnTo>
                    <a:lnTo>
                      <a:pt x="2349" y="458"/>
                    </a:lnTo>
                    <a:lnTo>
                      <a:pt x="2352" y="450"/>
                    </a:lnTo>
                    <a:lnTo>
                      <a:pt x="2354" y="442"/>
                    </a:lnTo>
                    <a:lnTo>
                      <a:pt x="2357" y="434"/>
                    </a:lnTo>
                    <a:lnTo>
                      <a:pt x="2359" y="426"/>
                    </a:lnTo>
                    <a:lnTo>
                      <a:pt x="2362" y="418"/>
                    </a:lnTo>
                    <a:lnTo>
                      <a:pt x="2365" y="410"/>
                    </a:lnTo>
                    <a:lnTo>
                      <a:pt x="2367" y="402"/>
                    </a:lnTo>
                    <a:lnTo>
                      <a:pt x="2370" y="394"/>
                    </a:lnTo>
                    <a:lnTo>
                      <a:pt x="2372" y="386"/>
                    </a:lnTo>
                    <a:lnTo>
                      <a:pt x="2375" y="379"/>
                    </a:lnTo>
                    <a:lnTo>
                      <a:pt x="2377" y="371"/>
                    </a:lnTo>
                    <a:lnTo>
                      <a:pt x="2380" y="363"/>
                    </a:lnTo>
                    <a:lnTo>
                      <a:pt x="2383" y="356"/>
                    </a:lnTo>
                    <a:lnTo>
                      <a:pt x="2385" y="348"/>
                    </a:lnTo>
                    <a:lnTo>
                      <a:pt x="2388" y="341"/>
                    </a:lnTo>
                    <a:lnTo>
                      <a:pt x="2391" y="333"/>
                    </a:lnTo>
                    <a:lnTo>
                      <a:pt x="2393" y="326"/>
                    </a:lnTo>
                    <a:lnTo>
                      <a:pt x="2396" y="319"/>
                    </a:lnTo>
                    <a:lnTo>
                      <a:pt x="2398" y="311"/>
                    </a:lnTo>
                    <a:lnTo>
                      <a:pt x="2401" y="304"/>
                    </a:lnTo>
                    <a:lnTo>
                      <a:pt x="2404" y="297"/>
                    </a:lnTo>
                    <a:lnTo>
                      <a:pt x="2406" y="290"/>
                    </a:lnTo>
                    <a:lnTo>
                      <a:pt x="2409" y="283"/>
                    </a:lnTo>
                    <a:lnTo>
                      <a:pt x="2412" y="276"/>
                    </a:lnTo>
                    <a:lnTo>
                      <a:pt x="2414" y="269"/>
                    </a:lnTo>
                    <a:lnTo>
                      <a:pt x="2417" y="262"/>
                    </a:lnTo>
                    <a:lnTo>
                      <a:pt x="2419" y="256"/>
                    </a:lnTo>
                    <a:lnTo>
                      <a:pt x="2422" y="249"/>
                    </a:lnTo>
                    <a:lnTo>
                      <a:pt x="2424" y="242"/>
                    </a:lnTo>
                    <a:lnTo>
                      <a:pt x="2427" y="236"/>
                    </a:lnTo>
                    <a:lnTo>
                      <a:pt x="2430" y="229"/>
                    </a:lnTo>
                    <a:lnTo>
                      <a:pt x="2432" y="223"/>
                    </a:lnTo>
                    <a:lnTo>
                      <a:pt x="2435" y="217"/>
                    </a:lnTo>
                    <a:lnTo>
                      <a:pt x="2437" y="211"/>
                    </a:lnTo>
                    <a:lnTo>
                      <a:pt x="2440" y="204"/>
                    </a:lnTo>
                    <a:lnTo>
                      <a:pt x="2443" y="198"/>
                    </a:lnTo>
                    <a:lnTo>
                      <a:pt x="2445" y="192"/>
                    </a:lnTo>
                    <a:lnTo>
                      <a:pt x="2448" y="186"/>
                    </a:lnTo>
                    <a:lnTo>
                      <a:pt x="2451" y="180"/>
                    </a:lnTo>
                    <a:lnTo>
                      <a:pt x="2453" y="175"/>
                    </a:lnTo>
                    <a:lnTo>
                      <a:pt x="2456" y="169"/>
                    </a:lnTo>
                    <a:lnTo>
                      <a:pt x="2458" y="163"/>
                    </a:lnTo>
                    <a:lnTo>
                      <a:pt x="2461" y="158"/>
                    </a:lnTo>
                    <a:lnTo>
                      <a:pt x="2463" y="152"/>
                    </a:lnTo>
                    <a:lnTo>
                      <a:pt x="2466" y="147"/>
                    </a:lnTo>
                    <a:lnTo>
                      <a:pt x="2469" y="142"/>
                    </a:lnTo>
                    <a:lnTo>
                      <a:pt x="2471" y="136"/>
                    </a:lnTo>
                    <a:lnTo>
                      <a:pt x="2474" y="131"/>
                    </a:lnTo>
                    <a:lnTo>
                      <a:pt x="2476" y="126"/>
                    </a:lnTo>
                    <a:lnTo>
                      <a:pt x="2479" y="121"/>
                    </a:lnTo>
                    <a:lnTo>
                      <a:pt x="2482" y="116"/>
                    </a:lnTo>
                    <a:lnTo>
                      <a:pt x="2484" y="112"/>
                    </a:lnTo>
                    <a:lnTo>
                      <a:pt x="2487" y="107"/>
                    </a:lnTo>
                    <a:lnTo>
                      <a:pt x="2490" y="103"/>
                    </a:lnTo>
                    <a:lnTo>
                      <a:pt x="2492" y="98"/>
                    </a:lnTo>
                    <a:lnTo>
                      <a:pt x="2495" y="94"/>
                    </a:lnTo>
                    <a:lnTo>
                      <a:pt x="2497" y="89"/>
                    </a:lnTo>
                    <a:lnTo>
                      <a:pt x="2500" y="85"/>
                    </a:lnTo>
                    <a:lnTo>
                      <a:pt x="2503" y="81"/>
                    </a:lnTo>
                    <a:lnTo>
                      <a:pt x="2505" y="77"/>
                    </a:lnTo>
                    <a:lnTo>
                      <a:pt x="2508" y="73"/>
                    </a:lnTo>
                    <a:lnTo>
                      <a:pt x="2510" y="69"/>
                    </a:lnTo>
                    <a:lnTo>
                      <a:pt x="2513" y="65"/>
                    </a:lnTo>
                    <a:lnTo>
                      <a:pt x="2515" y="62"/>
                    </a:lnTo>
                    <a:lnTo>
                      <a:pt x="2518" y="58"/>
                    </a:lnTo>
                    <a:lnTo>
                      <a:pt x="2521" y="55"/>
                    </a:lnTo>
                    <a:lnTo>
                      <a:pt x="2523" y="52"/>
                    </a:lnTo>
                    <a:lnTo>
                      <a:pt x="2526" y="49"/>
                    </a:lnTo>
                    <a:lnTo>
                      <a:pt x="2529" y="45"/>
                    </a:lnTo>
                    <a:lnTo>
                      <a:pt x="2531" y="42"/>
                    </a:lnTo>
                    <a:lnTo>
                      <a:pt x="2534" y="39"/>
                    </a:lnTo>
                    <a:lnTo>
                      <a:pt x="2536" y="37"/>
                    </a:lnTo>
                    <a:lnTo>
                      <a:pt x="2539" y="34"/>
                    </a:lnTo>
                    <a:lnTo>
                      <a:pt x="2542" y="31"/>
                    </a:lnTo>
                    <a:lnTo>
                      <a:pt x="2544" y="29"/>
                    </a:lnTo>
                    <a:lnTo>
                      <a:pt x="2547" y="26"/>
                    </a:lnTo>
                    <a:lnTo>
                      <a:pt x="2550" y="24"/>
                    </a:lnTo>
                    <a:lnTo>
                      <a:pt x="2552" y="22"/>
                    </a:lnTo>
                    <a:lnTo>
                      <a:pt x="2555" y="20"/>
                    </a:lnTo>
                    <a:lnTo>
                      <a:pt x="2557" y="18"/>
                    </a:lnTo>
                    <a:lnTo>
                      <a:pt x="2560" y="16"/>
                    </a:lnTo>
                    <a:lnTo>
                      <a:pt x="2562" y="14"/>
                    </a:lnTo>
                    <a:lnTo>
                      <a:pt x="2565" y="13"/>
                    </a:lnTo>
                    <a:lnTo>
                      <a:pt x="2568" y="11"/>
                    </a:lnTo>
                    <a:lnTo>
                      <a:pt x="2570" y="9"/>
                    </a:lnTo>
                    <a:lnTo>
                      <a:pt x="2573" y="8"/>
                    </a:lnTo>
                    <a:lnTo>
                      <a:pt x="2575" y="7"/>
                    </a:lnTo>
                    <a:lnTo>
                      <a:pt x="2578" y="6"/>
                    </a:lnTo>
                    <a:lnTo>
                      <a:pt x="2581" y="5"/>
                    </a:lnTo>
                    <a:lnTo>
                      <a:pt x="2583" y="4"/>
                    </a:lnTo>
                    <a:lnTo>
                      <a:pt x="2586" y="3"/>
                    </a:lnTo>
                    <a:lnTo>
                      <a:pt x="2589" y="2"/>
                    </a:lnTo>
                    <a:lnTo>
                      <a:pt x="2591" y="2"/>
                    </a:lnTo>
                    <a:lnTo>
                      <a:pt x="2594" y="1"/>
                    </a:lnTo>
                    <a:lnTo>
                      <a:pt x="2596" y="1"/>
                    </a:lnTo>
                    <a:lnTo>
                      <a:pt x="2599" y="1"/>
                    </a:lnTo>
                    <a:lnTo>
                      <a:pt x="2602" y="0"/>
                    </a:lnTo>
                  </a:path>
                </a:pathLst>
              </a:custGeom>
              <a:noFill/>
              <a:ln w="381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5120594" y="5769641"/>
                <a:ext cx="3437669" cy="611905"/>
              </a:xfrm>
              <a:custGeom>
                <a:avLst/>
                <a:gdLst>
                  <a:gd name="T0" fmla="*/ 39 w 2602"/>
                  <a:gd name="T1" fmla="*/ 89 h 137"/>
                  <a:gd name="T2" fmla="*/ 81 w 2602"/>
                  <a:gd name="T3" fmla="*/ 118 h 137"/>
                  <a:gd name="T4" fmla="*/ 123 w 2602"/>
                  <a:gd name="T5" fmla="*/ 4 h 137"/>
                  <a:gd name="T6" fmla="*/ 164 w 2602"/>
                  <a:gd name="T7" fmla="*/ 73 h 137"/>
                  <a:gd name="T8" fmla="*/ 206 w 2602"/>
                  <a:gd name="T9" fmla="*/ 128 h 137"/>
                  <a:gd name="T10" fmla="*/ 248 w 2602"/>
                  <a:gd name="T11" fmla="*/ 13 h 137"/>
                  <a:gd name="T12" fmla="*/ 289 w 2602"/>
                  <a:gd name="T13" fmla="*/ 55 h 137"/>
                  <a:gd name="T14" fmla="*/ 331 w 2602"/>
                  <a:gd name="T15" fmla="*/ 135 h 137"/>
                  <a:gd name="T16" fmla="*/ 372 w 2602"/>
                  <a:gd name="T17" fmla="*/ 25 h 137"/>
                  <a:gd name="T18" fmla="*/ 414 w 2602"/>
                  <a:gd name="T19" fmla="*/ 39 h 137"/>
                  <a:gd name="T20" fmla="*/ 456 w 2602"/>
                  <a:gd name="T21" fmla="*/ 137 h 137"/>
                  <a:gd name="T22" fmla="*/ 498 w 2602"/>
                  <a:gd name="T23" fmla="*/ 39 h 137"/>
                  <a:gd name="T24" fmla="*/ 539 w 2602"/>
                  <a:gd name="T25" fmla="*/ 25 h 137"/>
                  <a:gd name="T26" fmla="*/ 581 w 2602"/>
                  <a:gd name="T27" fmla="*/ 135 h 137"/>
                  <a:gd name="T28" fmla="*/ 623 w 2602"/>
                  <a:gd name="T29" fmla="*/ 55 h 137"/>
                  <a:gd name="T30" fmla="*/ 664 w 2602"/>
                  <a:gd name="T31" fmla="*/ 13 h 137"/>
                  <a:gd name="T32" fmla="*/ 706 w 2602"/>
                  <a:gd name="T33" fmla="*/ 128 h 137"/>
                  <a:gd name="T34" fmla="*/ 747 w 2602"/>
                  <a:gd name="T35" fmla="*/ 73 h 137"/>
                  <a:gd name="T36" fmla="*/ 789 w 2602"/>
                  <a:gd name="T37" fmla="*/ 4 h 137"/>
                  <a:gd name="T38" fmla="*/ 831 w 2602"/>
                  <a:gd name="T39" fmla="*/ 118 h 137"/>
                  <a:gd name="T40" fmla="*/ 873 w 2602"/>
                  <a:gd name="T41" fmla="*/ 89 h 137"/>
                  <a:gd name="T42" fmla="*/ 914 w 2602"/>
                  <a:gd name="T43" fmla="*/ 0 h 137"/>
                  <a:gd name="T44" fmla="*/ 956 w 2602"/>
                  <a:gd name="T45" fmla="*/ 105 h 137"/>
                  <a:gd name="T46" fmla="*/ 998 w 2602"/>
                  <a:gd name="T47" fmla="*/ 105 h 137"/>
                  <a:gd name="T48" fmla="*/ 1039 w 2602"/>
                  <a:gd name="T49" fmla="*/ 0 h 137"/>
                  <a:gd name="T50" fmla="*/ 1081 w 2602"/>
                  <a:gd name="T51" fmla="*/ 89 h 137"/>
                  <a:gd name="T52" fmla="*/ 1122 w 2602"/>
                  <a:gd name="T53" fmla="*/ 118 h 137"/>
                  <a:gd name="T54" fmla="*/ 1164 w 2602"/>
                  <a:gd name="T55" fmla="*/ 4 h 137"/>
                  <a:gd name="T56" fmla="*/ 1206 w 2602"/>
                  <a:gd name="T57" fmla="*/ 73 h 137"/>
                  <a:gd name="T58" fmla="*/ 1248 w 2602"/>
                  <a:gd name="T59" fmla="*/ 128 h 137"/>
                  <a:gd name="T60" fmla="*/ 1289 w 2602"/>
                  <a:gd name="T61" fmla="*/ 13 h 137"/>
                  <a:gd name="T62" fmla="*/ 1331 w 2602"/>
                  <a:gd name="T63" fmla="*/ 55 h 137"/>
                  <a:gd name="T64" fmla="*/ 1372 w 2602"/>
                  <a:gd name="T65" fmla="*/ 135 h 137"/>
                  <a:gd name="T66" fmla="*/ 1414 w 2602"/>
                  <a:gd name="T67" fmla="*/ 25 h 137"/>
                  <a:gd name="T68" fmla="*/ 1456 w 2602"/>
                  <a:gd name="T69" fmla="*/ 39 h 137"/>
                  <a:gd name="T70" fmla="*/ 1497 w 2602"/>
                  <a:gd name="T71" fmla="*/ 137 h 137"/>
                  <a:gd name="T72" fmla="*/ 1539 w 2602"/>
                  <a:gd name="T73" fmla="*/ 39 h 137"/>
                  <a:gd name="T74" fmla="*/ 1581 w 2602"/>
                  <a:gd name="T75" fmla="*/ 25 h 137"/>
                  <a:gd name="T76" fmla="*/ 1623 w 2602"/>
                  <a:gd name="T77" fmla="*/ 135 h 137"/>
                  <a:gd name="T78" fmla="*/ 1664 w 2602"/>
                  <a:gd name="T79" fmla="*/ 55 h 137"/>
                  <a:gd name="T80" fmla="*/ 1706 w 2602"/>
                  <a:gd name="T81" fmla="*/ 13 h 137"/>
                  <a:gd name="T82" fmla="*/ 1747 w 2602"/>
                  <a:gd name="T83" fmla="*/ 128 h 137"/>
                  <a:gd name="T84" fmla="*/ 1789 w 2602"/>
                  <a:gd name="T85" fmla="*/ 73 h 137"/>
                  <a:gd name="T86" fmla="*/ 1831 w 2602"/>
                  <a:gd name="T87" fmla="*/ 4 h 137"/>
                  <a:gd name="T88" fmla="*/ 1872 w 2602"/>
                  <a:gd name="T89" fmla="*/ 118 h 137"/>
                  <a:gd name="T90" fmla="*/ 1914 w 2602"/>
                  <a:gd name="T91" fmla="*/ 89 h 137"/>
                  <a:gd name="T92" fmla="*/ 1956 w 2602"/>
                  <a:gd name="T93" fmla="*/ 0 h 137"/>
                  <a:gd name="T94" fmla="*/ 1998 w 2602"/>
                  <a:gd name="T95" fmla="*/ 105 h 137"/>
                  <a:gd name="T96" fmla="*/ 2039 w 2602"/>
                  <a:gd name="T97" fmla="*/ 105 h 137"/>
                  <a:gd name="T98" fmla="*/ 2081 w 2602"/>
                  <a:gd name="T99" fmla="*/ 0 h 137"/>
                  <a:gd name="T100" fmla="*/ 2122 w 2602"/>
                  <a:gd name="T101" fmla="*/ 89 h 137"/>
                  <a:gd name="T102" fmla="*/ 2164 w 2602"/>
                  <a:gd name="T103" fmla="*/ 118 h 137"/>
                  <a:gd name="T104" fmla="*/ 2206 w 2602"/>
                  <a:gd name="T105" fmla="*/ 4 h 137"/>
                  <a:gd name="T106" fmla="*/ 2247 w 2602"/>
                  <a:gd name="T107" fmla="*/ 73 h 137"/>
                  <a:gd name="T108" fmla="*/ 2289 w 2602"/>
                  <a:gd name="T109" fmla="*/ 128 h 137"/>
                  <a:gd name="T110" fmla="*/ 2331 w 2602"/>
                  <a:gd name="T111" fmla="*/ 13 h 137"/>
                  <a:gd name="T112" fmla="*/ 2372 w 2602"/>
                  <a:gd name="T113" fmla="*/ 55 h 137"/>
                  <a:gd name="T114" fmla="*/ 2414 w 2602"/>
                  <a:gd name="T115" fmla="*/ 135 h 137"/>
                  <a:gd name="T116" fmla="*/ 2456 w 2602"/>
                  <a:gd name="T117" fmla="*/ 25 h 137"/>
                  <a:gd name="T118" fmla="*/ 2497 w 2602"/>
                  <a:gd name="T119" fmla="*/ 39 h 137"/>
                  <a:gd name="T120" fmla="*/ 2539 w 2602"/>
                  <a:gd name="T121" fmla="*/ 137 h 137"/>
                  <a:gd name="T122" fmla="*/ 2581 w 2602"/>
                  <a:gd name="T123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">
                    <a:moveTo>
                      <a:pt x="0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8" y="4"/>
                    </a:lnTo>
                    <a:lnTo>
                      <a:pt x="11" y="8"/>
                    </a:lnTo>
                    <a:lnTo>
                      <a:pt x="13" y="13"/>
                    </a:lnTo>
                    <a:lnTo>
                      <a:pt x="16" y="18"/>
                    </a:lnTo>
                    <a:lnTo>
                      <a:pt x="18" y="25"/>
                    </a:lnTo>
                    <a:lnTo>
                      <a:pt x="21" y="31"/>
                    </a:lnTo>
                    <a:lnTo>
                      <a:pt x="24" y="39"/>
                    </a:lnTo>
                    <a:lnTo>
                      <a:pt x="26" y="47"/>
                    </a:lnTo>
                    <a:lnTo>
                      <a:pt x="29" y="55"/>
                    </a:lnTo>
                    <a:lnTo>
                      <a:pt x="32" y="64"/>
                    </a:lnTo>
                    <a:lnTo>
                      <a:pt x="34" y="73"/>
                    </a:lnTo>
                    <a:lnTo>
                      <a:pt x="37" y="81"/>
                    </a:lnTo>
                    <a:lnTo>
                      <a:pt x="39" y="89"/>
                    </a:lnTo>
                    <a:lnTo>
                      <a:pt x="42" y="97"/>
                    </a:lnTo>
                    <a:lnTo>
                      <a:pt x="45" y="105"/>
                    </a:lnTo>
                    <a:lnTo>
                      <a:pt x="47" y="112"/>
                    </a:lnTo>
                    <a:lnTo>
                      <a:pt x="50" y="118"/>
                    </a:lnTo>
                    <a:lnTo>
                      <a:pt x="52" y="124"/>
                    </a:lnTo>
                    <a:lnTo>
                      <a:pt x="55" y="128"/>
                    </a:lnTo>
                    <a:lnTo>
                      <a:pt x="57" y="132"/>
                    </a:lnTo>
                    <a:lnTo>
                      <a:pt x="60" y="135"/>
                    </a:lnTo>
                    <a:lnTo>
                      <a:pt x="63" y="136"/>
                    </a:lnTo>
                    <a:lnTo>
                      <a:pt x="65" y="137"/>
                    </a:lnTo>
                    <a:lnTo>
                      <a:pt x="68" y="136"/>
                    </a:lnTo>
                    <a:lnTo>
                      <a:pt x="71" y="135"/>
                    </a:lnTo>
                    <a:lnTo>
                      <a:pt x="73" y="132"/>
                    </a:lnTo>
                    <a:lnTo>
                      <a:pt x="76" y="128"/>
                    </a:lnTo>
                    <a:lnTo>
                      <a:pt x="78" y="124"/>
                    </a:lnTo>
                    <a:lnTo>
                      <a:pt x="81" y="118"/>
                    </a:lnTo>
                    <a:lnTo>
                      <a:pt x="84" y="112"/>
                    </a:lnTo>
                    <a:lnTo>
                      <a:pt x="86" y="105"/>
                    </a:lnTo>
                    <a:lnTo>
                      <a:pt x="89" y="97"/>
                    </a:lnTo>
                    <a:lnTo>
                      <a:pt x="92" y="89"/>
                    </a:lnTo>
                    <a:lnTo>
                      <a:pt x="94" y="81"/>
                    </a:lnTo>
                    <a:lnTo>
                      <a:pt x="96" y="73"/>
                    </a:lnTo>
                    <a:lnTo>
                      <a:pt x="99" y="64"/>
                    </a:lnTo>
                    <a:lnTo>
                      <a:pt x="102" y="55"/>
                    </a:lnTo>
                    <a:lnTo>
                      <a:pt x="104" y="47"/>
                    </a:lnTo>
                    <a:lnTo>
                      <a:pt x="107" y="39"/>
                    </a:lnTo>
                    <a:lnTo>
                      <a:pt x="110" y="31"/>
                    </a:lnTo>
                    <a:lnTo>
                      <a:pt x="112" y="25"/>
                    </a:lnTo>
                    <a:lnTo>
                      <a:pt x="115" y="18"/>
                    </a:lnTo>
                    <a:lnTo>
                      <a:pt x="117" y="13"/>
                    </a:lnTo>
                    <a:lnTo>
                      <a:pt x="120" y="8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8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1" y="8"/>
                    </a:lnTo>
                    <a:lnTo>
                      <a:pt x="143" y="13"/>
                    </a:lnTo>
                    <a:lnTo>
                      <a:pt x="146" y="18"/>
                    </a:lnTo>
                    <a:lnTo>
                      <a:pt x="149" y="25"/>
                    </a:lnTo>
                    <a:lnTo>
                      <a:pt x="151" y="31"/>
                    </a:lnTo>
                    <a:lnTo>
                      <a:pt x="154" y="39"/>
                    </a:lnTo>
                    <a:lnTo>
                      <a:pt x="156" y="47"/>
                    </a:lnTo>
                    <a:lnTo>
                      <a:pt x="159" y="55"/>
                    </a:lnTo>
                    <a:lnTo>
                      <a:pt x="162" y="64"/>
                    </a:lnTo>
                    <a:lnTo>
                      <a:pt x="164" y="73"/>
                    </a:lnTo>
                    <a:lnTo>
                      <a:pt x="167" y="81"/>
                    </a:lnTo>
                    <a:lnTo>
                      <a:pt x="170" y="89"/>
                    </a:lnTo>
                    <a:lnTo>
                      <a:pt x="172" y="97"/>
                    </a:lnTo>
                    <a:lnTo>
                      <a:pt x="175" y="105"/>
                    </a:lnTo>
                    <a:lnTo>
                      <a:pt x="177" y="112"/>
                    </a:lnTo>
                    <a:lnTo>
                      <a:pt x="180" y="118"/>
                    </a:lnTo>
                    <a:lnTo>
                      <a:pt x="183" y="124"/>
                    </a:lnTo>
                    <a:lnTo>
                      <a:pt x="185" y="128"/>
                    </a:lnTo>
                    <a:lnTo>
                      <a:pt x="188" y="132"/>
                    </a:lnTo>
                    <a:lnTo>
                      <a:pt x="190" y="135"/>
                    </a:lnTo>
                    <a:lnTo>
                      <a:pt x="193" y="136"/>
                    </a:lnTo>
                    <a:lnTo>
                      <a:pt x="195" y="137"/>
                    </a:lnTo>
                    <a:lnTo>
                      <a:pt x="198" y="136"/>
                    </a:lnTo>
                    <a:lnTo>
                      <a:pt x="201" y="135"/>
                    </a:lnTo>
                    <a:lnTo>
                      <a:pt x="203" y="132"/>
                    </a:lnTo>
                    <a:lnTo>
                      <a:pt x="206" y="128"/>
                    </a:lnTo>
                    <a:lnTo>
                      <a:pt x="209" y="124"/>
                    </a:lnTo>
                    <a:lnTo>
                      <a:pt x="211" y="118"/>
                    </a:lnTo>
                    <a:lnTo>
                      <a:pt x="214" y="112"/>
                    </a:lnTo>
                    <a:lnTo>
                      <a:pt x="216" y="105"/>
                    </a:lnTo>
                    <a:lnTo>
                      <a:pt x="219" y="97"/>
                    </a:lnTo>
                    <a:lnTo>
                      <a:pt x="222" y="89"/>
                    </a:lnTo>
                    <a:lnTo>
                      <a:pt x="224" y="81"/>
                    </a:lnTo>
                    <a:lnTo>
                      <a:pt x="227" y="73"/>
                    </a:lnTo>
                    <a:lnTo>
                      <a:pt x="230" y="64"/>
                    </a:lnTo>
                    <a:lnTo>
                      <a:pt x="232" y="55"/>
                    </a:lnTo>
                    <a:lnTo>
                      <a:pt x="234" y="47"/>
                    </a:lnTo>
                    <a:lnTo>
                      <a:pt x="237" y="39"/>
                    </a:lnTo>
                    <a:lnTo>
                      <a:pt x="240" y="31"/>
                    </a:lnTo>
                    <a:lnTo>
                      <a:pt x="242" y="25"/>
                    </a:lnTo>
                    <a:lnTo>
                      <a:pt x="245" y="18"/>
                    </a:lnTo>
                    <a:lnTo>
                      <a:pt x="248" y="13"/>
                    </a:lnTo>
                    <a:lnTo>
                      <a:pt x="250" y="8"/>
                    </a:lnTo>
                    <a:lnTo>
                      <a:pt x="253" y="4"/>
                    </a:lnTo>
                    <a:lnTo>
                      <a:pt x="255" y="2"/>
                    </a:lnTo>
                    <a:lnTo>
                      <a:pt x="258" y="0"/>
                    </a:lnTo>
                    <a:lnTo>
                      <a:pt x="261" y="0"/>
                    </a:lnTo>
                    <a:lnTo>
                      <a:pt x="263" y="0"/>
                    </a:lnTo>
                    <a:lnTo>
                      <a:pt x="266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4" y="13"/>
                    </a:lnTo>
                    <a:lnTo>
                      <a:pt x="276" y="18"/>
                    </a:lnTo>
                    <a:lnTo>
                      <a:pt x="279" y="25"/>
                    </a:lnTo>
                    <a:lnTo>
                      <a:pt x="281" y="31"/>
                    </a:lnTo>
                    <a:lnTo>
                      <a:pt x="284" y="39"/>
                    </a:lnTo>
                    <a:lnTo>
                      <a:pt x="287" y="47"/>
                    </a:lnTo>
                    <a:lnTo>
                      <a:pt x="289" y="55"/>
                    </a:lnTo>
                    <a:lnTo>
                      <a:pt x="292" y="64"/>
                    </a:lnTo>
                    <a:lnTo>
                      <a:pt x="294" y="73"/>
                    </a:lnTo>
                    <a:lnTo>
                      <a:pt x="297" y="81"/>
                    </a:lnTo>
                    <a:lnTo>
                      <a:pt x="300" y="89"/>
                    </a:lnTo>
                    <a:lnTo>
                      <a:pt x="302" y="97"/>
                    </a:lnTo>
                    <a:lnTo>
                      <a:pt x="305" y="105"/>
                    </a:lnTo>
                    <a:lnTo>
                      <a:pt x="308" y="112"/>
                    </a:lnTo>
                    <a:lnTo>
                      <a:pt x="310" y="118"/>
                    </a:lnTo>
                    <a:lnTo>
                      <a:pt x="313" y="124"/>
                    </a:lnTo>
                    <a:lnTo>
                      <a:pt x="315" y="128"/>
                    </a:lnTo>
                    <a:lnTo>
                      <a:pt x="318" y="132"/>
                    </a:lnTo>
                    <a:lnTo>
                      <a:pt x="321" y="135"/>
                    </a:lnTo>
                    <a:lnTo>
                      <a:pt x="323" y="136"/>
                    </a:lnTo>
                    <a:lnTo>
                      <a:pt x="326" y="137"/>
                    </a:lnTo>
                    <a:lnTo>
                      <a:pt x="328" y="136"/>
                    </a:lnTo>
                    <a:lnTo>
                      <a:pt x="331" y="135"/>
                    </a:lnTo>
                    <a:lnTo>
                      <a:pt x="333" y="132"/>
                    </a:lnTo>
                    <a:lnTo>
                      <a:pt x="336" y="128"/>
                    </a:lnTo>
                    <a:lnTo>
                      <a:pt x="339" y="124"/>
                    </a:lnTo>
                    <a:lnTo>
                      <a:pt x="341" y="118"/>
                    </a:lnTo>
                    <a:lnTo>
                      <a:pt x="344" y="112"/>
                    </a:lnTo>
                    <a:lnTo>
                      <a:pt x="347" y="105"/>
                    </a:lnTo>
                    <a:lnTo>
                      <a:pt x="349" y="97"/>
                    </a:lnTo>
                    <a:lnTo>
                      <a:pt x="352" y="89"/>
                    </a:lnTo>
                    <a:lnTo>
                      <a:pt x="354" y="81"/>
                    </a:lnTo>
                    <a:lnTo>
                      <a:pt x="357" y="73"/>
                    </a:lnTo>
                    <a:lnTo>
                      <a:pt x="360" y="64"/>
                    </a:lnTo>
                    <a:lnTo>
                      <a:pt x="362" y="55"/>
                    </a:lnTo>
                    <a:lnTo>
                      <a:pt x="365" y="47"/>
                    </a:lnTo>
                    <a:lnTo>
                      <a:pt x="368" y="39"/>
                    </a:lnTo>
                    <a:lnTo>
                      <a:pt x="370" y="31"/>
                    </a:lnTo>
                    <a:lnTo>
                      <a:pt x="372" y="25"/>
                    </a:lnTo>
                    <a:lnTo>
                      <a:pt x="375" y="18"/>
                    </a:lnTo>
                    <a:lnTo>
                      <a:pt x="378" y="13"/>
                    </a:lnTo>
                    <a:lnTo>
                      <a:pt x="380" y="8"/>
                    </a:lnTo>
                    <a:lnTo>
                      <a:pt x="383" y="4"/>
                    </a:lnTo>
                    <a:lnTo>
                      <a:pt x="386" y="2"/>
                    </a:lnTo>
                    <a:lnTo>
                      <a:pt x="388" y="0"/>
                    </a:lnTo>
                    <a:lnTo>
                      <a:pt x="391" y="0"/>
                    </a:lnTo>
                    <a:lnTo>
                      <a:pt x="393" y="0"/>
                    </a:lnTo>
                    <a:lnTo>
                      <a:pt x="396" y="2"/>
                    </a:lnTo>
                    <a:lnTo>
                      <a:pt x="399" y="4"/>
                    </a:lnTo>
                    <a:lnTo>
                      <a:pt x="401" y="8"/>
                    </a:lnTo>
                    <a:lnTo>
                      <a:pt x="404" y="13"/>
                    </a:lnTo>
                    <a:lnTo>
                      <a:pt x="407" y="18"/>
                    </a:lnTo>
                    <a:lnTo>
                      <a:pt x="409" y="25"/>
                    </a:lnTo>
                    <a:lnTo>
                      <a:pt x="412" y="31"/>
                    </a:lnTo>
                    <a:lnTo>
                      <a:pt x="414" y="39"/>
                    </a:lnTo>
                    <a:lnTo>
                      <a:pt x="417" y="47"/>
                    </a:lnTo>
                    <a:lnTo>
                      <a:pt x="419" y="55"/>
                    </a:lnTo>
                    <a:lnTo>
                      <a:pt x="422" y="64"/>
                    </a:lnTo>
                    <a:lnTo>
                      <a:pt x="425" y="73"/>
                    </a:lnTo>
                    <a:lnTo>
                      <a:pt x="427" y="81"/>
                    </a:lnTo>
                    <a:lnTo>
                      <a:pt x="430" y="89"/>
                    </a:lnTo>
                    <a:lnTo>
                      <a:pt x="432" y="97"/>
                    </a:lnTo>
                    <a:lnTo>
                      <a:pt x="435" y="105"/>
                    </a:lnTo>
                    <a:lnTo>
                      <a:pt x="438" y="112"/>
                    </a:lnTo>
                    <a:lnTo>
                      <a:pt x="440" y="118"/>
                    </a:lnTo>
                    <a:lnTo>
                      <a:pt x="443" y="124"/>
                    </a:lnTo>
                    <a:lnTo>
                      <a:pt x="446" y="128"/>
                    </a:lnTo>
                    <a:lnTo>
                      <a:pt x="448" y="132"/>
                    </a:lnTo>
                    <a:lnTo>
                      <a:pt x="451" y="135"/>
                    </a:lnTo>
                    <a:lnTo>
                      <a:pt x="453" y="136"/>
                    </a:lnTo>
                    <a:lnTo>
                      <a:pt x="456" y="137"/>
                    </a:lnTo>
                    <a:lnTo>
                      <a:pt x="459" y="136"/>
                    </a:lnTo>
                    <a:lnTo>
                      <a:pt x="461" y="135"/>
                    </a:lnTo>
                    <a:lnTo>
                      <a:pt x="464" y="132"/>
                    </a:lnTo>
                    <a:lnTo>
                      <a:pt x="466" y="128"/>
                    </a:lnTo>
                    <a:lnTo>
                      <a:pt x="469" y="124"/>
                    </a:lnTo>
                    <a:lnTo>
                      <a:pt x="471" y="118"/>
                    </a:lnTo>
                    <a:lnTo>
                      <a:pt x="474" y="112"/>
                    </a:lnTo>
                    <a:lnTo>
                      <a:pt x="477" y="105"/>
                    </a:lnTo>
                    <a:lnTo>
                      <a:pt x="479" y="97"/>
                    </a:lnTo>
                    <a:lnTo>
                      <a:pt x="482" y="89"/>
                    </a:lnTo>
                    <a:lnTo>
                      <a:pt x="485" y="81"/>
                    </a:lnTo>
                    <a:lnTo>
                      <a:pt x="487" y="73"/>
                    </a:lnTo>
                    <a:lnTo>
                      <a:pt x="490" y="64"/>
                    </a:lnTo>
                    <a:lnTo>
                      <a:pt x="492" y="55"/>
                    </a:lnTo>
                    <a:lnTo>
                      <a:pt x="495" y="47"/>
                    </a:lnTo>
                    <a:lnTo>
                      <a:pt x="498" y="39"/>
                    </a:lnTo>
                    <a:lnTo>
                      <a:pt x="500" y="31"/>
                    </a:lnTo>
                    <a:lnTo>
                      <a:pt x="503" y="25"/>
                    </a:lnTo>
                    <a:lnTo>
                      <a:pt x="506" y="18"/>
                    </a:lnTo>
                    <a:lnTo>
                      <a:pt x="508" y="13"/>
                    </a:lnTo>
                    <a:lnTo>
                      <a:pt x="510" y="8"/>
                    </a:lnTo>
                    <a:lnTo>
                      <a:pt x="513" y="4"/>
                    </a:lnTo>
                    <a:lnTo>
                      <a:pt x="516" y="2"/>
                    </a:lnTo>
                    <a:lnTo>
                      <a:pt x="518" y="0"/>
                    </a:lnTo>
                    <a:lnTo>
                      <a:pt x="521" y="0"/>
                    </a:lnTo>
                    <a:lnTo>
                      <a:pt x="524" y="0"/>
                    </a:lnTo>
                    <a:lnTo>
                      <a:pt x="526" y="2"/>
                    </a:lnTo>
                    <a:lnTo>
                      <a:pt x="529" y="4"/>
                    </a:lnTo>
                    <a:lnTo>
                      <a:pt x="531" y="8"/>
                    </a:lnTo>
                    <a:lnTo>
                      <a:pt x="534" y="13"/>
                    </a:lnTo>
                    <a:lnTo>
                      <a:pt x="537" y="18"/>
                    </a:lnTo>
                    <a:lnTo>
                      <a:pt x="539" y="25"/>
                    </a:lnTo>
                    <a:lnTo>
                      <a:pt x="542" y="31"/>
                    </a:lnTo>
                    <a:lnTo>
                      <a:pt x="545" y="39"/>
                    </a:lnTo>
                    <a:lnTo>
                      <a:pt x="547" y="47"/>
                    </a:lnTo>
                    <a:lnTo>
                      <a:pt x="550" y="55"/>
                    </a:lnTo>
                    <a:lnTo>
                      <a:pt x="552" y="64"/>
                    </a:lnTo>
                    <a:lnTo>
                      <a:pt x="555" y="73"/>
                    </a:lnTo>
                    <a:lnTo>
                      <a:pt x="557" y="81"/>
                    </a:lnTo>
                    <a:lnTo>
                      <a:pt x="560" y="89"/>
                    </a:lnTo>
                    <a:lnTo>
                      <a:pt x="563" y="97"/>
                    </a:lnTo>
                    <a:lnTo>
                      <a:pt x="565" y="105"/>
                    </a:lnTo>
                    <a:lnTo>
                      <a:pt x="568" y="112"/>
                    </a:lnTo>
                    <a:lnTo>
                      <a:pt x="570" y="118"/>
                    </a:lnTo>
                    <a:lnTo>
                      <a:pt x="573" y="124"/>
                    </a:lnTo>
                    <a:lnTo>
                      <a:pt x="576" y="128"/>
                    </a:lnTo>
                    <a:lnTo>
                      <a:pt x="578" y="132"/>
                    </a:lnTo>
                    <a:lnTo>
                      <a:pt x="581" y="135"/>
                    </a:lnTo>
                    <a:lnTo>
                      <a:pt x="584" y="136"/>
                    </a:lnTo>
                    <a:lnTo>
                      <a:pt x="586" y="137"/>
                    </a:lnTo>
                    <a:lnTo>
                      <a:pt x="589" y="136"/>
                    </a:lnTo>
                    <a:lnTo>
                      <a:pt x="591" y="135"/>
                    </a:lnTo>
                    <a:lnTo>
                      <a:pt x="594" y="132"/>
                    </a:lnTo>
                    <a:lnTo>
                      <a:pt x="597" y="128"/>
                    </a:lnTo>
                    <a:lnTo>
                      <a:pt x="599" y="124"/>
                    </a:lnTo>
                    <a:lnTo>
                      <a:pt x="602" y="118"/>
                    </a:lnTo>
                    <a:lnTo>
                      <a:pt x="604" y="112"/>
                    </a:lnTo>
                    <a:lnTo>
                      <a:pt x="607" y="105"/>
                    </a:lnTo>
                    <a:lnTo>
                      <a:pt x="609" y="97"/>
                    </a:lnTo>
                    <a:lnTo>
                      <a:pt x="612" y="89"/>
                    </a:lnTo>
                    <a:lnTo>
                      <a:pt x="615" y="81"/>
                    </a:lnTo>
                    <a:lnTo>
                      <a:pt x="617" y="73"/>
                    </a:lnTo>
                    <a:lnTo>
                      <a:pt x="620" y="64"/>
                    </a:lnTo>
                    <a:lnTo>
                      <a:pt x="623" y="55"/>
                    </a:lnTo>
                    <a:lnTo>
                      <a:pt x="625" y="47"/>
                    </a:lnTo>
                    <a:lnTo>
                      <a:pt x="628" y="39"/>
                    </a:lnTo>
                    <a:lnTo>
                      <a:pt x="630" y="31"/>
                    </a:lnTo>
                    <a:lnTo>
                      <a:pt x="633" y="25"/>
                    </a:lnTo>
                    <a:lnTo>
                      <a:pt x="636" y="18"/>
                    </a:lnTo>
                    <a:lnTo>
                      <a:pt x="638" y="13"/>
                    </a:lnTo>
                    <a:lnTo>
                      <a:pt x="641" y="8"/>
                    </a:lnTo>
                    <a:lnTo>
                      <a:pt x="644" y="4"/>
                    </a:lnTo>
                    <a:lnTo>
                      <a:pt x="646" y="2"/>
                    </a:lnTo>
                    <a:lnTo>
                      <a:pt x="649" y="0"/>
                    </a:lnTo>
                    <a:lnTo>
                      <a:pt x="651" y="0"/>
                    </a:lnTo>
                    <a:lnTo>
                      <a:pt x="654" y="0"/>
                    </a:lnTo>
                    <a:lnTo>
                      <a:pt x="656" y="2"/>
                    </a:lnTo>
                    <a:lnTo>
                      <a:pt x="659" y="4"/>
                    </a:lnTo>
                    <a:lnTo>
                      <a:pt x="662" y="8"/>
                    </a:lnTo>
                    <a:lnTo>
                      <a:pt x="664" y="13"/>
                    </a:lnTo>
                    <a:lnTo>
                      <a:pt x="667" y="18"/>
                    </a:lnTo>
                    <a:lnTo>
                      <a:pt x="669" y="25"/>
                    </a:lnTo>
                    <a:lnTo>
                      <a:pt x="672" y="31"/>
                    </a:lnTo>
                    <a:lnTo>
                      <a:pt x="675" y="39"/>
                    </a:lnTo>
                    <a:lnTo>
                      <a:pt x="677" y="47"/>
                    </a:lnTo>
                    <a:lnTo>
                      <a:pt x="680" y="55"/>
                    </a:lnTo>
                    <a:lnTo>
                      <a:pt x="683" y="64"/>
                    </a:lnTo>
                    <a:lnTo>
                      <a:pt x="685" y="73"/>
                    </a:lnTo>
                    <a:lnTo>
                      <a:pt x="688" y="81"/>
                    </a:lnTo>
                    <a:lnTo>
                      <a:pt x="690" y="89"/>
                    </a:lnTo>
                    <a:lnTo>
                      <a:pt x="693" y="97"/>
                    </a:lnTo>
                    <a:lnTo>
                      <a:pt x="696" y="105"/>
                    </a:lnTo>
                    <a:lnTo>
                      <a:pt x="698" y="112"/>
                    </a:lnTo>
                    <a:lnTo>
                      <a:pt x="701" y="118"/>
                    </a:lnTo>
                    <a:lnTo>
                      <a:pt x="703" y="124"/>
                    </a:lnTo>
                    <a:lnTo>
                      <a:pt x="706" y="128"/>
                    </a:lnTo>
                    <a:lnTo>
                      <a:pt x="708" y="132"/>
                    </a:lnTo>
                    <a:lnTo>
                      <a:pt x="711" y="135"/>
                    </a:lnTo>
                    <a:lnTo>
                      <a:pt x="714" y="136"/>
                    </a:lnTo>
                    <a:lnTo>
                      <a:pt x="716" y="137"/>
                    </a:lnTo>
                    <a:lnTo>
                      <a:pt x="719" y="136"/>
                    </a:lnTo>
                    <a:lnTo>
                      <a:pt x="722" y="135"/>
                    </a:lnTo>
                    <a:lnTo>
                      <a:pt x="724" y="132"/>
                    </a:lnTo>
                    <a:lnTo>
                      <a:pt x="727" y="128"/>
                    </a:lnTo>
                    <a:lnTo>
                      <a:pt x="729" y="124"/>
                    </a:lnTo>
                    <a:lnTo>
                      <a:pt x="732" y="118"/>
                    </a:lnTo>
                    <a:lnTo>
                      <a:pt x="735" y="112"/>
                    </a:lnTo>
                    <a:lnTo>
                      <a:pt x="737" y="105"/>
                    </a:lnTo>
                    <a:lnTo>
                      <a:pt x="740" y="97"/>
                    </a:lnTo>
                    <a:lnTo>
                      <a:pt x="743" y="89"/>
                    </a:lnTo>
                    <a:lnTo>
                      <a:pt x="745" y="81"/>
                    </a:lnTo>
                    <a:lnTo>
                      <a:pt x="747" y="73"/>
                    </a:lnTo>
                    <a:lnTo>
                      <a:pt x="750" y="64"/>
                    </a:lnTo>
                    <a:lnTo>
                      <a:pt x="753" y="55"/>
                    </a:lnTo>
                    <a:lnTo>
                      <a:pt x="755" y="47"/>
                    </a:lnTo>
                    <a:lnTo>
                      <a:pt x="758" y="39"/>
                    </a:lnTo>
                    <a:lnTo>
                      <a:pt x="761" y="31"/>
                    </a:lnTo>
                    <a:lnTo>
                      <a:pt x="763" y="25"/>
                    </a:lnTo>
                    <a:lnTo>
                      <a:pt x="766" y="18"/>
                    </a:lnTo>
                    <a:lnTo>
                      <a:pt x="768" y="13"/>
                    </a:lnTo>
                    <a:lnTo>
                      <a:pt x="771" y="8"/>
                    </a:lnTo>
                    <a:lnTo>
                      <a:pt x="774" y="4"/>
                    </a:lnTo>
                    <a:lnTo>
                      <a:pt x="776" y="2"/>
                    </a:lnTo>
                    <a:lnTo>
                      <a:pt x="779" y="0"/>
                    </a:lnTo>
                    <a:lnTo>
                      <a:pt x="782" y="0"/>
                    </a:lnTo>
                    <a:lnTo>
                      <a:pt x="784" y="0"/>
                    </a:lnTo>
                    <a:lnTo>
                      <a:pt x="787" y="2"/>
                    </a:lnTo>
                    <a:lnTo>
                      <a:pt x="789" y="4"/>
                    </a:lnTo>
                    <a:lnTo>
                      <a:pt x="792" y="8"/>
                    </a:lnTo>
                    <a:lnTo>
                      <a:pt x="794" y="13"/>
                    </a:lnTo>
                    <a:lnTo>
                      <a:pt x="797" y="18"/>
                    </a:lnTo>
                    <a:lnTo>
                      <a:pt x="800" y="25"/>
                    </a:lnTo>
                    <a:lnTo>
                      <a:pt x="802" y="31"/>
                    </a:lnTo>
                    <a:lnTo>
                      <a:pt x="805" y="39"/>
                    </a:lnTo>
                    <a:lnTo>
                      <a:pt x="807" y="47"/>
                    </a:lnTo>
                    <a:lnTo>
                      <a:pt x="810" y="55"/>
                    </a:lnTo>
                    <a:lnTo>
                      <a:pt x="813" y="64"/>
                    </a:lnTo>
                    <a:lnTo>
                      <a:pt x="815" y="73"/>
                    </a:lnTo>
                    <a:lnTo>
                      <a:pt x="818" y="81"/>
                    </a:lnTo>
                    <a:lnTo>
                      <a:pt x="821" y="89"/>
                    </a:lnTo>
                    <a:lnTo>
                      <a:pt x="823" y="97"/>
                    </a:lnTo>
                    <a:lnTo>
                      <a:pt x="826" y="105"/>
                    </a:lnTo>
                    <a:lnTo>
                      <a:pt x="828" y="112"/>
                    </a:lnTo>
                    <a:lnTo>
                      <a:pt x="831" y="118"/>
                    </a:lnTo>
                    <a:lnTo>
                      <a:pt x="834" y="124"/>
                    </a:lnTo>
                    <a:lnTo>
                      <a:pt x="836" y="128"/>
                    </a:lnTo>
                    <a:lnTo>
                      <a:pt x="839" y="132"/>
                    </a:lnTo>
                    <a:lnTo>
                      <a:pt x="841" y="135"/>
                    </a:lnTo>
                    <a:lnTo>
                      <a:pt x="844" y="136"/>
                    </a:lnTo>
                    <a:lnTo>
                      <a:pt x="846" y="137"/>
                    </a:lnTo>
                    <a:lnTo>
                      <a:pt x="849" y="136"/>
                    </a:lnTo>
                    <a:lnTo>
                      <a:pt x="852" y="135"/>
                    </a:lnTo>
                    <a:lnTo>
                      <a:pt x="854" y="132"/>
                    </a:lnTo>
                    <a:lnTo>
                      <a:pt x="857" y="128"/>
                    </a:lnTo>
                    <a:lnTo>
                      <a:pt x="860" y="124"/>
                    </a:lnTo>
                    <a:lnTo>
                      <a:pt x="862" y="118"/>
                    </a:lnTo>
                    <a:lnTo>
                      <a:pt x="865" y="112"/>
                    </a:lnTo>
                    <a:lnTo>
                      <a:pt x="867" y="105"/>
                    </a:lnTo>
                    <a:lnTo>
                      <a:pt x="870" y="97"/>
                    </a:lnTo>
                    <a:lnTo>
                      <a:pt x="873" y="89"/>
                    </a:lnTo>
                    <a:lnTo>
                      <a:pt x="875" y="81"/>
                    </a:lnTo>
                    <a:lnTo>
                      <a:pt x="878" y="73"/>
                    </a:lnTo>
                    <a:lnTo>
                      <a:pt x="881" y="64"/>
                    </a:lnTo>
                    <a:lnTo>
                      <a:pt x="883" y="55"/>
                    </a:lnTo>
                    <a:lnTo>
                      <a:pt x="885" y="47"/>
                    </a:lnTo>
                    <a:lnTo>
                      <a:pt x="888" y="39"/>
                    </a:lnTo>
                    <a:lnTo>
                      <a:pt x="891" y="31"/>
                    </a:lnTo>
                    <a:lnTo>
                      <a:pt x="893" y="25"/>
                    </a:lnTo>
                    <a:lnTo>
                      <a:pt x="896" y="18"/>
                    </a:lnTo>
                    <a:lnTo>
                      <a:pt x="899" y="13"/>
                    </a:lnTo>
                    <a:lnTo>
                      <a:pt x="901" y="8"/>
                    </a:lnTo>
                    <a:lnTo>
                      <a:pt x="904" y="4"/>
                    </a:lnTo>
                    <a:lnTo>
                      <a:pt x="906" y="2"/>
                    </a:lnTo>
                    <a:lnTo>
                      <a:pt x="909" y="0"/>
                    </a:lnTo>
                    <a:lnTo>
                      <a:pt x="912" y="0"/>
                    </a:lnTo>
                    <a:lnTo>
                      <a:pt x="914" y="0"/>
                    </a:lnTo>
                    <a:lnTo>
                      <a:pt x="917" y="2"/>
                    </a:lnTo>
                    <a:lnTo>
                      <a:pt x="920" y="4"/>
                    </a:lnTo>
                    <a:lnTo>
                      <a:pt x="922" y="8"/>
                    </a:lnTo>
                    <a:lnTo>
                      <a:pt x="925" y="13"/>
                    </a:lnTo>
                    <a:lnTo>
                      <a:pt x="927" y="18"/>
                    </a:lnTo>
                    <a:lnTo>
                      <a:pt x="930" y="25"/>
                    </a:lnTo>
                    <a:lnTo>
                      <a:pt x="932" y="31"/>
                    </a:lnTo>
                    <a:lnTo>
                      <a:pt x="935" y="39"/>
                    </a:lnTo>
                    <a:lnTo>
                      <a:pt x="938" y="47"/>
                    </a:lnTo>
                    <a:lnTo>
                      <a:pt x="940" y="55"/>
                    </a:lnTo>
                    <a:lnTo>
                      <a:pt x="943" y="64"/>
                    </a:lnTo>
                    <a:lnTo>
                      <a:pt x="945" y="73"/>
                    </a:lnTo>
                    <a:lnTo>
                      <a:pt x="948" y="81"/>
                    </a:lnTo>
                    <a:lnTo>
                      <a:pt x="951" y="89"/>
                    </a:lnTo>
                    <a:lnTo>
                      <a:pt x="953" y="97"/>
                    </a:lnTo>
                    <a:lnTo>
                      <a:pt x="956" y="105"/>
                    </a:lnTo>
                    <a:lnTo>
                      <a:pt x="959" y="112"/>
                    </a:lnTo>
                    <a:lnTo>
                      <a:pt x="961" y="118"/>
                    </a:lnTo>
                    <a:lnTo>
                      <a:pt x="964" y="124"/>
                    </a:lnTo>
                    <a:lnTo>
                      <a:pt x="966" y="128"/>
                    </a:lnTo>
                    <a:lnTo>
                      <a:pt x="969" y="132"/>
                    </a:lnTo>
                    <a:lnTo>
                      <a:pt x="972" y="135"/>
                    </a:lnTo>
                    <a:lnTo>
                      <a:pt x="974" y="136"/>
                    </a:lnTo>
                    <a:lnTo>
                      <a:pt x="977" y="137"/>
                    </a:lnTo>
                    <a:lnTo>
                      <a:pt x="979" y="136"/>
                    </a:lnTo>
                    <a:lnTo>
                      <a:pt x="982" y="135"/>
                    </a:lnTo>
                    <a:lnTo>
                      <a:pt x="984" y="132"/>
                    </a:lnTo>
                    <a:lnTo>
                      <a:pt x="987" y="128"/>
                    </a:lnTo>
                    <a:lnTo>
                      <a:pt x="990" y="124"/>
                    </a:lnTo>
                    <a:lnTo>
                      <a:pt x="992" y="118"/>
                    </a:lnTo>
                    <a:lnTo>
                      <a:pt x="995" y="112"/>
                    </a:lnTo>
                    <a:lnTo>
                      <a:pt x="998" y="105"/>
                    </a:lnTo>
                    <a:lnTo>
                      <a:pt x="1000" y="97"/>
                    </a:lnTo>
                    <a:lnTo>
                      <a:pt x="1003" y="89"/>
                    </a:lnTo>
                    <a:lnTo>
                      <a:pt x="1005" y="81"/>
                    </a:lnTo>
                    <a:lnTo>
                      <a:pt x="1008" y="73"/>
                    </a:lnTo>
                    <a:lnTo>
                      <a:pt x="1011" y="64"/>
                    </a:lnTo>
                    <a:lnTo>
                      <a:pt x="1013" y="55"/>
                    </a:lnTo>
                    <a:lnTo>
                      <a:pt x="1016" y="47"/>
                    </a:lnTo>
                    <a:lnTo>
                      <a:pt x="1019" y="39"/>
                    </a:lnTo>
                    <a:lnTo>
                      <a:pt x="1021" y="31"/>
                    </a:lnTo>
                    <a:lnTo>
                      <a:pt x="1023" y="25"/>
                    </a:lnTo>
                    <a:lnTo>
                      <a:pt x="1026" y="18"/>
                    </a:lnTo>
                    <a:lnTo>
                      <a:pt x="1029" y="13"/>
                    </a:lnTo>
                    <a:lnTo>
                      <a:pt x="1031" y="8"/>
                    </a:lnTo>
                    <a:lnTo>
                      <a:pt x="1034" y="4"/>
                    </a:lnTo>
                    <a:lnTo>
                      <a:pt x="1037" y="2"/>
                    </a:lnTo>
                    <a:lnTo>
                      <a:pt x="1039" y="0"/>
                    </a:lnTo>
                    <a:lnTo>
                      <a:pt x="1042" y="0"/>
                    </a:lnTo>
                    <a:lnTo>
                      <a:pt x="1044" y="0"/>
                    </a:lnTo>
                    <a:lnTo>
                      <a:pt x="1047" y="2"/>
                    </a:lnTo>
                    <a:lnTo>
                      <a:pt x="1050" y="4"/>
                    </a:lnTo>
                    <a:lnTo>
                      <a:pt x="1052" y="8"/>
                    </a:lnTo>
                    <a:lnTo>
                      <a:pt x="1055" y="13"/>
                    </a:lnTo>
                    <a:lnTo>
                      <a:pt x="1058" y="18"/>
                    </a:lnTo>
                    <a:lnTo>
                      <a:pt x="1060" y="25"/>
                    </a:lnTo>
                    <a:lnTo>
                      <a:pt x="1063" y="31"/>
                    </a:lnTo>
                    <a:lnTo>
                      <a:pt x="1065" y="39"/>
                    </a:lnTo>
                    <a:lnTo>
                      <a:pt x="1068" y="47"/>
                    </a:lnTo>
                    <a:lnTo>
                      <a:pt x="1070" y="55"/>
                    </a:lnTo>
                    <a:lnTo>
                      <a:pt x="1073" y="64"/>
                    </a:lnTo>
                    <a:lnTo>
                      <a:pt x="1076" y="73"/>
                    </a:lnTo>
                    <a:lnTo>
                      <a:pt x="1078" y="81"/>
                    </a:lnTo>
                    <a:lnTo>
                      <a:pt x="1081" y="89"/>
                    </a:lnTo>
                    <a:lnTo>
                      <a:pt x="1083" y="97"/>
                    </a:lnTo>
                    <a:lnTo>
                      <a:pt x="1086" y="105"/>
                    </a:lnTo>
                    <a:lnTo>
                      <a:pt x="1089" y="112"/>
                    </a:lnTo>
                    <a:lnTo>
                      <a:pt x="1091" y="118"/>
                    </a:lnTo>
                    <a:lnTo>
                      <a:pt x="1094" y="124"/>
                    </a:lnTo>
                    <a:lnTo>
                      <a:pt x="1097" y="128"/>
                    </a:lnTo>
                    <a:lnTo>
                      <a:pt x="1099" y="132"/>
                    </a:lnTo>
                    <a:lnTo>
                      <a:pt x="1102" y="135"/>
                    </a:lnTo>
                    <a:lnTo>
                      <a:pt x="1104" y="136"/>
                    </a:lnTo>
                    <a:lnTo>
                      <a:pt x="1107" y="137"/>
                    </a:lnTo>
                    <a:lnTo>
                      <a:pt x="1110" y="136"/>
                    </a:lnTo>
                    <a:lnTo>
                      <a:pt x="1112" y="135"/>
                    </a:lnTo>
                    <a:lnTo>
                      <a:pt x="1115" y="132"/>
                    </a:lnTo>
                    <a:lnTo>
                      <a:pt x="1117" y="128"/>
                    </a:lnTo>
                    <a:lnTo>
                      <a:pt x="1120" y="124"/>
                    </a:lnTo>
                    <a:lnTo>
                      <a:pt x="1122" y="118"/>
                    </a:lnTo>
                    <a:lnTo>
                      <a:pt x="1125" y="112"/>
                    </a:lnTo>
                    <a:lnTo>
                      <a:pt x="1128" y="105"/>
                    </a:lnTo>
                    <a:lnTo>
                      <a:pt x="1130" y="97"/>
                    </a:lnTo>
                    <a:lnTo>
                      <a:pt x="1133" y="89"/>
                    </a:lnTo>
                    <a:lnTo>
                      <a:pt x="1135" y="81"/>
                    </a:lnTo>
                    <a:lnTo>
                      <a:pt x="1138" y="73"/>
                    </a:lnTo>
                    <a:lnTo>
                      <a:pt x="1141" y="64"/>
                    </a:lnTo>
                    <a:lnTo>
                      <a:pt x="1143" y="55"/>
                    </a:lnTo>
                    <a:lnTo>
                      <a:pt x="1146" y="47"/>
                    </a:lnTo>
                    <a:lnTo>
                      <a:pt x="1149" y="39"/>
                    </a:lnTo>
                    <a:lnTo>
                      <a:pt x="1151" y="31"/>
                    </a:lnTo>
                    <a:lnTo>
                      <a:pt x="1154" y="25"/>
                    </a:lnTo>
                    <a:lnTo>
                      <a:pt x="1156" y="18"/>
                    </a:lnTo>
                    <a:lnTo>
                      <a:pt x="1159" y="13"/>
                    </a:lnTo>
                    <a:lnTo>
                      <a:pt x="1161" y="8"/>
                    </a:lnTo>
                    <a:lnTo>
                      <a:pt x="1164" y="4"/>
                    </a:lnTo>
                    <a:lnTo>
                      <a:pt x="1167" y="2"/>
                    </a:lnTo>
                    <a:lnTo>
                      <a:pt x="1169" y="0"/>
                    </a:lnTo>
                    <a:lnTo>
                      <a:pt x="1172" y="0"/>
                    </a:lnTo>
                    <a:lnTo>
                      <a:pt x="1174" y="0"/>
                    </a:lnTo>
                    <a:lnTo>
                      <a:pt x="1177" y="2"/>
                    </a:lnTo>
                    <a:lnTo>
                      <a:pt x="1180" y="4"/>
                    </a:lnTo>
                    <a:lnTo>
                      <a:pt x="1182" y="8"/>
                    </a:lnTo>
                    <a:lnTo>
                      <a:pt x="1185" y="13"/>
                    </a:lnTo>
                    <a:lnTo>
                      <a:pt x="1188" y="18"/>
                    </a:lnTo>
                    <a:lnTo>
                      <a:pt x="1190" y="25"/>
                    </a:lnTo>
                    <a:lnTo>
                      <a:pt x="1193" y="31"/>
                    </a:lnTo>
                    <a:lnTo>
                      <a:pt x="1195" y="39"/>
                    </a:lnTo>
                    <a:lnTo>
                      <a:pt x="1198" y="47"/>
                    </a:lnTo>
                    <a:lnTo>
                      <a:pt x="1201" y="55"/>
                    </a:lnTo>
                    <a:lnTo>
                      <a:pt x="1203" y="64"/>
                    </a:lnTo>
                    <a:lnTo>
                      <a:pt x="1206" y="73"/>
                    </a:lnTo>
                    <a:lnTo>
                      <a:pt x="1208" y="81"/>
                    </a:lnTo>
                    <a:lnTo>
                      <a:pt x="1211" y="89"/>
                    </a:lnTo>
                    <a:lnTo>
                      <a:pt x="1213" y="97"/>
                    </a:lnTo>
                    <a:lnTo>
                      <a:pt x="1216" y="105"/>
                    </a:lnTo>
                    <a:lnTo>
                      <a:pt x="1219" y="112"/>
                    </a:lnTo>
                    <a:lnTo>
                      <a:pt x="1221" y="118"/>
                    </a:lnTo>
                    <a:lnTo>
                      <a:pt x="1224" y="124"/>
                    </a:lnTo>
                    <a:lnTo>
                      <a:pt x="1227" y="128"/>
                    </a:lnTo>
                    <a:lnTo>
                      <a:pt x="1229" y="132"/>
                    </a:lnTo>
                    <a:lnTo>
                      <a:pt x="1232" y="135"/>
                    </a:lnTo>
                    <a:lnTo>
                      <a:pt x="1234" y="136"/>
                    </a:lnTo>
                    <a:lnTo>
                      <a:pt x="1237" y="137"/>
                    </a:lnTo>
                    <a:lnTo>
                      <a:pt x="1240" y="136"/>
                    </a:lnTo>
                    <a:lnTo>
                      <a:pt x="1242" y="135"/>
                    </a:lnTo>
                    <a:lnTo>
                      <a:pt x="1245" y="132"/>
                    </a:lnTo>
                    <a:lnTo>
                      <a:pt x="1248" y="128"/>
                    </a:lnTo>
                    <a:lnTo>
                      <a:pt x="1250" y="124"/>
                    </a:lnTo>
                    <a:lnTo>
                      <a:pt x="1253" y="118"/>
                    </a:lnTo>
                    <a:lnTo>
                      <a:pt x="1255" y="112"/>
                    </a:lnTo>
                    <a:lnTo>
                      <a:pt x="1258" y="105"/>
                    </a:lnTo>
                    <a:lnTo>
                      <a:pt x="1260" y="97"/>
                    </a:lnTo>
                    <a:lnTo>
                      <a:pt x="1263" y="89"/>
                    </a:lnTo>
                    <a:lnTo>
                      <a:pt x="1266" y="81"/>
                    </a:lnTo>
                    <a:lnTo>
                      <a:pt x="1268" y="73"/>
                    </a:lnTo>
                    <a:lnTo>
                      <a:pt x="1271" y="64"/>
                    </a:lnTo>
                    <a:lnTo>
                      <a:pt x="1273" y="55"/>
                    </a:lnTo>
                    <a:lnTo>
                      <a:pt x="1276" y="47"/>
                    </a:lnTo>
                    <a:lnTo>
                      <a:pt x="1279" y="39"/>
                    </a:lnTo>
                    <a:lnTo>
                      <a:pt x="1281" y="31"/>
                    </a:lnTo>
                    <a:lnTo>
                      <a:pt x="1284" y="25"/>
                    </a:lnTo>
                    <a:lnTo>
                      <a:pt x="1287" y="18"/>
                    </a:lnTo>
                    <a:lnTo>
                      <a:pt x="1289" y="13"/>
                    </a:lnTo>
                    <a:lnTo>
                      <a:pt x="1292" y="8"/>
                    </a:lnTo>
                    <a:lnTo>
                      <a:pt x="1294" y="4"/>
                    </a:lnTo>
                    <a:lnTo>
                      <a:pt x="1297" y="2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2"/>
                    </a:lnTo>
                    <a:lnTo>
                      <a:pt x="1310" y="4"/>
                    </a:lnTo>
                    <a:lnTo>
                      <a:pt x="1312" y="8"/>
                    </a:lnTo>
                    <a:lnTo>
                      <a:pt x="1315" y="13"/>
                    </a:lnTo>
                    <a:lnTo>
                      <a:pt x="1318" y="18"/>
                    </a:lnTo>
                    <a:lnTo>
                      <a:pt x="1320" y="25"/>
                    </a:lnTo>
                    <a:lnTo>
                      <a:pt x="1323" y="31"/>
                    </a:lnTo>
                    <a:lnTo>
                      <a:pt x="1326" y="39"/>
                    </a:lnTo>
                    <a:lnTo>
                      <a:pt x="1328" y="47"/>
                    </a:lnTo>
                    <a:lnTo>
                      <a:pt x="1331" y="55"/>
                    </a:lnTo>
                    <a:lnTo>
                      <a:pt x="1333" y="64"/>
                    </a:lnTo>
                    <a:lnTo>
                      <a:pt x="1336" y="73"/>
                    </a:lnTo>
                    <a:lnTo>
                      <a:pt x="1339" y="81"/>
                    </a:lnTo>
                    <a:lnTo>
                      <a:pt x="1341" y="89"/>
                    </a:lnTo>
                    <a:lnTo>
                      <a:pt x="1344" y="97"/>
                    </a:lnTo>
                    <a:lnTo>
                      <a:pt x="1347" y="105"/>
                    </a:lnTo>
                    <a:lnTo>
                      <a:pt x="1349" y="112"/>
                    </a:lnTo>
                    <a:lnTo>
                      <a:pt x="1351" y="118"/>
                    </a:lnTo>
                    <a:lnTo>
                      <a:pt x="1354" y="124"/>
                    </a:lnTo>
                    <a:lnTo>
                      <a:pt x="1357" y="128"/>
                    </a:lnTo>
                    <a:lnTo>
                      <a:pt x="1359" y="132"/>
                    </a:lnTo>
                    <a:lnTo>
                      <a:pt x="1362" y="135"/>
                    </a:lnTo>
                    <a:lnTo>
                      <a:pt x="1365" y="136"/>
                    </a:lnTo>
                    <a:lnTo>
                      <a:pt x="1367" y="137"/>
                    </a:lnTo>
                    <a:lnTo>
                      <a:pt x="1370" y="136"/>
                    </a:lnTo>
                    <a:lnTo>
                      <a:pt x="1372" y="135"/>
                    </a:lnTo>
                    <a:lnTo>
                      <a:pt x="1375" y="132"/>
                    </a:lnTo>
                    <a:lnTo>
                      <a:pt x="1378" y="128"/>
                    </a:lnTo>
                    <a:lnTo>
                      <a:pt x="1380" y="124"/>
                    </a:lnTo>
                    <a:lnTo>
                      <a:pt x="1383" y="118"/>
                    </a:lnTo>
                    <a:lnTo>
                      <a:pt x="1386" y="112"/>
                    </a:lnTo>
                    <a:lnTo>
                      <a:pt x="1388" y="105"/>
                    </a:lnTo>
                    <a:lnTo>
                      <a:pt x="1391" y="97"/>
                    </a:lnTo>
                    <a:lnTo>
                      <a:pt x="1393" y="89"/>
                    </a:lnTo>
                    <a:lnTo>
                      <a:pt x="1396" y="81"/>
                    </a:lnTo>
                    <a:lnTo>
                      <a:pt x="1398" y="73"/>
                    </a:lnTo>
                    <a:lnTo>
                      <a:pt x="1401" y="64"/>
                    </a:lnTo>
                    <a:lnTo>
                      <a:pt x="1404" y="55"/>
                    </a:lnTo>
                    <a:lnTo>
                      <a:pt x="1406" y="47"/>
                    </a:lnTo>
                    <a:lnTo>
                      <a:pt x="1409" y="39"/>
                    </a:lnTo>
                    <a:lnTo>
                      <a:pt x="1411" y="31"/>
                    </a:lnTo>
                    <a:lnTo>
                      <a:pt x="1414" y="25"/>
                    </a:lnTo>
                    <a:lnTo>
                      <a:pt x="1417" y="18"/>
                    </a:lnTo>
                    <a:lnTo>
                      <a:pt x="1419" y="13"/>
                    </a:lnTo>
                    <a:lnTo>
                      <a:pt x="1422" y="8"/>
                    </a:lnTo>
                    <a:lnTo>
                      <a:pt x="1425" y="4"/>
                    </a:lnTo>
                    <a:lnTo>
                      <a:pt x="1427" y="2"/>
                    </a:lnTo>
                    <a:lnTo>
                      <a:pt x="1430" y="0"/>
                    </a:lnTo>
                    <a:lnTo>
                      <a:pt x="1432" y="0"/>
                    </a:lnTo>
                    <a:lnTo>
                      <a:pt x="1435" y="0"/>
                    </a:lnTo>
                    <a:lnTo>
                      <a:pt x="1438" y="2"/>
                    </a:lnTo>
                    <a:lnTo>
                      <a:pt x="1440" y="4"/>
                    </a:lnTo>
                    <a:lnTo>
                      <a:pt x="1443" y="8"/>
                    </a:lnTo>
                    <a:lnTo>
                      <a:pt x="1445" y="13"/>
                    </a:lnTo>
                    <a:lnTo>
                      <a:pt x="1448" y="18"/>
                    </a:lnTo>
                    <a:lnTo>
                      <a:pt x="1450" y="25"/>
                    </a:lnTo>
                    <a:lnTo>
                      <a:pt x="1453" y="31"/>
                    </a:lnTo>
                    <a:lnTo>
                      <a:pt x="1456" y="39"/>
                    </a:lnTo>
                    <a:lnTo>
                      <a:pt x="1458" y="47"/>
                    </a:lnTo>
                    <a:lnTo>
                      <a:pt x="1461" y="55"/>
                    </a:lnTo>
                    <a:lnTo>
                      <a:pt x="1464" y="64"/>
                    </a:lnTo>
                    <a:lnTo>
                      <a:pt x="1466" y="73"/>
                    </a:lnTo>
                    <a:lnTo>
                      <a:pt x="1469" y="81"/>
                    </a:lnTo>
                    <a:lnTo>
                      <a:pt x="1471" y="89"/>
                    </a:lnTo>
                    <a:lnTo>
                      <a:pt x="1474" y="97"/>
                    </a:lnTo>
                    <a:lnTo>
                      <a:pt x="1477" y="105"/>
                    </a:lnTo>
                    <a:lnTo>
                      <a:pt x="1479" y="112"/>
                    </a:lnTo>
                    <a:lnTo>
                      <a:pt x="1482" y="118"/>
                    </a:lnTo>
                    <a:lnTo>
                      <a:pt x="1485" y="124"/>
                    </a:lnTo>
                    <a:lnTo>
                      <a:pt x="1487" y="128"/>
                    </a:lnTo>
                    <a:lnTo>
                      <a:pt x="1489" y="132"/>
                    </a:lnTo>
                    <a:lnTo>
                      <a:pt x="1492" y="135"/>
                    </a:lnTo>
                    <a:lnTo>
                      <a:pt x="1495" y="136"/>
                    </a:lnTo>
                    <a:lnTo>
                      <a:pt x="1497" y="137"/>
                    </a:lnTo>
                    <a:lnTo>
                      <a:pt x="1500" y="136"/>
                    </a:lnTo>
                    <a:lnTo>
                      <a:pt x="1503" y="135"/>
                    </a:lnTo>
                    <a:lnTo>
                      <a:pt x="1505" y="132"/>
                    </a:lnTo>
                    <a:lnTo>
                      <a:pt x="1508" y="128"/>
                    </a:lnTo>
                    <a:lnTo>
                      <a:pt x="1510" y="124"/>
                    </a:lnTo>
                    <a:lnTo>
                      <a:pt x="1513" y="118"/>
                    </a:lnTo>
                    <a:lnTo>
                      <a:pt x="1516" y="112"/>
                    </a:lnTo>
                    <a:lnTo>
                      <a:pt x="1518" y="105"/>
                    </a:lnTo>
                    <a:lnTo>
                      <a:pt x="1521" y="97"/>
                    </a:lnTo>
                    <a:lnTo>
                      <a:pt x="1524" y="89"/>
                    </a:lnTo>
                    <a:lnTo>
                      <a:pt x="1526" y="81"/>
                    </a:lnTo>
                    <a:lnTo>
                      <a:pt x="1529" y="73"/>
                    </a:lnTo>
                    <a:lnTo>
                      <a:pt x="1531" y="64"/>
                    </a:lnTo>
                    <a:lnTo>
                      <a:pt x="1534" y="55"/>
                    </a:lnTo>
                    <a:lnTo>
                      <a:pt x="1536" y="47"/>
                    </a:lnTo>
                    <a:lnTo>
                      <a:pt x="1539" y="39"/>
                    </a:lnTo>
                    <a:lnTo>
                      <a:pt x="1542" y="31"/>
                    </a:lnTo>
                    <a:lnTo>
                      <a:pt x="1544" y="25"/>
                    </a:lnTo>
                    <a:lnTo>
                      <a:pt x="1547" y="18"/>
                    </a:lnTo>
                    <a:lnTo>
                      <a:pt x="1549" y="13"/>
                    </a:lnTo>
                    <a:lnTo>
                      <a:pt x="1552" y="8"/>
                    </a:lnTo>
                    <a:lnTo>
                      <a:pt x="1555" y="4"/>
                    </a:lnTo>
                    <a:lnTo>
                      <a:pt x="1557" y="2"/>
                    </a:lnTo>
                    <a:lnTo>
                      <a:pt x="1560" y="0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8" y="2"/>
                    </a:lnTo>
                    <a:lnTo>
                      <a:pt x="1570" y="4"/>
                    </a:lnTo>
                    <a:lnTo>
                      <a:pt x="1573" y="8"/>
                    </a:lnTo>
                    <a:lnTo>
                      <a:pt x="1576" y="13"/>
                    </a:lnTo>
                    <a:lnTo>
                      <a:pt x="1578" y="18"/>
                    </a:lnTo>
                    <a:lnTo>
                      <a:pt x="1581" y="25"/>
                    </a:lnTo>
                    <a:lnTo>
                      <a:pt x="1583" y="31"/>
                    </a:lnTo>
                    <a:lnTo>
                      <a:pt x="1586" y="39"/>
                    </a:lnTo>
                    <a:lnTo>
                      <a:pt x="1588" y="47"/>
                    </a:lnTo>
                    <a:lnTo>
                      <a:pt x="1591" y="55"/>
                    </a:lnTo>
                    <a:lnTo>
                      <a:pt x="1594" y="64"/>
                    </a:lnTo>
                    <a:lnTo>
                      <a:pt x="1596" y="73"/>
                    </a:lnTo>
                    <a:lnTo>
                      <a:pt x="1599" y="81"/>
                    </a:lnTo>
                    <a:lnTo>
                      <a:pt x="1602" y="89"/>
                    </a:lnTo>
                    <a:lnTo>
                      <a:pt x="1604" y="97"/>
                    </a:lnTo>
                    <a:lnTo>
                      <a:pt x="1607" y="105"/>
                    </a:lnTo>
                    <a:lnTo>
                      <a:pt x="1609" y="112"/>
                    </a:lnTo>
                    <a:lnTo>
                      <a:pt x="1612" y="118"/>
                    </a:lnTo>
                    <a:lnTo>
                      <a:pt x="1615" y="124"/>
                    </a:lnTo>
                    <a:lnTo>
                      <a:pt x="1617" y="128"/>
                    </a:lnTo>
                    <a:lnTo>
                      <a:pt x="1620" y="132"/>
                    </a:lnTo>
                    <a:lnTo>
                      <a:pt x="1623" y="135"/>
                    </a:lnTo>
                    <a:lnTo>
                      <a:pt x="1625" y="136"/>
                    </a:lnTo>
                    <a:lnTo>
                      <a:pt x="1627" y="137"/>
                    </a:lnTo>
                    <a:lnTo>
                      <a:pt x="1630" y="136"/>
                    </a:lnTo>
                    <a:lnTo>
                      <a:pt x="1633" y="135"/>
                    </a:lnTo>
                    <a:lnTo>
                      <a:pt x="1635" y="132"/>
                    </a:lnTo>
                    <a:lnTo>
                      <a:pt x="1638" y="128"/>
                    </a:lnTo>
                    <a:lnTo>
                      <a:pt x="1641" y="124"/>
                    </a:lnTo>
                    <a:lnTo>
                      <a:pt x="1643" y="118"/>
                    </a:lnTo>
                    <a:lnTo>
                      <a:pt x="1646" y="112"/>
                    </a:lnTo>
                    <a:lnTo>
                      <a:pt x="1648" y="105"/>
                    </a:lnTo>
                    <a:lnTo>
                      <a:pt x="1651" y="97"/>
                    </a:lnTo>
                    <a:lnTo>
                      <a:pt x="1654" y="89"/>
                    </a:lnTo>
                    <a:lnTo>
                      <a:pt x="1656" y="81"/>
                    </a:lnTo>
                    <a:lnTo>
                      <a:pt x="1659" y="73"/>
                    </a:lnTo>
                    <a:lnTo>
                      <a:pt x="1662" y="64"/>
                    </a:lnTo>
                    <a:lnTo>
                      <a:pt x="1664" y="55"/>
                    </a:lnTo>
                    <a:lnTo>
                      <a:pt x="1667" y="47"/>
                    </a:lnTo>
                    <a:lnTo>
                      <a:pt x="1669" y="39"/>
                    </a:lnTo>
                    <a:lnTo>
                      <a:pt x="1672" y="31"/>
                    </a:lnTo>
                    <a:lnTo>
                      <a:pt x="1674" y="25"/>
                    </a:lnTo>
                    <a:lnTo>
                      <a:pt x="1677" y="18"/>
                    </a:lnTo>
                    <a:lnTo>
                      <a:pt x="1680" y="13"/>
                    </a:lnTo>
                    <a:lnTo>
                      <a:pt x="1682" y="8"/>
                    </a:lnTo>
                    <a:lnTo>
                      <a:pt x="1685" y="4"/>
                    </a:lnTo>
                    <a:lnTo>
                      <a:pt x="1687" y="2"/>
                    </a:lnTo>
                    <a:lnTo>
                      <a:pt x="1690" y="0"/>
                    </a:lnTo>
                    <a:lnTo>
                      <a:pt x="1693" y="0"/>
                    </a:lnTo>
                    <a:lnTo>
                      <a:pt x="1695" y="0"/>
                    </a:lnTo>
                    <a:lnTo>
                      <a:pt x="1698" y="2"/>
                    </a:lnTo>
                    <a:lnTo>
                      <a:pt x="1701" y="4"/>
                    </a:lnTo>
                    <a:lnTo>
                      <a:pt x="1703" y="8"/>
                    </a:lnTo>
                    <a:lnTo>
                      <a:pt x="1706" y="13"/>
                    </a:lnTo>
                    <a:lnTo>
                      <a:pt x="1708" y="18"/>
                    </a:lnTo>
                    <a:lnTo>
                      <a:pt x="1711" y="25"/>
                    </a:lnTo>
                    <a:lnTo>
                      <a:pt x="1714" y="31"/>
                    </a:lnTo>
                    <a:lnTo>
                      <a:pt x="1716" y="39"/>
                    </a:lnTo>
                    <a:lnTo>
                      <a:pt x="1719" y="47"/>
                    </a:lnTo>
                    <a:lnTo>
                      <a:pt x="1721" y="55"/>
                    </a:lnTo>
                    <a:lnTo>
                      <a:pt x="1724" y="64"/>
                    </a:lnTo>
                    <a:lnTo>
                      <a:pt x="1726" y="73"/>
                    </a:lnTo>
                    <a:lnTo>
                      <a:pt x="1729" y="81"/>
                    </a:lnTo>
                    <a:lnTo>
                      <a:pt x="1732" y="89"/>
                    </a:lnTo>
                    <a:lnTo>
                      <a:pt x="1734" y="97"/>
                    </a:lnTo>
                    <a:lnTo>
                      <a:pt x="1737" y="105"/>
                    </a:lnTo>
                    <a:lnTo>
                      <a:pt x="1740" y="112"/>
                    </a:lnTo>
                    <a:lnTo>
                      <a:pt x="1742" y="118"/>
                    </a:lnTo>
                    <a:lnTo>
                      <a:pt x="1745" y="124"/>
                    </a:lnTo>
                    <a:lnTo>
                      <a:pt x="1747" y="128"/>
                    </a:lnTo>
                    <a:lnTo>
                      <a:pt x="1750" y="132"/>
                    </a:lnTo>
                    <a:lnTo>
                      <a:pt x="1753" y="135"/>
                    </a:lnTo>
                    <a:lnTo>
                      <a:pt x="1755" y="136"/>
                    </a:lnTo>
                    <a:lnTo>
                      <a:pt x="1758" y="137"/>
                    </a:lnTo>
                    <a:lnTo>
                      <a:pt x="1761" y="136"/>
                    </a:lnTo>
                    <a:lnTo>
                      <a:pt x="1763" y="135"/>
                    </a:lnTo>
                    <a:lnTo>
                      <a:pt x="1766" y="132"/>
                    </a:lnTo>
                    <a:lnTo>
                      <a:pt x="1768" y="128"/>
                    </a:lnTo>
                    <a:lnTo>
                      <a:pt x="1771" y="124"/>
                    </a:lnTo>
                    <a:lnTo>
                      <a:pt x="1773" y="118"/>
                    </a:lnTo>
                    <a:lnTo>
                      <a:pt x="1776" y="112"/>
                    </a:lnTo>
                    <a:lnTo>
                      <a:pt x="1779" y="105"/>
                    </a:lnTo>
                    <a:lnTo>
                      <a:pt x="1781" y="97"/>
                    </a:lnTo>
                    <a:lnTo>
                      <a:pt x="1784" y="89"/>
                    </a:lnTo>
                    <a:lnTo>
                      <a:pt x="1786" y="81"/>
                    </a:lnTo>
                    <a:lnTo>
                      <a:pt x="1789" y="73"/>
                    </a:lnTo>
                    <a:lnTo>
                      <a:pt x="1792" y="64"/>
                    </a:lnTo>
                    <a:lnTo>
                      <a:pt x="1794" y="55"/>
                    </a:lnTo>
                    <a:lnTo>
                      <a:pt x="1797" y="47"/>
                    </a:lnTo>
                    <a:lnTo>
                      <a:pt x="1800" y="39"/>
                    </a:lnTo>
                    <a:lnTo>
                      <a:pt x="1802" y="31"/>
                    </a:lnTo>
                    <a:lnTo>
                      <a:pt x="1805" y="25"/>
                    </a:lnTo>
                    <a:lnTo>
                      <a:pt x="1807" y="18"/>
                    </a:lnTo>
                    <a:lnTo>
                      <a:pt x="1810" y="13"/>
                    </a:lnTo>
                    <a:lnTo>
                      <a:pt x="1812" y="8"/>
                    </a:lnTo>
                    <a:lnTo>
                      <a:pt x="1815" y="4"/>
                    </a:lnTo>
                    <a:lnTo>
                      <a:pt x="1818" y="2"/>
                    </a:lnTo>
                    <a:lnTo>
                      <a:pt x="1820" y="0"/>
                    </a:lnTo>
                    <a:lnTo>
                      <a:pt x="1823" y="0"/>
                    </a:lnTo>
                    <a:lnTo>
                      <a:pt x="1825" y="0"/>
                    </a:lnTo>
                    <a:lnTo>
                      <a:pt x="1828" y="2"/>
                    </a:lnTo>
                    <a:lnTo>
                      <a:pt x="1831" y="4"/>
                    </a:lnTo>
                    <a:lnTo>
                      <a:pt x="1833" y="8"/>
                    </a:lnTo>
                    <a:lnTo>
                      <a:pt x="1836" y="13"/>
                    </a:lnTo>
                    <a:lnTo>
                      <a:pt x="1839" y="18"/>
                    </a:lnTo>
                    <a:lnTo>
                      <a:pt x="1841" y="25"/>
                    </a:lnTo>
                    <a:lnTo>
                      <a:pt x="1844" y="31"/>
                    </a:lnTo>
                    <a:lnTo>
                      <a:pt x="1846" y="39"/>
                    </a:lnTo>
                    <a:lnTo>
                      <a:pt x="1849" y="47"/>
                    </a:lnTo>
                    <a:lnTo>
                      <a:pt x="1852" y="55"/>
                    </a:lnTo>
                    <a:lnTo>
                      <a:pt x="1854" y="64"/>
                    </a:lnTo>
                    <a:lnTo>
                      <a:pt x="1857" y="73"/>
                    </a:lnTo>
                    <a:lnTo>
                      <a:pt x="1859" y="81"/>
                    </a:lnTo>
                    <a:lnTo>
                      <a:pt x="1862" y="89"/>
                    </a:lnTo>
                    <a:lnTo>
                      <a:pt x="1864" y="97"/>
                    </a:lnTo>
                    <a:lnTo>
                      <a:pt x="1867" y="105"/>
                    </a:lnTo>
                    <a:lnTo>
                      <a:pt x="1870" y="112"/>
                    </a:lnTo>
                    <a:lnTo>
                      <a:pt x="1872" y="118"/>
                    </a:lnTo>
                    <a:lnTo>
                      <a:pt x="1875" y="124"/>
                    </a:lnTo>
                    <a:lnTo>
                      <a:pt x="1878" y="128"/>
                    </a:lnTo>
                    <a:lnTo>
                      <a:pt x="1880" y="132"/>
                    </a:lnTo>
                    <a:lnTo>
                      <a:pt x="1883" y="135"/>
                    </a:lnTo>
                    <a:lnTo>
                      <a:pt x="1885" y="136"/>
                    </a:lnTo>
                    <a:lnTo>
                      <a:pt x="1888" y="137"/>
                    </a:lnTo>
                    <a:lnTo>
                      <a:pt x="1891" y="136"/>
                    </a:lnTo>
                    <a:lnTo>
                      <a:pt x="1893" y="135"/>
                    </a:lnTo>
                    <a:lnTo>
                      <a:pt x="1896" y="132"/>
                    </a:lnTo>
                    <a:lnTo>
                      <a:pt x="1899" y="128"/>
                    </a:lnTo>
                    <a:lnTo>
                      <a:pt x="1901" y="124"/>
                    </a:lnTo>
                    <a:lnTo>
                      <a:pt x="1904" y="118"/>
                    </a:lnTo>
                    <a:lnTo>
                      <a:pt x="1906" y="112"/>
                    </a:lnTo>
                    <a:lnTo>
                      <a:pt x="1909" y="105"/>
                    </a:lnTo>
                    <a:lnTo>
                      <a:pt x="1911" y="97"/>
                    </a:lnTo>
                    <a:lnTo>
                      <a:pt x="1914" y="89"/>
                    </a:lnTo>
                    <a:lnTo>
                      <a:pt x="1917" y="81"/>
                    </a:lnTo>
                    <a:lnTo>
                      <a:pt x="1919" y="73"/>
                    </a:lnTo>
                    <a:lnTo>
                      <a:pt x="1922" y="64"/>
                    </a:lnTo>
                    <a:lnTo>
                      <a:pt x="1924" y="55"/>
                    </a:lnTo>
                    <a:lnTo>
                      <a:pt x="1927" y="47"/>
                    </a:lnTo>
                    <a:lnTo>
                      <a:pt x="1930" y="39"/>
                    </a:lnTo>
                    <a:lnTo>
                      <a:pt x="1932" y="31"/>
                    </a:lnTo>
                    <a:lnTo>
                      <a:pt x="1935" y="25"/>
                    </a:lnTo>
                    <a:lnTo>
                      <a:pt x="1938" y="18"/>
                    </a:lnTo>
                    <a:lnTo>
                      <a:pt x="1940" y="13"/>
                    </a:lnTo>
                    <a:lnTo>
                      <a:pt x="1943" y="8"/>
                    </a:lnTo>
                    <a:lnTo>
                      <a:pt x="1945" y="4"/>
                    </a:lnTo>
                    <a:lnTo>
                      <a:pt x="1948" y="2"/>
                    </a:lnTo>
                    <a:lnTo>
                      <a:pt x="1951" y="0"/>
                    </a:lnTo>
                    <a:lnTo>
                      <a:pt x="1953" y="0"/>
                    </a:lnTo>
                    <a:lnTo>
                      <a:pt x="1956" y="0"/>
                    </a:lnTo>
                    <a:lnTo>
                      <a:pt x="1958" y="2"/>
                    </a:lnTo>
                    <a:lnTo>
                      <a:pt x="1961" y="4"/>
                    </a:lnTo>
                    <a:lnTo>
                      <a:pt x="1963" y="8"/>
                    </a:lnTo>
                    <a:lnTo>
                      <a:pt x="1966" y="13"/>
                    </a:lnTo>
                    <a:lnTo>
                      <a:pt x="1969" y="18"/>
                    </a:lnTo>
                    <a:lnTo>
                      <a:pt x="1971" y="25"/>
                    </a:lnTo>
                    <a:lnTo>
                      <a:pt x="1974" y="31"/>
                    </a:lnTo>
                    <a:lnTo>
                      <a:pt x="1977" y="39"/>
                    </a:lnTo>
                    <a:lnTo>
                      <a:pt x="1979" y="47"/>
                    </a:lnTo>
                    <a:lnTo>
                      <a:pt x="1982" y="55"/>
                    </a:lnTo>
                    <a:lnTo>
                      <a:pt x="1984" y="64"/>
                    </a:lnTo>
                    <a:lnTo>
                      <a:pt x="1987" y="73"/>
                    </a:lnTo>
                    <a:lnTo>
                      <a:pt x="1990" y="81"/>
                    </a:lnTo>
                    <a:lnTo>
                      <a:pt x="1992" y="89"/>
                    </a:lnTo>
                    <a:lnTo>
                      <a:pt x="1995" y="97"/>
                    </a:lnTo>
                    <a:lnTo>
                      <a:pt x="1998" y="105"/>
                    </a:lnTo>
                    <a:lnTo>
                      <a:pt x="2000" y="112"/>
                    </a:lnTo>
                    <a:lnTo>
                      <a:pt x="2002" y="118"/>
                    </a:lnTo>
                    <a:lnTo>
                      <a:pt x="2005" y="124"/>
                    </a:lnTo>
                    <a:lnTo>
                      <a:pt x="2008" y="128"/>
                    </a:lnTo>
                    <a:lnTo>
                      <a:pt x="2010" y="132"/>
                    </a:lnTo>
                    <a:lnTo>
                      <a:pt x="2013" y="135"/>
                    </a:lnTo>
                    <a:lnTo>
                      <a:pt x="2016" y="136"/>
                    </a:lnTo>
                    <a:lnTo>
                      <a:pt x="2018" y="137"/>
                    </a:lnTo>
                    <a:lnTo>
                      <a:pt x="2021" y="136"/>
                    </a:lnTo>
                    <a:lnTo>
                      <a:pt x="2023" y="135"/>
                    </a:lnTo>
                    <a:lnTo>
                      <a:pt x="2026" y="132"/>
                    </a:lnTo>
                    <a:lnTo>
                      <a:pt x="2029" y="128"/>
                    </a:lnTo>
                    <a:lnTo>
                      <a:pt x="2031" y="124"/>
                    </a:lnTo>
                    <a:lnTo>
                      <a:pt x="2034" y="118"/>
                    </a:lnTo>
                    <a:lnTo>
                      <a:pt x="2037" y="112"/>
                    </a:lnTo>
                    <a:lnTo>
                      <a:pt x="2039" y="105"/>
                    </a:lnTo>
                    <a:lnTo>
                      <a:pt x="2042" y="97"/>
                    </a:lnTo>
                    <a:lnTo>
                      <a:pt x="2044" y="89"/>
                    </a:lnTo>
                    <a:lnTo>
                      <a:pt x="2047" y="81"/>
                    </a:lnTo>
                    <a:lnTo>
                      <a:pt x="2049" y="73"/>
                    </a:lnTo>
                    <a:lnTo>
                      <a:pt x="2052" y="64"/>
                    </a:lnTo>
                    <a:lnTo>
                      <a:pt x="2055" y="55"/>
                    </a:lnTo>
                    <a:lnTo>
                      <a:pt x="2057" y="47"/>
                    </a:lnTo>
                    <a:lnTo>
                      <a:pt x="2060" y="39"/>
                    </a:lnTo>
                    <a:lnTo>
                      <a:pt x="2062" y="31"/>
                    </a:lnTo>
                    <a:lnTo>
                      <a:pt x="2065" y="25"/>
                    </a:lnTo>
                    <a:lnTo>
                      <a:pt x="2068" y="18"/>
                    </a:lnTo>
                    <a:lnTo>
                      <a:pt x="2070" y="13"/>
                    </a:lnTo>
                    <a:lnTo>
                      <a:pt x="2073" y="8"/>
                    </a:lnTo>
                    <a:lnTo>
                      <a:pt x="2076" y="4"/>
                    </a:lnTo>
                    <a:lnTo>
                      <a:pt x="2078" y="2"/>
                    </a:lnTo>
                    <a:lnTo>
                      <a:pt x="2081" y="0"/>
                    </a:lnTo>
                    <a:lnTo>
                      <a:pt x="2083" y="0"/>
                    </a:lnTo>
                    <a:lnTo>
                      <a:pt x="2086" y="0"/>
                    </a:lnTo>
                    <a:lnTo>
                      <a:pt x="2089" y="2"/>
                    </a:lnTo>
                    <a:lnTo>
                      <a:pt x="2091" y="4"/>
                    </a:lnTo>
                    <a:lnTo>
                      <a:pt x="2094" y="8"/>
                    </a:lnTo>
                    <a:lnTo>
                      <a:pt x="2096" y="13"/>
                    </a:lnTo>
                    <a:lnTo>
                      <a:pt x="2099" y="18"/>
                    </a:lnTo>
                    <a:lnTo>
                      <a:pt x="2101" y="25"/>
                    </a:lnTo>
                    <a:lnTo>
                      <a:pt x="2104" y="31"/>
                    </a:lnTo>
                    <a:lnTo>
                      <a:pt x="2107" y="39"/>
                    </a:lnTo>
                    <a:lnTo>
                      <a:pt x="2109" y="47"/>
                    </a:lnTo>
                    <a:lnTo>
                      <a:pt x="2112" y="55"/>
                    </a:lnTo>
                    <a:lnTo>
                      <a:pt x="2115" y="64"/>
                    </a:lnTo>
                    <a:lnTo>
                      <a:pt x="2117" y="73"/>
                    </a:lnTo>
                    <a:lnTo>
                      <a:pt x="2120" y="81"/>
                    </a:lnTo>
                    <a:lnTo>
                      <a:pt x="2122" y="89"/>
                    </a:lnTo>
                    <a:lnTo>
                      <a:pt x="2125" y="97"/>
                    </a:lnTo>
                    <a:lnTo>
                      <a:pt x="2128" y="105"/>
                    </a:lnTo>
                    <a:lnTo>
                      <a:pt x="2130" y="112"/>
                    </a:lnTo>
                    <a:lnTo>
                      <a:pt x="2133" y="118"/>
                    </a:lnTo>
                    <a:lnTo>
                      <a:pt x="2136" y="124"/>
                    </a:lnTo>
                    <a:lnTo>
                      <a:pt x="2138" y="128"/>
                    </a:lnTo>
                    <a:lnTo>
                      <a:pt x="2140" y="132"/>
                    </a:lnTo>
                    <a:lnTo>
                      <a:pt x="2143" y="135"/>
                    </a:lnTo>
                    <a:lnTo>
                      <a:pt x="2146" y="136"/>
                    </a:lnTo>
                    <a:lnTo>
                      <a:pt x="2148" y="137"/>
                    </a:lnTo>
                    <a:lnTo>
                      <a:pt x="2151" y="136"/>
                    </a:lnTo>
                    <a:lnTo>
                      <a:pt x="2154" y="135"/>
                    </a:lnTo>
                    <a:lnTo>
                      <a:pt x="2156" y="132"/>
                    </a:lnTo>
                    <a:lnTo>
                      <a:pt x="2159" y="128"/>
                    </a:lnTo>
                    <a:lnTo>
                      <a:pt x="2161" y="124"/>
                    </a:lnTo>
                    <a:lnTo>
                      <a:pt x="2164" y="118"/>
                    </a:lnTo>
                    <a:lnTo>
                      <a:pt x="2167" y="112"/>
                    </a:lnTo>
                    <a:lnTo>
                      <a:pt x="2169" y="105"/>
                    </a:lnTo>
                    <a:lnTo>
                      <a:pt x="2172" y="97"/>
                    </a:lnTo>
                    <a:lnTo>
                      <a:pt x="2175" y="89"/>
                    </a:lnTo>
                    <a:lnTo>
                      <a:pt x="2177" y="81"/>
                    </a:lnTo>
                    <a:lnTo>
                      <a:pt x="2180" y="73"/>
                    </a:lnTo>
                    <a:lnTo>
                      <a:pt x="2182" y="64"/>
                    </a:lnTo>
                    <a:lnTo>
                      <a:pt x="2185" y="55"/>
                    </a:lnTo>
                    <a:lnTo>
                      <a:pt x="2187" y="47"/>
                    </a:lnTo>
                    <a:lnTo>
                      <a:pt x="2190" y="39"/>
                    </a:lnTo>
                    <a:lnTo>
                      <a:pt x="2193" y="31"/>
                    </a:lnTo>
                    <a:lnTo>
                      <a:pt x="2195" y="25"/>
                    </a:lnTo>
                    <a:lnTo>
                      <a:pt x="2198" y="18"/>
                    </a:lnTo>
                    <a:lnTo>
                      <a:pt x="2200" y="13"/>
                    </a:lnTo>
                    <a:lnTo>
                      <a:pt x="2203" y="8"/>
                    </a:lnTo>
                    <a:lnTo>
                      <a:pt x="2206" y="4"/>
                    </a:lnTo>
                    <a:lnTo>
                      <a:pt x="2208" y="2"/>
                    </a:lnTo>
                    <a:lnTo>
                      <a:pt x="2211" y="0"/>
                    </a:lnTo>
                    <a:lnTo>
                      <a:pt x="2214" y="0"/>
                    </a:lnTo>
                    <a:lnTo>
                      <a:pt x="2216" y="0"/>
                    </a:lnTo>
                    <a:lnTo>
                      <a:pt x="2219" y="2"/>
                    </a:lnTo>
                    <a:lnTo>
                      <a:pt x="2221" y="4"/>
                    </a:lnTo>
                    <a:lnTo>
                      <a:pt x="2224" y="8"/>
                    </a:lnTo>
                    <a:lnTo>
                      <a:pt x="2227" y="13"/>
                    </a:lnTo>
                    <a:lnTo>
                      <a:pt x="2229" y="18"/>
                    </a:lnTo>
                    <a:lnTo>
                      <a:pt x="2232" y="25"/>
                    </a:lnTo>
                    <a:lnTo>
                      <a:pt x="2234" y="31"/>
                    </a:lnTo>
                    <a:lnTo>
                      <a:pt x="2237" y="39"/>
                    </a:lnTo>
                    <a:lnTo>
                      <a:pt x="2239" y="47"/>
                    </a:lnTo>
                    <a:lnTo>
                      <a:pt x="2242" y="55"/>
                    </a:lnTo>
                    <a:lnTo>
                      <a:pt x="2245" y="64"/>
                    </a:lnTo>
                    <a:lnTo>
                      <a:pt x="2247" y="73"/>
                    </a:lnTo>
                    <a:lnTo>
                      <a:pt x="2250" y="81"/>
                    </a:lnTo>
                    <a:lnTo>
                      <a:pt x="2253" y="89"/>
                    </a:lnTo>
                    <a:lnTo>
                      <a:pt x="2255" y="97"/>
                    </a:lnTo>
                    <a:lnTo>
                      <a:pt x="2258" y="105"/>
                    </a:lnTo>
                    <a:lnTo>
                      <a:pt x="2260" y="112"/>
                    </a:lnTo>
                    <a:lnTo>
                      <a:pt x="2263" y="118"/>
                    </a:lnTo>
                    <a:lnTo>
                      <a:pt x="2266" y="124"/>
                    </a:lnTo>
                    <a:lnTo>
                      <a:pt x="2268" y="128"/>
                    </a:lnTo>
                    <a:lnTo>
                      <a:pt x="2271" y="132"/>
                    </a:lnTo>
                    <a:lnTo>
                      <a:pt x="2274" y="135"/>
                    </a:lnTo>
                    <a:lnTo>
                      <a:pt x="2276" y="136"/>
                    </a:lnTo>
                    <a:lnTo>
                      <a:pt x="2278" y="137"/>
                    </a:lnTo>
                    <a:lnTo>
                      <a:pt x="2281" y="136"/>
                    </a:lnTo>
                    <a:lnTo>
                      <a:pt x="2284" y="135"/>
                    </a:lnTo>
                    <a:lnTo>
                      <a:pt x="2286" y="132"/>
                    </a:lnTo>
                    <a:lnTo>
                      <a:pt x="2289" y="128"/>
                    </a:lnTo>
                    <a:lnTo>
                      <a:pt x="2292" y="124"/>
                    </a:lnTo>
                    <a:lnTo>
                      <a:pt x="2294" y="118"/>
                    </a:lnTo>
                    <a:lnTo>
                      <a:pt x="2297" y="112"/>
                    </a:lnTo>
                    <a:lnTo>
                      <a:pt x="2299" y="105"/>
                    </a:lnTo>
                    <a:lnTo>
                      <a:pt x="2302" y="97"/>
                    </a:lnTo>
                    <a:lnTo>
                      <a:pt x="2305" y="89"/>
                    </a:lnTo>
                    <a:lnTo>
                      <a:pt x="2307" y="81"/>
                    </a:lnTo>
                    <a:lnTo>
                      <a:pt x="2310" y="73"/>
                    </a:lnTo>
                    <a:lnTo>
                      <a:pt x="2313" y="64"/>
                    </a:lnTo>
                    <a:lnTo>
                      <a:pt x="2315" y="55"/>
                    </a:lnTo>
                    <a:lnTo>
                      <a:pt x="2318" y="47"/>
                    </a:lnTo>
                    <a:lnTo>
                      <a:pt x="2320" y="39"/>
                    </a:lnTo>
                    <a:lnTo>
                      <a:pt x="2323" y="31"/>
                    </a:lnTo>
                    <a:lnTo>
                      <a:pt x="2325" y="25"/>
                    </a:lnTo>
                    <a:lnTo>
                      <a:pt x="2328" y="18"/>
                    </a:lnTo>
                    <a:lnTo>
                      <a:pt x="2331" y="13"/>
                    </a:lnTo>
                    <a:lnTo>
                      <a:pt x="2333" y="8"/>
                    </a:lnTo>
                    <a:lnTo>
                      <a:pt x="2336" y="4"/>
                    </a:lnTo>
                    <a:lnTo>
                      <a:pt x="2338" y="2"/>
                    </a:lnTo>
                    <a:lnTo>
                      <a:pt x="2341" y="0"/>
                    </a:lnTo>
                    <a:lnTo>
                      <a:pt x="2344" y="0"/>
                    </a:lnTo>
                    <a:lnTo>
                      <a:pt x="2346" y="0"/>
                    </a:lnTo>
                    <a:lnTo>
                      <a:pt x="2349" y="2"/>
                    </a:lnTo>
                    <a:lnTo>
                      <a:pt x="2352" y="4"/>
                    </a:lnTo>
                    <a:lnTo>
                      <a:pt x="2354" y="8"/>
                    </a:lnTo>
                    <a:lnTo>
                      <a:pt x="2357" y="13"/>
                    </a:lnTo>
                    <a:lnTo>
                      <a:pt x="2359" y="18"/>
                    </a:lnTo>
                    <a:lnTo>
                      <a:pt x="2362" y="25"/>
                    </a:lnTo>
                    <a:lnTo>
                      <a:pt x="2365" y="31"/>
                    </a:lnTo>
                    <a:lnTo>
                      <a:pt x="2367" y="39"/>
                    </a:lnTo>
                    <a:lnTo>
                      <a:pt x="2370" y="47"/>
                    </a:lnTo>
                    <a:lnTo>
                      <a:pt x="2372" y="55"/>
                    </a:lnTo>
                    <a:lnTo>
                      <a:pt x="2375" y="64"/>
                    </a:lnTo>
                    <a:lnTo>
                      <a:pt x="2377" y="73"/>
                    </a:lnTo>
                    <a:lnTo>
                      <a:pt x="2380" y="81"/>
                    </a:lnTo>
                    <a:lnTo>
                      <a:pt x="2383" y="89"/>
                    </a:lnTo>
                    <a:lnTo>
                      <a:pt x="2385" y="97"/>
                    </a:lnTo>
                    <a:lnTo>
                      <a:pt x="2388" y="105"/>
                    </a:lnTo>
                    <a:lnTo>
                      <a:pt x="2391" y="112"/>
                    </a:lnTo>
                    <a:lnTo>
                      <a:pt x="2393" y="118"/>
                    </a:lnTo>
                    <a:lnTo>
                      <a:pt x="2396" y="124"/>
                    </a:lnTo>
                    <a:lnTo>
                      <a:pt x="2398" y="128"/>
                    </a:lnTo>
                    <a:lnTo>
                      <a:pt x="2401" y="132"/>
                    </a:lnTo>
                    <a:lnTo>
                      <a:pt x="2404" y="135"/>
                    </a:lnTo>
                    <a:lnTo>
                      <a:pt x="2406" y="136"/>
                    </a:lnTo>
                    <a:lnTo>
                      <a:pt x="2409" y="137"/>
                    </a:lnTo>
                    <a:lnTo>
                      <a:pt x="2412" y="136"/>
                    </a:lnTo>
                    <a:lnTo>
                      <a:pt x="2414" y="135"/>
                    </a:lnTo>
                    <a:lnTo>
                      <a:pt x="2417" y="132"/>
                    </a:lnTo>
                    <a:lnTo>
                      <a:pt x="2419" y="128"/>
                    </a:lnTo>
                    <a:lnTo>
                      <a:pt x="2422" y="124"/>
                    </a:lnTo>
                    <a:lnTo>
                      <a:pt x="2424" y="118"/>
                    </a:lnTo>
                    <a:lnTo>
                      <a:pt x="2427" y="112"/>
                    </a:lnTo>
                    <a:lnTo>
                      <a:pt x="2430" y="105"/>
                    </a:lnTo>
                    <a:lnTo>
                      <a:pt x="2432" y="97"/>
                    </a:lnTo>
                    <a:lnTo>
                      <a:pt x="2435" y="89"/>
                    </a:lnTo>
                    <a:lnTo>
                      <a:pt x="2437" y="81"/>
                    </a:lnTo>
                    <a:lnTo>
                      <a:pt x="2440" y="73"/>
                    </a:lnTo>
                    <a:lnTo>
                      <a:pt x="2443" y="64"/>
                    </a:lnTo>
                    <a:lnTo>
                      <a:pt x="2445" y="55"/>
                    </a:lnTo>
                    <a:lnTo>
                      <a:pt x="2448" y="47"/>
                    </a:lnTo>
                    <a:lnTo>
                      <a:pt x="2451" y="39"/>
                    </a:lnTo>
                    <a:lnTo>
                      <a:pt x="2453" y="31"/>
                    </a:lnTo>
                    <a:lnTo>
                      <a:pt x="2456" y="25"/>
                    </a:lnTo>
                    <a:lnTo>
                      <a:pt x="2458" y="18"/>
                    </a:lnTo>
                    <a:lnTo>
                      <a:pt x="2461" y="13"/>
                    </a:lnTo>
                    <a:lnTo>
                      <a:pt x="2463" y="8"/>
                    </a:lnTo>
                    <a:lnTo>
                      <a:pt x="2466" y="4"/>
                    </a:lnTo>
                    <a:lnTo>
                      <a:pt x="2469" y="2"/>
                    </a:lnTo>
                    <a:lnTo>
                      <a:pt x="2471" y="0"/>
                    </a:lnTo>
                    <a:lnTo>
                      <a:pt x="2474" y="0"/>
                    </a:lnTo>
                    <a:lnTo>
                      <a:pt x="2476" y="0"/>
                    </a:lnTo>
                    <a:lnTo>
                      <a:pt x="2479" y="2"/>
                    </a:lnTo>
                    <a:lnTo>
                      <a:pt x="2482" y="4"/>
                    </a:lnTo>
                    <a:lnTo>
                      <a:pt x="2484" y="8"/>
                    </a:lnTo>
                    <a:lnTo>
                      <a:pt x="2487" y="13"/>
                    </a:lnTo>
                    <a:lnTo>
                      <a:pt x="2490" y="18"/>
                    </a:lnTo>
                    <a:lnTo>
                      <a:pt x="2492" y="25"/>
                    </a:lnTo>
                    <a:lnTo>
                      <a:pt x="2495" y="31"/>
                    </a:lnTo>
                    <a:lnTo>
                      <a:pt x="2497" y="39"/>
                    </a:lnTo>
                    <a:lnTo>
                      <a:pt x="2500" y="47"/>
                    </a:lnTo>
                    <a:lnTo>
                      <a:pt x="2503" y="55"/>
                    </a:lnTo>
                    <a:lnTo>
                      <a:pt x="2505" y="64"/>
                    </a:lnTo>
                    <a:lnTo>
                      <a:pt x="2508" y="73"/>
                    </a:lnTo>
                    <a:lnTo>
                      <a:pt x="2510" y="81"/>
                    </a:lnTo>
                    <a:lnTo>
                      <a:pt x="2513" y="89"/>
                    </a:lnTo>
                    <a:lnTo>
                      <a:pt x="2515" y="97"/>
                    </a:lnTo>
                    <a:lnTo>
                      <a:pt x="2518" y="105"/>
                    </a:lnTo>
                    <a:lnTo>
                      <a:pt x="2521" y="112"/>
                    </a:lnTo>
                    <a:lnTo>
                      <a:pt x="2523" y="118"/>
                    </a:lnTo>
                    <a:lnTo>
                      <a:pt x="2526" y="124"/>
                    </a:lnTo>
                    <a:lnTo>
                      <a:pt x="2529" y="128"/>
                    </a:lnTo>
                    <a:lnTo>
                      <a:pt x="2531" y="132"/>
                    </a:lnTo>
                    <a:lnTo>
                      <a:pt x="2534" y="135"/>
                    </a:lnTo>
                    <a:lnTo>
                      <a:pt x="2536" y="136"/>
                    </a:lnTo>
                    <a:lnTo>
                      <a:pt x="2539" y="137"/>
                    </a:lnTo>
                    <a:lnTo>
                      <a:pt x="2542" y="136"/>
                    </a:lnTo>
                    <a:lnTo>
                      <a:pt x="2544" y="135"/>
                    </a:lnTo>
                    <a:lnTo>
                      <a:pt x="2547" y="132"/>
                    </a:lnTo>
                    <a:lnTo>
                      <a:pt x="2550" y="128"/>
                    </a:lnTo>
                    <a:lnTo>
                      <a:pt x="2552" y="124"/>
                    </a:lnTo>
                    <a:lnTo>
                      <a:pt x="2555" y="118"/>
                    </a:lnTo>
                    <a:lnTo>
                      <a:pt x="2557" y="112"/>
                    </a:lnTo>
                    <a:lnTo>
                      <a:pt x="2560" y="105"/>
                    </a:lnTo>
                    <a:lnTo>
                      <a:pt x="2562" y="97"/>
                    </a:lnTo>
                    <a:lnTo>
                      <a:pt x="2565" y="89"/>
                    </a:lnTo>
                    <a:lnTo>
                      <a:pt x="2568" y="81"/>
                    </a:lnTo>
                    <a:lnTo>
                      <a:pt x="2570" y="73"/>
                    </a:lnTo>
                    <a:lnTo>
                      <a:pt x="2573" y="64"/>
                    </a:lnTo>
                    <a:lnTo>
                      <a:pt x="2575" y="55"/>
                    </a:lnTo>
                    <a:lnTo>
                      <a:pt x="2578" y="47"/>
                    </a:lnTo>
                    <a:lnTo>
                      <a:pt x="2581" y="39"/>
                    </a:lnTo>
                    <a:lnTo>
                      <a:pt x="2583" y="31"/>
                    </a:lnTo>
                    <a:lnTo>
                      <a:pt x="2586" y="25"/>
                    </a:lnTo>
                    <a:lnTo>
                      <a:pt x="2589" y="18"/>
                    </a:lnTo>
                    <a:lnTo>
                      <a:pt x="2591" y="13"/>
                    </a:lnTo>
                    <a:lnTo>
                      <a:pt x="2594" y="8"/>
                    </a:lnTo>
                    <a:lnTo>
                      <a:pt x="2596" y="4"/>
                    </a:lnTo>
                    <a:lnTo>
                      <a:pt x="2599" y="2"/>
                    </a:lnTo>
                    <a:lnTo>
                      <a:pt x="2602" y="0"/>
                    </a:lnTo>
                  </a:path>
                </a:pathLst>
              </a:custGeom>
              <a:noFill/>
              <a:ln w="28575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8857997" y="3320136"/>
                <a:ext cx="610648" cy="484632"/>
              </a:xfrm>
              <a:prstGeom prst="rightArrow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C9F82AD-9F34-4F39-BFA4-0B5900F78552}"/>
                  </a:ext>
                </a:extLst>
              </p:cNvPr>
              <p:cNvGrpSpPr/>
              <p:nvPr/>
            </p:nvGrpSpPr>
            <p:grpSpPr>
              <a:xfrm>
                <a:off x="5108189" y="2858766"/>
                <a:ext cx="3437669" cy="611912"/>
                <a:chOff x="5912845" y="2786196"/>
                <a:chExt cx="3266717" cy="611912"/>
              </a:xfrm>
            </p:grpSpPr>
            <p:sp>
              <p:nvSpPr>
                <p:cNvPr id="67" name="Freeform 11">
                  <a:extLst>
                    <a:ext uri="{FF2B5EF4-FFF2-40B4-BE49-F238E27FC236}">
                      <a16:creationId xmlns:a16="http://schemas.microsoft.com/office/drawing/2014/main" id="{B89653FD-ADF1-4C2D-B389-AEED43A3B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845" y="2786196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FFE599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C7269C70-019E-4AFD-9135-5D05BDFEB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42428" y="2786196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FFE599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FE08467-A95E-423F-890C-B37ADE9F62B9}"/>
                  </a:ext>
                </a:extLst>
              </p:cNvPr>
              <p:cNvGrpSpPr/>
              <p:nvPr/>
            </p:nvGrpSpPr>
            <p:grpSpPr>
              <a:xfrm>
                <a:off x="5108190" y="4247697"/>
                <a:ext cx="3437670" cy="611912"/>
                <a:chOff x="5912845" y="4160613"/>
                <a:chExt cx="4903851" cy="611912"/>
              </a:xfrm>
            </p:grpSpPr>
            <p:sp>
              <p:nvSpPr>
                <p:cNvPr id="64" name="Freeform 11">
                  <a:extLst>
                    <a:ext uri="{FF2B5EF4-FFF2-40B4-BE49-F238E27FC236}">
                      <a16:creationId xmlns:a16="http://schemas.microsoft.com/office/drawing/2014/main" id="{AABD9E0A-10A5-4581-9412-75A60125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845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11">
                  <a:extLst>
                    <a:ext uri="{FF2B5EF4-FFF2-40B4-BE49-F238E27FC236}">
                      <a16:creationId xmlns:a16="http://schemas.microsoft.com/office/drawing/2014/main" id="{CF0A1675-A768-4B38-BEEC-B6408E06F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42428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1">
                  <a:extLst>
                    <a:ext uri="{FF2B5EF4-FFF2-40B4-BE49-F238E27FC236}">
                      <a16:creationId xmlns:a16="http://schemas.microsoft.com/office/drawing/2014/main" id="{14F09D5A-5D51-4304-9C71-7D4EDF5D7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9562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408DBD1A-7A2D-430B-935E-7FC2DB85A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5647" y="823323"/>
                <a:ext cx="430211" cy="373239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>
                <a:extLst>
                  <a:ext uri="{FF2B5EF4-FFF2-40B4-BE49-F238E27FC236}">
                    <a16:creationId xmlns:a16="http://schemas.microsoft.com/office/drawing/2014/main" id="{A68EC43A-B16F-411D-9FB5-0F057E7C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4133" y="5226226"/>
                <a:ext cx="373238" cy="372076"/>
              </a:xfrm>
              <a:prstGeom prst="ellipse">
                <a:avLst/>
              </a:prstGeom>
              <a:solidFill>
                <a:srgbClr val="D95319"/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9754A5-3F9F-4E65-BD4B-9D4073547905}"/>
                  </a:ext>
                </a:extLst>
              </p:cNvPr>
              <p:cNvSpPr txBox="1"/>
              <p:nvPr/>
            </p:nvSpPr>
            <p:spPr>
              <a:xfrm>
                <a:off x="1352989" y="76975"/>
                <a:ext cx="2562747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주어진 신호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301E1B-D374-4138-A0BA-3BA1CF70DC4F}"/>
                  </a:ext>
                </a:extLst>
              </p:cNvPr>
              <p:cNvSpPr txBox="1"/>
              <p:nvPr/>
            </p:nvSpPr>
            <p:spPr>
              <a:xfrm>
                <a:off x="5200017" y="39174"/>
                <a:ext cx="3100924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비교용 신호들</a:t>
                </a:r>
              </a:p>
            </p:txBody>
          </p:sp>
          <p:sp>
            <p:nvSpPr>
              <p:cNvPr id="49" name="사각형: 둥근 모서리 34">
                <a:extLst>
                  <a:ext uri="{FF2B5EF4-FFF2-40B4-BE49-F238E27FC236}">
                    <a16:creationId xmlns:a16="http://schemas.microsoft.com/office/drawing/2014/main" id="{A7F7F1EF-D773-4F50-BAD7-F51D41DFE078}"/>
                  </a:ext>
                </a:extLst>
              </p:cNvPr>
              <p:cNvSpPr/>
              <p:nvPr/>
            </p:nvSpPr>
            <p:spPr>
              <a:xfrm>
                <a:off x="711121" y="661750"/>
                <a:ext cx="3846483" cy="2767250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50" name="Freeform 57"/>
              <p:cNvSpPr>
                <a:spLocks/>
              </p:cNvSpPr>
              <p:nvPr/>
            </p:nvSpPr>
            <p:spPr bwMode="auto">
              <a:xfrm>
                <a:off x="957095" y="1806832"/>
                <a:ext cx="3354534" cy="1051706"/>
              </a:xfrm>
              <a:custGeom>
                <a:avLst/>
                <a:gdLst>
                  <a:gd name="T0" fmla="*/ 56 w 3717"/>
                  <a:gd name="T1" fmla="*/ 58 h 845"/>
                  <a:gd name="T2" fmla="*/ 116 w 3717"/>
                  <a:gd name="T3" fmla="*/ 97 h 845"/>
                  <a:gd name="T4" fmla="*/ 175 w 3717"/>
                  <a:gd name="T5" fmla="*/ 69 h 845"/>
                  <a:gd name="T6" fmla="*/ 234 w 3717"/>
                  <a:gd name="T7" fmla="*/ 158 h 845"/>
                  <a:gd name="T8" fmla="*/ 294 w 3717"/>
                  <a:gd name="T9" fmla="*/ 251 h 845"/>
                  <a:gd name="T10" fmla="*/ 354 w 3717"/>
                  <a:gd name="T11" fmla="*/ 255 h 845"/>
                  <a:gd name="T12" fmla="*/ 413 w 3717"/>
                  <a:gd name="T13" fmla="*/ 355 h 845"/>
                  <a:gd name="T14" fmla="*/ 473 w 3717"/>
                  <a:gd name="T15" fmla="*/ 479 h 845"/>
                  <a:gd name="T16" fmla="*/ 532 w 3717"/>
                  <a:gd name="T17" fmla="*/ 494 h 845"/>
                  <a:gd name="T18" fmla="*/ 592 w 3717"/>
                  <a:gd name="T19" fmla="*/ 577 h 845"/>
                  <a:gd name="T20" fmla="*/ 651 w 3717"/>
                  <a:gd name="T21" fmla="*/ 701 h 845"/>
                  <a:gd name="T22" fmla="*/ 711 w 3717"/>
                  <a:gd name="T23" fmla="*/ 704 h 845"/>
                  <a:gd name="T24" fmla="*/ 770 w 3717"/>
                  <a:gd name="T25" fmla="*/ 742 h 845"/>
                  <a:gd name="T26" fmla="*/ 830 w 3717"/>
                  <a:gd name="T27" fmla="*/ 839 h 845"/>
                  <a:gd name="T28" fmla="*/ 889 w 3717"/>
                  <a:gd name="T29" fmla="*/ 812 h 845"/>
                  <a:gd name="T30" fmla="*/ 949 w 3717"/>
                  <a:gd name="T31" fmla="*/ 791 h 845"/>
                  <a:gd name="T32" fmla="*/ 1008 w 3717"/>
                  <a:gd name="T33" fmla="*/ 844 h 845"/>
                  <a:gd name="T34" fmla="*/ 1068 w 3717"/>
                  <a:gd name="T35" fmla="*/ 784 h 845"/>
                  <a:gd name="T36" fmla="*/ 1127 w 3717"/>
                  <a:gd name="T37" fmla="*/ 703 h 845"/>
                  <a:gd name="T38" fmla="*/ 1187 w 3717"/>
                  <a:gd name="T39" fmla="*/ 713 h 845"/>
                  <a:gd name="T40" fmla="*/ 1247 w 3717"/>
                  <a:gd name="T41" fmla="*/ 632 h 845"/>
                  <a:gd name="T42" fmla="*/ 1306 w 3717"/>
                  <a:gd name="T43" fmla="*/ 509 h 845"/>
                  <a:gd name="T44" fmla="*/ 1365 w 3717"/>
                  <a:gd name="T45" fmla="*/ 491 h 845"/>
                  <a:gd name="T46" fmla="*/ 1425 w 3717"/>
                  <a:gd name="T47" fmla="*/ 413 h 845"/>
                  <a:gd name="T48" fmla="*/ 1485 w 3717"/>
                  <a:gd name="T49" fmla="*/ 276 h 845"/>
                  <a:gd name="T50" fmla="*/ 1544 w 3717"/>
                  <a:gd name="T51" fmla="*/ 254 h 845"/>
                  <a:gd name="T52" fmla="*/ 1604 w 3717"/>
                  <a:gd name="T53" fmla="*/ 206 h 845"/>
                  <a:gd name="T54" fmla="*/ 1663 w 3717"/>
                  <a:gd name="T55" fmla="*/ 86 h 845"/>
                  <a:gd name="T56" fmla="*/ 1722 w 3717"/>
                  <a:gd name="T57" fmla="*/ 83 h 845"/>
                  <a:gd name="T58" fmla="*/ 1782 w 3717"/>
                  <a:gd name="T59" fmla="*/ 87 h 845"/>
                  <a:gd name="T60" fmla="*/ 1842 w 3717"/>
                  <a:gd name="T61" fmla="*/ 8 h 845"/>
                  <a:gd name="T62" fmla="*/ 1901 w 3717"/>
                  <a:gd name="T63" fmla="*/ 36 h 845"/>
                  <a:gd name="T64" fmla="*/ 1961 w 3717"/>
                  <a:gd name="T65" fmla="*/ 100 h 845"/>
                  <a:gd name="T66" fmla="*/ 2020 w 3717"/>
                  <a:gd name="T67" fmla="*/ 70 h 845"/>
                  <a:gd name="T68" fmla="*/ 2080 w 3717"/>
                  <a:gd name="T69" fmla="*/ 125 h 845"/>
                  <a:gd name="T70" fmla="*/ 2139 w 3717"/>
                  <a:gd name="T71" fmla="*/ 240 h 845"/>
                  <a:gd name="T72" fmla="*/ 2199 w 3717"/>
                  <a:gd name="T73" fmla="*/ 252 h 845"/>
                  <a:gd name="T74" fmla="*/ 2258 w 3717"/>
                  <a:gd name="T75" fmla="*/ 318 h 845"/>
                  <a:gd name="T76" fmla="*/ 2318 w 3717"/>
                  <a:gd name="T77" fmla="*/ 459 h 845"/>
                  <a:gd name="T78" fmla="*/ 2377 w 3717"/>
                  <a:gd name="T79" fmla="*/ 493 h 845"/>
                  <a:gd name="T80" fmla="*/ 2437 w 3717"/>
                  <a:gd name="T81" fmla="*/ 544 h 845"/>
                  <a:gd name="T82" fmla="*/ 2496 w 3717"/>
                  <a:gd name="T83" fmla="*/ 680 h 845"/>
                  <a:gd name="T84" fmla="*/ 2556 w 3717"/>
                  <a:gd name="T85" fmla="*/ 709 h 845"/>
                  <a:gd name="T86" fmla="*/ 2615 w 3717"/>
                  <a:gd name="T87" fmla="*/ 721 h 845"/>
                  <a:gd name="T88" fmla="*/ 2675 w 3717"/>
                  <a:gd name="T89" fmla="*/ 823 h 845"/>
                  <a:gd name="T90" fmla="*/ 2735 w 3717"/>
                  <a:gd name="T91" fmla="*/ 829 h 845"/>
                  <a:gd name="T92" fmla="*/ 2794 w 3717"/>
                  <a:gd name="T93" fmla="*/ 784 h 845"/>
                  <a:gd name="T94" fmla="*/ 2853 w 3717"/>
                  <a:gd name="T95" fmla="*/ 835 h 845"/>
                  <a:gd name="T96" fmla="*/ 2913 w 3717"/>
                  <a:gd name="T97" fmla="*/ 811 h 845"/>
                  <a:gd name="T98" fmla="*/ 2973 w 3717"/>
                  <a:gd name="T99" fmla="*/ 712 h 845"/>
                  <a:gd name="T100" fmla="*/ 3032 w 3717"/>
                  <a:gd name="T101" fmla="*/ 712 h 845"/>
                  <a:gd name="T102" fmla="*/ 3092 w 3717"/>
                  <a:gd name="T103" fmla="*/ 666 h 845"/>
                  <a:gd name="T104" fmla="*/ 3151 w 3717"/>
                  <a:gd name="T105" fmla="*/ 530 h 845"/>
                  <a:gd name="T106" fmla="*/ 3210 w 3717"/>
                  <a:gd name="T107" fmla="*/ 493 h 845"/>
                  <a:gd name="T108" fmla="*/ 3270 w 3717"/>
                  <a:gd name="T109" fmla="*/ 446 h 845"/>
                  <a:gd name="T110" fmla="*/ 3330 w 3717"/>
                  <a:gd name="T111" fmla="*/ 302 h 845"/>
                  <a:gd name="T112" fmla="*/ 3389 w 3717"/>
                  <a:gd name="T113" fmla="*/ 253 h 845"/>
                  <a:gd name="T114" fmla="*/ 3449 w 3717"/>
                  <a:gd name="T115" fmla="*/ 231 h 845"/>
                  <a:gd name="T116" fmla="*/ 3508 w 3717"/>
                  <a:gd name="T117" fmla="*/ 110 h 845"/>
                  <a:gd name="T118" fmla="*/ 3568 w 3717"/>
                  <a:gd name="T119" fmla="*/ 73 h 845"/>
                  <a:gd name="T120" fmla="*/ 3627 w 3717"/>
                  <a:gd name="T121" fmla="*/ 98 h 845"/>
                  <a:gd name="T122" fmla="*/ 3687 w 3717"/>
                  <a:gd name="T123" fmla="*/ 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17" h="845">
                    <a:moveTo>
                      <a:pt x="0" y="0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5" y="5"/>
                    </a:lnTo>
                    <a:lnTo>
                      <a:pt x="19" y="8"/>
                    </a:lnTo>
                    <a:lnTo>
                      <a:pt x="23" y="12"/>
                    </a:lnTo>
                    <a:lnTo>
                      <a:pt x="26" y="16"/>
                    </a:lnTo>
                    <a:lnTo>
                      <a:pt x="30" y="20"/>
                    </a:lnTo>
                    <a:lnTo>
                      <a:pt x="34" y="25"/>
                    </a:lnTo>
                    <a:lnTo>
                      <a:pt x="38" y="30"/>
                    </a:lnTo>
                    <a:lnTo>
                      <a:pt x="41" y="36"/>
                    </a:lnTo>
                    <a:lnTo>
                      <a:pt x="45" y="41"/>
                    </a:lnTo>
                    <a:lnTo>
                      <a:pt x="48" y="47"/>
                    </a:lnTo>
                    <a:lnTo>
                      <a:pt x="52" y="53"/>
                    </a:lnTo>
                    <a:lnTo>
                      <a:pt x="56" y="58"/>
                    </a:lnTo>
                    <a:lnTo>
                      <a:pt x="60" y="64"/>
                    </a:lnTo>
                    <a:lnTo>
                      <a:pt x="63" y="69"/>
                    </a:lnTo>
                    <a:lnTo>
                      <a:pt x="67" y="74"/>
                    </a:lnTo>
                    <a:lnTo>
                      <a:pt x="71" y="79"/>
                    </a:lnTo>
                    <a:lnTo>
                      <a:pt x="75" y="83"/>
                    </a:lnTo>
                    <a:lnTo>
                      <a:pt x="78" y="87"/>
                    </a:lnTo>
                    <a:lnTo>
                      <a:pt x="82" y="91"/>
                    </a:lnTo>
                    <a:lnTo>
                      <a:pt x="86" y="94"/>
                    </a:lnTo>
                    <a:lnTo>
                      <a:pt x="90" y="96"/>
                    </a:lnTo>
                    <a:lnTo>
                      <a:pt x="93" y="98"/>
                    </a:lnTo>
                    <a:lnTo>
                      <a:pt x="97" y="99"/>
                    </a:lnTo>
                    <a:lnTo>
                      <a:pt x="101" y="100"/>
                    </a:lnTo>
                    <a:lnTo>
                      <a:pt x="104" y="100"/>
                    </a:lnTo>
                    <a:lnTo>
                      <a:pt x="108" y="99"/>
                    </a:lnTo>
                    <a:lnTo>
                      <a:pt x="112" y="98"/>
                    </a:lnTo>
                    <a:lnTo>
                      <a:pt x="116" y="97"/>
                    </a:lnTo>
                    <a:lnTo>
                      <a:pt x="119" y="95"/>
                    </a:lnTo>
                    <a:lnTo>
                      <a:pt x="123" y="94"/>
                    </a:lnTo>
                    <a:lnTo>
                      <a:pt x="127" y="91"/>
                    </a:lnTo>
                    <a:lnTo>
                      <a:pt x="131" y="89"/>
                    </a:lnTo>
                    <a:lnTo>
                      <a:pt x="134" y="86"/>
                    </a:lnTo>
                    <a:lnTo>
                      <a:pt x="138" y="83"/>
                    </a:lnTo>
                    <a:lnTo>
                      <a:pt x="141" y="81"/>
                    </a:lnTo>
                    <a:lnTo>
                      <a:pt x="145" y="78"/>
                    </a:lnTo>
                    <a:lnTo>
                      <a:pt x="149" y="76"/>
                    </a:lnTo>
                    <a:lnTo>
                      <a:pt x="153" y="73"/>
                    </a:lnTo>
                    <a:lnTo>
                      <a:pt x="156" y="71"/>
                    </a:lnTo>
                    <a:lnTo>
                      <a:pt x="160" y="70"/>
                    </a:lnTo>
                    <a:lnTo>
                      <a:pt x="164" y="69"/>
                    </a:lnTo>
                    <a:lnTo>
                      <a:pt x="168" y="68"/>
                    </a:lnTo>
                    <a:lnTo>
                      <a:pt x="171" y="68"/>
                    </a:lnTo>
                    <a:lnTo>
                      <a:pt x="175" y="69"/>
                    </a:lnTo>
                    <a:lnTo>
                      <a:pt x="179" y="70"/>
                    </a:lnTo>
                    <a:lnTo>
                      <a:pt x="183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2"/>
                    </a:lnTo>
                    <a:lnTo>
                      <a:pt x="197" y="86"/>
                    </a:lnTo>
                    <a:lnTo>
                      <a:pt x="201" y="92"/>
                    </a:lnTo>
                    <a:lnTo>
                      <a:pt x="205" y="97"/>
                    </a:lnTo>
                    <a:lnTo>
                      <a:pt x="209" y="104"/>
                    </a:lnTo>
                    <a:lnTo>
                      <a:pt x="212" y="110"/>
                    </a:lnTo>
                    <a:lnTo>
                      <a:pt x="216" y="118"/>
                    </a:lnTo>
                    <a:lnTo>
                      <a:pt x="220" y="125"/>
                    </a:lnTo>
                    <a:lnTo>
                      <a:pt x="224" y="133"/>
                    </a:lnTo>
                    <a:lnTo>
                      <a:pt x="227" y="142"/>
                    </a:lnTo>
                    <a:lnTo>
                      <a:pt x="231" y="150"/>
                    </a:lnTo>
                    <a:lnTo>
                      <a:pt x="234" y="158"/>
                    </a:lnTo>
                    <a:lnTo>
                      <a:pt x="238" y="167"/>
                    </a:lnTo>
                    <a:lnTo>
                      <a:pt x="242" y="175"/>
                    </a:lnTo>
                    <a:lnTo>
                      <a:pt x="246" y="183"/>
                    </a:lnTo>
                    <a:lnTo>
                      <a:pt x="249" y="191"/>
                    </a:lnTo>
                    <a:lnTo>
                      <a:pt x="253" y="199"/>
                    </a:lnTo>
                    <a:lnTo>
                      <a:pt x="257" y="206"/>
                    </a:lnTo>
                    <a:lnTo>
                      <a:pt x="261" y="213"/>
                    </a:lnTo>
                    <a:lnTo>
                      <a:pt x="264" y="220"/>
                    </a:lnTo>
                    <a:lnTo>
                      <a:pt x="268" y="226"/>
                    </a:lnTo>
                    <a:lnTo>
                      <a:pt x="272" y="231"/>
                    </a:lnTo>
                    <a:lnTo>
                      <a:pt x="276" y="236"/>
                    </a:lnTo>
                    <a:lnTo>
                      <a:pt x="279" y="240"/>
                    </a:lnTo>
                    <a:lnTo>
                      <a:pt x="283" y="244"/>
                    </a:lnTo>
                    <a:lnTo>
                      <a:pt x="287" y="247"/>
                    </a:lnTo>
                    <a:lnTo>
                      <a:pt x="290" y="250"/>
                    </a:lnTo>
                    <a:lnTo>
                      <a:pt x="294" y="251"/>
                    </a:lnTo>
                    <a:lnTo>
                      <a:pt x="298" y="253"/>
                    </a:lnTo>
                    <a:lnTo>
                      <a:pt x="302" y="254"/>
                    </a:lnTo>
                    <a:lnTo>
                      <a:pt x="305" y="254"/>
                    </a:lnTo>
                    <a:lnTo>
                      <a:pt x="309" y="255"/>
                    </a:lnTo>
                    <a:lnTo>
                      <a:pt x="313" y="255"/>
                    </a:lnTo>
                    <a:lnTo>
                      <a:pt x="317" y="254"/>
                    </a:lnTo>
                    <a:lnTo>
                      <a:pt x="320" y="254"/>
                    </a:lnTo>
                    <a:lnTo>
                      <a:pt x="324" y="254"/>
                    </a:lnTo>
                    <a:lnTo>
                      <a:pt x="327" y="253"/>
                    </a:lnTo>
                    <a:lnTo>
                      <a:pt x="331" y="253"/>
                    </a:lnTo>
                    <a:lnTo>
                      <a:pt x="335" y="252"/>
                    </a:lnTo>
                    <a:lnTo>
                      <a:pt x="339" y="252"/>
                    </a:lnTo>
                    <a:lnTo>
                      <a:pt x="342" y="252"/>
                    </a:lnTo>
                    <a:lnTo>
                      <a:pt x="346" y="253"/>
                    </a:lnTo>
                    <a:lnTo>
                      <a:pt x="350" y="254"/>
                    </a:lnTo>
                    <a:lnTo>
                      <a:pt x="354" y="255"/>
                    </a:lnTo>
                    <a:lnTo>
                      <a:pt x="357" y="257"/>
                    </a:lnTo>
                    <a:lnTo>
                      <a:pt x="361" y="260"/>
                    </a:lnTo>
                    <a:lnTo>
                      <a:pt x="365" y="263"/>
                    </a:lnTo>
                    <a:lnTo>
                      <a:pt x="369" y="266"/>
                    </a:lnTo>
                    <a:lnTo>
                      <a:pt x="372" y="271"/>
                    </a:lnTo>
                    <a:lnTo>
                      <a:pt x="376" y="276"/>
                    </a:lnTo>
                    <a:lnTo>
                      <a:pt x="380" y="281"/>
                    </a:lnTo>
                    <a:lnTo>
                      <a:pt x="383" y="288"/>
                    </a:lnTo>
                    <a:lnTo>
                      <a:pt x="387" y="295"/>
                    </a:lnTo>
                    <a:lnTo>
                      <a:pt x="391" y="302"/>
                    </a:lnTo>
                    <a:lnTo>
                      <a:pt x="395" y="310"/>
                    </a:lnTo>
                    <a:lnTo>
                      <a:pt x="398" y="318"/>
                    </a:lnTo>
                    <a:lnTo>
                      <a:pt x="402" y="327"/>
                    </a:lnTo>
                    <a:lnTo>
                      <a:pt x="406" y="336"/>
                    </a:lnTo>
                    <a:lnTo>
                      <a:pt x="410" y="346"/>
                    </a:lnTo>
                    <a:lnTo>
                      <a:pt x="413" y="355"/>
                    </a:lnTo>
                    <a:lnTo>
                      <a:pt x="417" y="365"/>
                    </a:lnTo>
                    <a:lnTo>
                      <a:pt x="420" y="375"/>
                    </a:lnTo>
                    <a:lnTo>
                      <a:pt x="424" y="385"/>
                    </a:lnTo>
                    <a:lnTo>
                      <a:pt x="428" y="394"/>
                    </a:lnTo>
                    <a:lnTo>
                      <a:pt x="432" y="404"/>
                    </a:lnTo>
                    <a:lnTo>
                      <a:pt x="435" y="413"/>
                    </a:lnTo>
                    <a:lnTo>
                      <a:pt x="439" y="422"/>
                    </a:lnTo>
                    <a:lnTo>
                      <a:pt x="443" y="430"/>
                    </a:lnTo>
                    <a:lnTo>
                      <a:pt x="447" y="438"/>
                    </a:lnTo>
                    <a:lnTo>
                      <a:pt x="450" y="446"/>
                    </a:lnTo>
                    <a:lnTo>
                      <a:pt x="454" y="453"/>
                    </a:lnTo>
                    <a:lnTo>
                      <a:pt x="458" y="459"/>
                    </a:lnTo>
                    <a:lnTo>
                      <a:pt x="462" y="465"/>
                    </a:lnTo>
                    <a:lnTo>
                      <a:pt x="465" y="470"/>
                    </a:lnTo>
                    <a:lnTo>
                      <a:pt x="469" y="475"/>
                    </a:lnTo>
                    <a:lnTo>
                      <a:pt x="473" y="479"/>
                    </a:lnTo>
                    <a:lnTo>
                      <a:pt x="476" y="482"/>
                    </a:lnTo>
                    <a:lnTo>
                      <a:pt x="480" y="485"/>
                    </a:lnTo>
                    <a:lnTo>
                      <a:pt x="484" y="488"/>
                    </a:lnTo>
                    <a:lnTo>
                      <a:pt x="488" y="489"/>
                    </a:lnTo>
                    <a:lnTo>
                      <a:pt x="491" y="491"/>
                    </a:lnTo>
                    <a:lnTo>
                      <a:pt x="495" y="491"/>
                    </a:lnTo>
                    <a:lnTo>
                      <a:pt x="499" y="492"/>
                    </a:lnTo>
                    <a:lnTo>
                      <a:pt x="503" y="493"/>
                    </a:lnTo>
                    <a:lnTo>
                      <a:pt x="506" y="493"/>
                    </a:lnTo>
                    <a:lnTo>
                      <a:pt x="510" y="493"/>
                    </a:lnTo>
                    <a:lnTo>
                      <a:pt x="513" y="493"/>
                    </a:lnTo>
                    <a:lnTo>
                      <a:pt x="517" y="493"/>
                    </a:lnTo>
                    <a:lnTo>
                      <a:pt x="521" y="493"/>
                    </a:lnTo>
                    <a:lnTo>
                      <a:pt x="525" y="493"/>
                    </a:lnTo>
                    <a:lnTo>
                      <a:pt x="528" y="493"/>
                    </a:lnTo>
                    <a:lnTo>
                      <a:pt x="532" y="494"/>
                    </a:lnTo>
                    <a:lnTo>
                      <a:pt x="536" y="495"/>
                    </a:lnTo>
                    <a:lnTo>
                      <a:pt x="540" y="497"/>
                    </a:lnTo>
                    <a:lnTo>
                      <a:pt x="543" y="499"/>
                    </a:lnTo>
                    <a:lnTo>
                      <a:pt x="547" y="502"/>
                    </a:lnTo>
                    <a:lnTo>
                      <a:pt x="551" y="505"/>
                    </a:lnTo>
                    <a:lnTo>
                      <a:pt x="555" y="509"/>
                    </a:lnTo>
                    <a:lnTo>
                      <a:pt x="558" y="513"/>
                    </a:lnTo>
                    <a:lnTo>
                      <a:pt x="562" y="518"/>
                    </a:lnTo>
                    <a:lnTo>
                      <a:pt x="566" y="524"/>
                    </a:lnTo>
                    <a:lnTo>
                      <a:pt x="569" y="530"/>
                    </a:lnTo>
                    <a:lnTo>
                      <a:pt x="573" y="536"/>
                    </a:lnTo>
                    <a:lnTo>
                      <a:pt x="577" y="544"/>
                    </a:lnTo>
                    <a:lnTo>
                      <a:pt x="581" y="551"/>
                    </a:lnTo>
                    <a:lnTo>
                      <a:pt x="584" y="560"/>
                    </a:lnTo>
                    <a:lnTo>
                      <a:pt x="588" y="568"/>
                    </a:lnTo>
                    <a:lnTo>
                      <a:pt x="592" y="577"/>
                    </a:lnTo>
                    <a:lnTo>
                      <a:pt x="596" y="586"/>
                    </a:lnTo>
                    <a:lnTo>
                      <a:pt x="599" y="595"/>
                    </a:lnTo>
                    <a:lnTo>
                      <a:pt x="603" y="605"/>
                    </a:lnTo>
                    <a:lnTo>
                      <a:pt x="606" y="614"/>
                    </a:lnTo>
                    <a:lnTo>
                      <a:pt x="610" y="623"/>
                    </a:lnTo>
                    <a:lnTo>
                      <a:pt x="614" y="632"/>
                    </a:lnTo>
                    <a:lnTo>
                      <a:pt x="618" y="641"/>
                    </a:lnTo>
                    <a:lnTo>
                      <a:pt x="621" y="650"/>
                    </a:lnTo>
                    <a:lnTo>
                      <a:pt x="625" y="658"/>
                    </a:lnTo>
                    <a:lnTo>
                      <a:pt x="629" y="666"/>
                    </a:lnTo>
                    <a:lnTo>
                      <a:pt x="633" y="673"/>
                    </a:lnTo>
                    <a:lnTo>
                      <a:pt x="636" y="680"/>
                    </a:lnTo>
                    <a:lnTo>
                      <a:pt x="640" y="686"/>
                    </a:lnTo>
                    <a:lnTo>
                      <a:pt x="644" y="692"/>
                    </a:lnTo>
                    <a:lnTo>
                      <a:pt x="648" y="697"/>
                    </a:lnTo>
                    <a:lnTo>
                      <a:pt x="651" y="701"/>
                    </a:lnTo>
                    <a:lnTo>
                      <a:pt x="655" y="704"/>
                    </a:lnTo>
                    <a:lnTo>
                      <a:pt x="659" y="707"/>
                    </a:lnTo>
                    <a:lnTo>
                      <a:pt x="662" y="710"/>
                    </a:lnTo>
                    <a:lnTo>
                      <a:pt x="666" y="712"/>
                    </a:lnTo>
                    <a:lnTo>
                      <a:pt x="670" y="713"/>
                    </a:lnTo>
                    <a:lnTo>
                      <a:pt x="674" y="713"/>
                    </a:lnTo>
                    <a:lnTo>
                      <a:pt x="677" y="713"/>
                    </a:lnTo>
                    <a:lnTo>
                      <a:pt x="681" y="713"/>
                    </a:lnTo>
                    <a:lnTo>
                      <a:pt x="685" y="713"/>
                    </a:lnTo>
                    <a:lnTo>
                      <a:pt x="689" y="712"/>
                    </a:lnTo>
                    <a:lnTo>
                      <a:pt x="692" y="710"/>
                    </a:lnTo>
                    <a:lnTo>
                      <a:pt x="696" y="709"/>
                    </a:lnTo>
                    <a:lnTo>
                      <a:pt x="699" y="708"/>
                    </a:lnTo>
                    <a:lnTo>
                      <a:pt x="703" y="706"/>
                    </a:lnTo>
                    <a:lnTo>
                      <a:pt x="707" y="705"/>
                    </a:lnTo>
                    <a:lnTo>
                      <a:pt x="711" y="704"/>
                    </a:lnTo>
                    <a:lnTo>
                      <a:pt x="714" y="703"/>
                    </a:lnTo>
                    <a:lnTo>
                      <a:pt x="718" y="702"/>
                    </a:lnTo>
                    <a:lnTo>
                      <a:pt x="722" y="701"/>
                    </a:lnTo>
                    <a:lnTo>
                      <a:pt x="726" y="701"/>
                    </a:lnTo>
                    <a:lnTo>
                      <a:pt x="729" y="702"/>
                    </a:lnTo>
                    <a:lnTo>
                      <a:pt x="733" y="703"/>
                    </a:lnTo>
                    <a:lnTo>
                      <a:pt x="737" y="704"/>
                    </a:lnTo>
                    <a:lnTo>
                      <a:pt x="741" y="707"/>
                    </a:lnTo>
                    <a:lnTo>
                      <a:pt x="744" y="709"/>
                    </a:lnTo>
                    <a:lnTo>
                      <a:pt x="748" y="712"/>
                    </a:lnTo>
                    <a:lnTo>
                      <a:pt x="752" y="716"/>
                    </a:lnTo>
                    <a:lnTo>
                      <a:pt x="755" y="721"/>
                    </a:lnTo>
                    <a:lnTo>
                      <a:pt x="759" y="725"/>
                    </a:lnTo>
                    <a:lnTo>
                      <a:pt x="763" y="731"/>
                    </a:lnTo>
                    <a:lnTo>
                      <a:pt x="767" y="736"/>
                    </a:lnTo>
                    <a:lnTo>
                      <a:pt x="770" y="742"/>
                    </a:lnTo>
                    <a:lnTo>
                      <a:pt x="774" y="749"/>
                    </a:lnTo>
                    <a:lnTo>
                      <a:pt x="778" y="756"/>
                    </a:lnTo>
                    <a:lnTo>
                      <a:pt x="782" y="763"/>
                    </a:lnTo>
                    <a:lnTo>
                      <a:pt x="785" y="770"/>
                    </a:lnTo>
                    <a:lnTo>
                      <a:pt x="789" y="777"/>
                    </a:lnTo>
                    <a:lnTo>
                      <a:pt x="792" y="784"/>
                    </a:lnTo>
                    <a:lnTo>
                      <a:pt x="796" y="791"/>
                    </a:lnTo>
                    <a:lnTo>
                      <a:pt x="800" y="798"/>
                    </a:lnTo>
                    <a:lnTo>
                      <a:pt x="804" y="805"/>
                    </a:lnTo>
                    <a:lnTo>
                      <a:pt x="807" y="811"/>
                    </a:lnTo>
                    <a:lnTo>
                      <a:pt x="811" y="817"/>
                    </a:lnTo>
                    <a:lnTo>
                      <a:pt x="815" y="823"/>
                    </a:lnTo>
                    <a:lnTo>
                      <a:pt x="819" y="827"/>
                    </a:lnTo>
                    <a:lnTo>
                      <a:pt x="822" y="832"/>
                    </a:lnTo>
                    <a:lnTo>
                      <a:pt x="826" y="836"/>
                    </a:lnTo>
                    <a:lnTo>
                      <a:pt x="830" y="839"/>
                    </a:lnTo>
                    <a:lnTo>
                      <a:pt x="834" y="841"/>
                    </a:lnTo>
                    <a:lnTo>
                      <a:pt x="837" y="843"/>
                    </a:lnTo>
                    <a:lnTo>
                      <a:pt x="841" y="844"/>
                    </a:lnTo>
                    <a:lnTo>
                      <a:pt x="845" y="845"/>
                    </a:lnTo>
                    <a:lnTo>
                      <a:pt x="848" y="845"/>
                    </a:lnTo>
                    <a:lnTo>
                      <a:pt x="852" y="844"/>
                    </a:lnTo>
                    <a:lnTo>
                      <a:pt x="856" y="843"/>
                    </a:lnTo>
                    <a:lnTo>
                      <a:pt x="860" y="841"/>
                    </a:lnTo>
                    <a:lnTo>
                      <a:pt x="863" y="838"/>
                    </a:lnTo>
                    <a:lnTo>
                      <a:pt x="867" y="835"/>
                    </a:lnTo>
                    <a:lnTo>
                      <a:pt x="871" y="832"/>
                    </a:lnTo>
                    <a:lnTo>
                      <a:pt x="875" y="829"/>
                    </a:lnTo>
                    <a:lnTo>
                      <a:pt x="878" y="824"/>
                    </a:lnTo>
                    <a:lnTo>
                      <a:pt x="882" y="820"/>
                    </a:lnTo>
                    <a:lnTo>
                      <a:pt x="885" y="816"/>
                    </a:lnTo>
                    <a:lnTo>
                      <a:pt x="889" y="812"/>
                    </a:lnTo>
                    <a:lnTo>
                      <a:pt x="893" y="808"/>
                    </a:lnTo>
                    <a:lnTo>
                      <a:pt x="897" y="804"/>
                    </a:lnTo>
                    <a:lnTo>
                      <a:pt x="900" y="800"/>
                    </a:lnTo>
                    <a:lnTo>
                      <a:pt x="904" y="797"/>
                    </a:lnTo>
                    <a:lnTo>
                      <a:pt x="908" y="794"/>
                    </a:lnTo>
                    <a:lnTo>
                      <a:pt x="912" y="791"/>
                    </a:lnTo>
                    <a:lnTo>
                      <a:pt x="915" y="788"/>
                    </a:lnTo>
                    <a:lnTo>
                      <a:pt x="919" y="787"/>
                    </a:lnTo>
                    <a:lnTo>
                      <a:pt x="923" y="785"/>
                    </a:lnTo>
                    <a:lnTo>
                      <a:pt x="927" y="784"/>
                    </a:lnTo>
                    <a:lnTo>
                      <a:pt x="930" y="784"/>
                    </a:lnTo>
                    <a:lnTo>
                      <a:pt x="934" y="784"/>
                    </a:lnTo>
                    <a:lnTo>
                      <a:pt x="938" y="785"/>
                    </a:lnTo>
                    <a:lnTo>
                      <a:pt x="941" y="787"/>
                    </a:lnTo>
                    <a:lnTo>
                      <a:pt x="945" y="788"/>
                    </a:lnTo>
                    <a:lnTo>
                      <a:pt x="949" y="791"/>
                    </a:lnTo>
                    <a:lnTo>
                      <a:pt x="953" y="794"/>
                    </a:lnTo>
                    <a:lnTo>
                      <a:pt x="956" y="797"/>
                    </a:lnTo>
                    <a:lnTo>
                      <a:pt x="960" y="800"/>
                    </a:lnTo>
                    <a:lnTo>
                      <a:pt x="964" y="804"/>
                    </a:lnTo>
                    <a:lnTo>
                      <a:pt x="968" y="808"/>
                    </a:lnTo>
                    <a:lnTo>
                      <a:pt x="971" y="812"/>
                    </a:lnTo>
                    <a:lnTo>
                      <a:pt x="975" y="816"/>
                    </a:lnTo>
                    <a:lnTo>
                      <a:pt x="978" y="820"/>
                    </a:lnTo>
                    <a:lnTo>
                      <a:pt x="982" y="824"/>
                    </a:lnTo>
                    <a:lnTo>
                      <a:pt x="986" y="829"/>
                    </a:lnTo>
                    <a:lnTo>
                      <a:pt x="990" y="832"/>
                    </a:lnTo>
                    <a:lnTo>
                      <a:pt x="993" y="835"/>
                    </a:lnTo>
                    <a:lnTo>
                      <a:pt x="997" y="838"/>
                    </a:lnTo>
                    <a:lnTo>
                      <a:pt x="1001" y="841"/>
                    </a:lnTo>
                    <a:lnTo>
                      <a:pt x="1005" y="843"/>
                    </a:lnTo>
                    <a:lnTo>
                      <a:pt x="1008" y="844"/>
                    </a:lnTo>
                    <a:lnTo>
                      <a:pt x="1012" y="845"/>
                    </a:lnTo>
                    <a:lnTo>
                      <a:pt x="1016" y="845"/>
                    </a:lnTo>
                    <a:lnTo>
                      <a:pt x="1020" y="844"/>
                    </a:lnTo>
                    <a:lnTo>
                      <a:pt x="1023" y="843"/>
                    </a:lnTo>
                    <a:lnTo>
                      <a:pt x="1027" y="841"/>
                    </a:lnTo>
                    <a:lnTo>
                      <a:pt x="1031" y="839"/>
                    </a:lnTo>
                    <a:lnTo>
                      <a:pt x="1034" y="836"/>
                    </a:lnTo>
                    <a:lnTo>
                      <a:pt x="1038" y="832"/>
                    </a:lnTo>
                    <a:lnTo>
                      <a:pt x="1042" y="827"/>
                    </a:lnTo>
                    <a:lnTo>
                      <a:pt x="1046" y="823"/>
                    </a:lnTo>
                    <a:lnTo>
                      <a:pt x="1049" y="817"/>
                    </a:lnTo>
                    <a:lnTo>
                      <a:pt x="1053" y="811"/>
                    </a:lnTo>
                    <a:lnTo>
                      <a:pt x="1057" y="805"/>
                    </a:lnTo>
                    <a:lnTo>
                      <a:pt x="1061" y="798"/>
                    </a:lnTo>
                    <a:lnTo>
                      <a:pt x="1064" y="791"/>
                    </a:lnTo>
                    <a:lnTo>
                      <a:pt x="1068" y="784"/>
                    </a:lnTo>
                    <a:lnTo>
                      <a:pt x="1071" y="777"/>
                    </a:lnTo>
                    <a:lnTo>
                      <a:pt x="1075" y="770"/>
                    </a:lnTo>
                    <a:lnTo>
                      <a:pt x="1079" y="763"/>
                    </a:lnTo>
                    <a:lnTo>
                      <a:pt x="1083" y="756"/>
                    </a:lnTo>
                    <a:lnTo>
                      <a:pt x="1086" y="749"/>
                    </a:lnTo>
                    <a:lnTo>
                      <a:pt x="1090" y="742"/>
                    </a:lnTo>
                    <a:lnTo>
                      <a:pt x="1094" y="736"/>
                    </a:lnTo>
                    <a:lnTo>
                      <a:pt x="1098" y="731"/>
                    </a:lnTo>
                    <a:lnTo>
                      <a:pt x="1101" y="725"/>
                    </a:lnTo>
                    <a:lnTo>
                      <a:pt x="1105" y="721"/>
                    </a:lnTo>
                    <a:lnTo>
                      <a:pt x="1109" y="716"/>
                    </a:lnTo>
                    <a:lnTo>
                      <a:pt x="1113" y="712"/>
                    </a:lnTo>
                    <a:lnTo>
                      <a:pt x="1116" y="709"/>
                    </a:lnTo>
                    <a:lnTo>
                      <a:pt x="1120" y="707"/>
                    </a:lnTo>
                    <a:lnTo>
                      <a:pt x="1124" y="704"/>
                    </a:lnTo>
                    <a:lnTo>
                      <a:pt x="1127" y="703"/>
                    </a:lnTo>
                    <a:lnTo>
                      <a:pt x="1131" y="702"/>
                    </a:lnTo>
                    <a:lnTo>
                      <a:pt x="1135" y="701"/>
                    </a:lnTo>
                    <a:lnTo>
                      <a:pt x="1139" y="701"/>
                    </a:lnTo>
                    <a:lnTo>
                      <a:pt x="1142" y="702"/>
                    </a:lnTo>
                    <a:lnTo>
                      <a:pt x="1146" y="703"/>
                    </a:lnTo>
                    <a:lnTo>
                      <a:pt x="1150" y="704"/>
                    </a:lnTo>
                    <a:lnTo>
                      <a:pt x="1154" y="705"/>
                    </a:lnTo>
                    <a:lnTo>
                      <a:pt x="1157" y="706"/>
                    </a:lnTo>
                    <a:lnTo>
                      <a:pt x="1161" y="708"/>
                    </a:lnTo>
                    <a:lnTo>
                      <a:pt x="1164" y="709"/>
                    </a:lnTo>
                    <a:lnTo>
                      <a:pt x="1168" y="710"/>
                    </a:lnTo>
                    <a:lnTo>
                      <a:pt x="1172" y="712"/>
                    </a:lnTo>
                    <a:lnTo>
                      <a:pt x="1176" y="713"/>
                    </a:lnTo>
                    <a:lnTo>
                      <a:pt x="1179" y="713"/>
                    </a:lnTo>
                    <a:lnTo>
                      <a:pt x="1183" y="713"/>
                    </a:lnTo>
                    <a:lnTo>
                      <a:pt x="1187" y="713"/>
                    </a:lnTo>
                    <a:lnTo>
                      <a:pt x="1191" y="713"/>
                    </a:lnTo>
                    <a:lnTo>
                      <a:pt x="1194" y="712"/>
                    </a:lnTo>
                    <a:lnTo>
                      <a:pt x="1198" y="710"/>
                    </a:lnTo>
                    <a:lnTo>
                      <a:pt x="1202" y="707"/>
                    </a:lnTo>
                    <a:lnTo>
                      <a:pt x="1206" y="704"/>
                    </a:lnTo>
                    <a:lnTo>
                      <a:pt x="1209" y="701"/>
                    </a:lnTo>
                    <a:lnTo>
                      <a:pt x="1213" y="697"/>
                    </a:lnTo>
                    <a:lnTo>
                      <a:pt x="1217" y="692"/>
                    </a:lnTo>
                    <a:lnTo>
                      <a:pt x="1220" y="686"/>
                    </a:lnTo>
                    <a:lnTo>
                      <a:pt x="1224" y="680"/>
                    </a:lnTo>
                    <a:lnTo>
                      <a:pt x="1228" y="673"/>
                    </a:lnTo>
                    <a:lnTo>
                      <a:pt x="1232" y="666"/>
                    </a:lnTo>
                    <a:lnTo>
                      <a:pt x="1235" y="658"/>
                    </a:lnTo>
                    <a:lnTo>
                      <a:pt x="1239" y="650"/>
                    </a:lnTo>
                    <a:lnTo>
                      <a:pt x="1243" y="641"/>
                    </a:lnTo>
                    <a:lnTo>
                      <a:pt x="1247" y="632"/>
                    </a:lnTo>
                    <a:lnTo>
                      <a:pt x="1250" y="623"/>
                    </a:lnTo>
                    <a:lnTo>
                      <a:pt x="1254" y="614"/>
                    </a:lnTo>
                    <a:lnTo>
                      <a:pt x="1257" y="605"/>
                    </a:lnTo>
                    <a:lnTo>
                      <a:pt x="1261" y="595"/>
                    </a:lnTo>
                    <a:lnTo>
                      <a:pt x="1265" y="586"/>
                    </a:lnTo>
                    <a:lnTo>
                      <a:pt x="1269" y="577"/>
                    </a:lnTo>
                    <a:lnTo>
                      <a:pt x="1272" y="568"/>
                    </a:lnTo>
                    <a:lnTo>
                      <a:pt x="1276" y="560"/>
                    </a:lnTo>
                    <a:lnTo>
                      <a:pt x="1280" y="551"/>
                    </a:lnTo>
                    <a:lnTo>
                      <a:pt x="1284" y="544"/>
                    </a:lnTo>
                    <a:lnTo>
                      <a:pt x="1287" y="536"/>
                    </a:lnTo>
                    <a:lnTo>
                      <a:pt x="1291" y="530"/>
                    </a:lnTo>
                    <a:lnTo>
                      <a:pt x="1295" y="524"/>
                    </a:lnTo>
                    <a:lnTo>
                      <a:pt x="1299" y="518"/>
                    </a:lnTo>
                    <a:lnTo>
                      <a:pt x="1302" y="513"/>
                    </a:lnTo>
                    <a:lnTo>
                      <a:pt x="1306" y="509"/>
                    </a:lnTo>
                    <a:lnTo>
                      <a:pt x="1310" y="505"/>
                    </a:lnTo>
                    <a:lnTo>
                      <a:pt x="1313" y="502"/>
                    </a:lnTo>
                    <a:lnTo>
                      <a:pt x="1317" y="499"/>
                    </a:lnTo>
                    <a:lnTo>
                      <a:pt x="1321" y="497"/>
                    </a:lnTo>
                    <a:lnTo>
                      <a:pt x="1325" y="495"/>
                    </a:lnTo>
                    <a:lnTo>
                      <a:pt x="1328" y="494"/>
                    </a:lnTo>
                    <a:lnTo>
                      <a:pt x="1332" y="493"/>
                    </a:lnTo>
                    <a:lnTo>
                      <a:pt x="1336" y="493"/>
                    </a:lnTo>
                    <a:lnTo>
                      <a:pt x="1340" y="493"/>
                    </a:lnTo>
                    <a:lnTo>
                      <a:pt x="1343" y="493"/>
                    </a:lnTo>
                    <a:lnTo>
                      <a:pt x="1347" y="493"/>
                    </a:lnTo>
                    <a:lnTo>
                      <a:pt x="1350" y="493"/>
                    </a:lnTo>
                    <a:lnTo>
                      <a:pt x="1354" y="493"/>
                    </a:lnTo>
                    <a:lnTo>
                      <a:pt x="1358" y="493"/>
                    </a:lnTo>
                    <a:lnTo>
                      <a:pt x="1362" y="492"/>
                    </a:lnTo>
                    <a:lnTo>
                      <a:pt x="1365" y="491"/>
                    </a:lnTo>
                    <a:lnTo>
                      <a:pt x="1369" y="491"/>
                    </a:lnTo>
                    <a:lnTo>
                      <a:pt x="1373" y="489"/>
                    </a:lnTo>
                    <a:lnTo>
                      <a:pt x="1377" y="488"/>
                    </a:lnTo>
                    <a:lnTo>
                      <a:pt x="1380" y="485"/>
                    </a:lnTo>
                    <a:lnTo>
                      <a:pt x="1384" y="482"/>
                    </a:lnTo>
                    <a:lnTo>
                      <a:pt x="1388" y="479"/>
                    </a:lnTo>
                    <a:lnTo>
                      <a:pt x="1392" y="475"/>
                    </a:lnTo>
                    <a:lnTo>
                      <a:pt x="1395" y="470"/>
                    </a:lnTo>
                    <a:lnTo>
                      <a:pt x="1399" y="465"/>
                    </a:lnTo>
                    <a:lnTo>
                      <a:pt x="1403" y="459"/>
                    </a:lnTo>
                    <a:lnTo>
                      <a:pt x="1406" y="453"/>
                    </a:lnTo>
                    <a:lnTo>
                      <a:pt x="1410" y="446"/>
                    </a:lnTo>
                    <a:lnTo>
                      <a:pt x="1414" y="438"/>
                    </a:lnTo>
                    <a:lnTo>
                      <a:pt x="1418" y="430"/>
                    </a:lnTo>
                    <a:lnTo>
                      <a:pt x="1421" y="422"/>
                    </a:lnTo>
                    <a:lnTo>
                      <a:pt x="1425" y="413"/>
                    </a:lnTo>
                    <a:lnTo>
                      <a:pt x="1429" y="404"/>
                    </a:lnTo>
                    <a:lnTo>
                      <a:pt x="1433" y="394"/>
                    </a:lnTo>
                    <a:lnTo>
                      <a:pt x="1436" y="385"/>
                    </a:lnTo>
                    <a:lnTo>
                      <a:pt x="1440" y="375"/>
                    </a:lnTo>
                    <a:lnTo>
                      <a:pt x="1443" y="365"/>
                    </a:lnTo>
                    <a:lnTo>
                      <a:pt x="1447" y="355"/>
                    </a:lnTo>
                    <a:lnTo>
                      <a:pt x="1451" y="346"/>
                    </a:lnTo>
                    <a:lnTo>
                      <a:pt x="1455" y="336"/>
                    </a:lnTo>
                    <a:lnTo>
                      <a:pt x="1458" y="327"/>
                    </a:lnTo>
                    <a:lnTo>
                      <a:pt x="1462" y="318"/>
                    </a:lnTo>
                    <a:lnTo>
                      <a:pt x="1466" y="310"/>
                    </a:lnTo>
                    <a:lnTo>
                      <a:pt x="1470" y="302"/>
                    </a:lnTo>
                    <a:lnTo>
                      <a:pt x="1473" y="295"/>
                    </a:lnTo>
                    <a:lnTo>
                      <a:pt x="1477" y="288"/>
                    </a:lnTo>
                    <a:lnTo>
                      <a:pt x="1481" y="281"/>
                    </a:lnTo>
                    <a:lnTo>
                      <a:pt x="1485" y="276"/>
                    </a:lnTo>
                    <a:lnTo>
                      <a:pt x="1488" y="271"/>
                    </a:lnTo>
                    <a:lnTo>
                      <a:pt x="1492" y="266"/>
                    </a:lnTo>
                    <a:lnTo>
                      <a:pt x="1496" y="263"/>
                    </a:lnTo>
                    <a:lnTo>
                      <a:pt x="1499" y="260"/>
                    </a:lnTo>
                    <a:lnTo>
                      <a:pt x="1503" y="257"/>
                    </a:lnTo>
                    <a:lnTo>
                      <a:pt x="1507" y="255"/>
                    </a:lnTo>
                    <a:lnTo>
                      <a:pt x="1511" y="254"/>
                    </a:lnTo>
                    <a:lnTo>
                      <a:pt x="1514" y="253"/>
                    </a:lnTo>
                    <a:lnTo>
                      <a:pt x="1518" y="252"/>
                    </a:lnTo>
                    <a:lnTo>
                      <a:pt x="1522" y="252"/>
                    </a:lnTo>
                    <a:lnTo>
                      <a:pt x="1526" y="252"/>
                    </a:lnTo>
                    <a:lnTo>
                      <a:pt x="1529" y="253"/>
                    </a:lnTo>
                    <a:lnTo>
                      <a:pt x="1533" y="253"/>
                    </a:lnTo>
                    <a:lnTo>
                      <a:pt x="1536" y="254"/>
                    </a:lnTo>
                    <a:lnTo>
                      <a:pt x="1540" y="254"/>
                    </a:lnTo>
                    <a:lnTo>
                      <a:pt x="1544" y="254"/>
                    </a:lnTo>
                    <a:lnTo>
                      <a:pt x="1548" y="255"/>
                    </a:lnTo>
                    <a:lnTo>
                      <a:pt x="1551" y="255"/>
                    </a:lnTo>
                    <a:lnTo>
                      <a:pt x="1555" y="254"/>
                    </a:lnTo>
                    <a:lnTo>
                      <a:pt x="1559" y="254"/>
                    </a:lnTo>
                    <a:lnTo>
                      <a:pt x="1563" y="253"/>
                    </a:lnTo>
                    <a:lnTo>
                      <a:pt x="1566" y="251"/>
                    </a:lnTo>
                    <a:lnTo>
                      <a:pt x="1570" y="250"/>
                    </a:lnTo>
                    <a:lnTo>
                      <a:pt x="1574" y="247"/>
                    </a:lnTo>
                    <a:lnTo>
                      <a:pt x="1578" y="244"/>
                    </a:lnTo>
                    <a:lnTo>
                      <a:pt x="1581" y="240"/>
                    </a:lnTo>
                    <a:lnTo>
                      <a:pt x="1585" y="236"/>
                    </a:lnTo>
                    <a:lnTo>
                      <a:pt x="1589" y="231"/>
                    </a:lnTo>
                    <a:lnTo>
                      <a:pt x="1592" y="226"/>
                    </a:lnTo>
                    <a:lnTo>
                      <a:pt x="1596" y="220"/>
                    </a:lnTo>
                    <a:lnTo>
                      <a:pt x="1600" y="213"/>
                    </a:lnTo>
                    <a:lnTo>
                      <a:pt x="1604" y="206"/>
                    </a:lnTo>
                    <a:lnTo>
                      <a:pt x="1607" y="199"/>
                    </a:lnTo>
                    <a:lnTo>
                      <a:pt x="1611" y="191"/>
                    </a:lnTo>
                    <a:lnTo>
                      <a:pt x="1615" y="183"/>
                    </a:lnTo>
                    <a:lnTo>
                      <a:pt x="1619" y="175"/>
                    </a:lnTo>
                    <a:lnTo>
                      <a:pt x="1622" y="167"/>
                    </a:lnTo>
                    <a:lnTo>
                      <a:pt x="1626" y="158"/>
                    </a:lnTo>
                    <a:lnTo>
                      <a:pt x="1629" y="150"/>
                    </a:lnTo>
                    <a:lnTo>
                      <a:pt x="1633" y="142"/>
                    </a:lnTo>
                    <a:lnTo>
                      <a:pt x="1637" y="133"/>
                    </a:lnTo>
                    <a:lnTo>
                      <a:pt x="1641" y="125"/>
                    </a:lnTo>
                    <a:lnTo>
                      <a:pt x="1644" y="118"/>
                    </a:lnTo>
                    <a:lnTo>
                      <a:pt x="1648" y="110"/>
                    </a:lnTo>
                    <a:lnTo>
                      <a:pt x="1652" y="104"/>
                    </a:lnTo>
                    <a:lnTo>
                      <a:pt x="1656" y="97"/>
                    </a:lnTo>
                    <a:lnTo>
                      <a:pt x="1659" y="92"/>
                    </a:lnTo>
                    <a:lnTo>
                      <a:pt x="1663" y="86"/>
                    </a:lnTo>
                    <a:lnTo>
                      <a:pt x="1667" y="82"/>
                    </a:lnTo>
                    <a:lnTo>
                      <a:pt x="1671" y="78"/>
                    </a:lnTo>
                    <a:lnTo>
                      <a:pt x="1674" y="75"/>
                    </a:lnTo>
                    <a:lnTo>
                      <a:pt x="1678" y="72"/>
                    </a:lnTo>
                    <a:lnTo>
                      <a:pt x="1682" y="70"/>
                    </a:lnTo>
                    <a:lnTo>
                      <a:pt x="1685" y="69"/>
                    </a:lnTo>
                    <a:lnTo>
                      <a:pt x="1689" y="68"/>
                    </a:lnTo>
                    <a:lnTo>
                      <a:pt x="1693" y="68"/>
                    </a:lnTo>
                    <a:lnTo>
                      <a:pt x="1697" y="69"/>
                    </a:lnTo>
                    <a:lnTo>
                      <a:pt x="1700" y="70"/>
                    </a:lnTo>
                    <a:lnTo>
                      <a:pt x="1704" y="71"/>
                    </a:lnTo>
                    <a:lnTo>
                      <a:pt x="1708" y="73"/>
                    </a:lnTo>
                    <a:lnTo>
                      <a:pt x="1712" y="76"/>
                    </a:lnTo>
                    <a:lnTo>
                      <a:pt x="1715" y="78"/>
                    </a:lnTo>
                    <a:lnTo>
                      <a:pt x="1719" y="81"/>
                    </a:lnTo>
                    <a:lnTo>
                      <a:pt x="1722" y="83"/>
                    </a:lnTo>
                    <a:lnTo>
                      <a:pt x="1726" y="86"/>
                    </a:lnTo>
                    <a:lnTo>
                      <a:pt x="1730" y="89"/>
                    </a:lnTo>
                    <a:lnTo>
                      <a:pt x="1734" y="91"/>
                    </a:lnTo>
                    <a:lnTo>
                      <a:pt x="1737" y="94"/>
                    </a:lnTo>
                    <a:lnTo>
                      <a:pt x="1741" y="95"/>
                    </a:lnTo>
                    <a:lnTo>
                      <a:pt x="1745" y="97"/>
                    </a:lnTo>
                    <a:lnTo>
                      <a:pt x="1749" y="98"/>
                    </a:lnTo>
                    <a:lnTo>
                      <a:pt x="1752" y="99"/>
                    </a:lnTo>
                    <a:lnTo>
                      <a:pt x="1756" y="100"/>
                    </a:lnTo>
                    <a:lnTo>
                      <a:pt x="1760" y="100"/>
                    </a:lnTo>
                    <a:lnTo>
                      <a:pt x="1764" y="99"/>
                    </a:lnTo>
                    <a:lnTo>
                      <a:pt x="1767" y="98"/>
                    </a:lnTo>
                    <a:lnTo>
                      <a:pt x="1771" y="96"/>
                    </a:lnTo>
                    <a:lnTo>
                      <a:pt x="1775" y="94"/>
                    </a:lnTo>
                    <a:lnTo>
                      <a:pt x="1778" y="91"/>
                    </a:lnTo>
                    <a:lnTo>
                      <a:pt x="1782" y="87"/>
                    </a:lnTo>
                    <a:lnTo>
                      <a:pt x="1786" y="83"/>
                    </a:lnTo>
                    <a:lnTo>
                      <a:pt x="1790" y="79"/>
                    </a:lnTo>
                    <a:lnTo>
                      <a:pt x="1793" y="74"/>
                    </a:lnTo>
                    <a:lnTo>
                      <a:pt x="1797" y="69"/>
                    </a:lnTo>
                    <a:lnTo>
                      <a:pt x="1801" y="64"/>
                    </a:lnTo>
                    <a:lnTo>
                      <a:pt x="1805" y="58"/>
                    </a:lnTo>
                    <a:lnTo>
                      <a:pt x="1808" y="53"/>
                    </a:lnTo>
                    <a:lnTo>
                      <a:pt x="1812" y="47"/>
                    </a:lnTo>
                    <a:lnTo>
                      <a:pt x="1815" y="41"/>
                    </a:lnTo>
                    <a:lnTo>
                      <a:pt x="1819" y="36"/>
                    </a:lnTo>
                    <a:lnTo>
                      <a:pt x="1823" y="30"/>
                    </a:lnTo>
                    <a:lnTo>
                      <a:pt x="1827" y="25"/>
                    </a:lnTo>
                    <a:lnTo>
                      <a:pt x="1830" y="20"/>
                    </a:lnTo>
                    <a:lnTo>
                      <a:pt x="1834" y="16"/>
                    </a:lnTo>
                    <a:lnTo>
                      <a:pt x="1838" y="12"/>
                    </a:lnTo>
                    <a:lnTo>
                      <a:pt x="1842" y="8"/>
                    </a:lnTo>
                    <a:lnTo>
                      <a:pt x="1845" y="5"/>
                    </a:lnTo>
                    <a:lnTo>
                      <a:pt x="1849" y="3"/>
                    </a:lnTo>
                    <a:lnTo>
                      <a:pt x="1853" y="1"/>
                    </a:lnTo>
                    <a:lnTo>
                      <a:pt x="1857" y="1"/>
                    </a:lnTo>
                    <a:lnTo>
                      <a:pt x="1860" y="0"/>
                    </a:lnTo>
                    <a:lnTo>
                      <a:pt x="1864" y="1"/>
                    </a:lnTo>
                    <a:lnTo>
                      <a:pt x="1868" y="1"/>
                    </a:lnTo>
                    <a:lnTo>
                      <a:pt x="1871" y="3"/>
                    </a:lnTo>
                    <a:lnTo>
                      <a:pt x="1875" y="5"/>
                    </a:lnTo>
                    <a:lnTo>
                      <a:pt x="1879" y="8"/>
                    </a:lnTo>
                    <a:lnTo>
                      <a:pt x="1883" y="12"/>
                    </a:lnTo>
                    <a:lnTo>
                      <a:pt x="1886" y="16"/>
                    </a:lnTo>
                    <a:lnTo>
                      <a:pt x="1890" y="20"/>
                    </a:lnTo>
                    <a:lnTo>
                      <a:pt x="1894" y="25"/>
                    </a:lnTo>
                    <a:lnTo>
                      <a:pt x="1898" y="30"/>
                    </a:lnTo>
                    <a:lnTo>
                      <a:pt x="1901" y="36"/>
                    </a:lnTo>
                    <a:lnTo>
                      <a:pt x="1905" y="41"/>
                    </a:lnTo>
                    <a:lnTo>
                      <a:pt x="1908" y="47"/>
                    </a:lnTo>
                    <a:lnTo>
                      <a:pt x="1912" y="53"/>
                    </a:lnTo>
                    <a:lnTo>
                      <a:pt x="1916" y="58"/>
                    </a:lnTo>
                    <a:lnTo>
                      <a:pt x="1920" y="64"/>
                    </a:lnTo>
                    <a:lnTo>
                      <a:pt x="1923" y="69"/>
                    </a:lnTo>
                    <a:lnTo>
                      <a:pt x="1927" y="74"/>
                    </a:lnTo>
                    <a:lnTo>
                      <a:pt x="1931" y="79"/>
                    </a:lnTo>
                    <a:lnTo>
                      <a:pt x="1935" y="83"/>
                    </a:lnTo>
                    <a:lnTo>
                      <a:pt x="1938" y="87"/>
                    </a:lnTo>
                    <a:lnTo>
                      <a:pt x="1942" y="91"/>
                    </a:lnTo>
                    <a:lnTo>
                      <a:pt x="1946" y="94"/>
                    </a:lnTo>
                    <a:lnTo>
                      <a:pt x="1950" y="96"/>
                    </a:lnTo>
                    <a:lnTo>
                      <a:pt x="1953" y="98"/>
                    </a:lnTo>
                    <a:lnTo>
                      <a:pt x="1957" y="99"/>
                    </a:lnTo>
                    <a:lnTo>
                      <a:pt x="1961" y="100"/>
                    </a:lnTo>
                    <a:lnTo>
                      <a:pt x="1964" y="100"/>
                    </a:lnTo>
                    <a:lnTo>
                      <a:pt x="1968" y="99"/>
                    </a:lnTo>
                    <a:lnTo>
                      <a:pt x="1972" y="98"/>
                    </a:lnTo>
                    <a:lnTo>
                      <a:pt x="1976" y="97"/>
                    </a:lnTo>
                    <a:lnTo>
                      <a:pt x="1979" y="95"/>
                    </a:lnTo>
                    <a:lnTo>
                      <a:pt x="1983" y="94"/>
                    </a:lnTo>
                    <a:lnTo>
                      <a:pt x="1987" y="91"/>
                    </a:lnTo>
                    <a:lnTo>
                      <a:pt x="1991" y="89"/>
                    </a:lnTo>
                    <a:lnTo>
                      <a:pt x="1994" y="86"/>
                    </a:lnTo>
                    <a:lnTo>
                      <a:pt x="1998" y="83"/>
                    </a:lnTo>
                    <a:lnTo>
                      <a:pt x="2001" y="81"/>
                    </a:lnTo>
                    <a:lnTo>
                      <a:pt x="2005" y="78"/>
                    </a:lnTo>
                    <a:lnTo>
                      <a:pt x="2009" y="76"/>
                    </a:lnTo>
                    <a:lnTo>
                      <a:pt x="2013" y="73"/>
                    </a:lnTo>
                    <a:lnTo>
                      <a:pt x="2016" y="71"/>
                    </a:lnTo>
                    <a:lnTo>
                      <a:pt x="2020" y="70"/>
                    </a:lnTo>
                    <a:lnTo>
                      <a:pt x="2024" y="69"/>
                    </a:lnTo>
                    <a:lnTo>
                      <a:pt x="2028" y="68"/>
                    </a:lnTo>
                    <a:lnTo>
                      <a:pt x="2031" y="68"/>
                    </a:lnTo>
                    <a:lnTo>
                      <a:pt x="2035" y="69"/>
                    </a:lnTo>
                    <a:lnTo>
                      <a:pt x="2039" y="70"/>
                    </a:lnTo>
                    <a:lnTo>
                      <a:pt x="2043" y="72"/>
                    </a:lnTo>
                    <a:lnTo>
                      <a:pt x="2046" y="75"/>
                    </a:lnTo>
                    <a:lnTo>
                      <a:pt x="2050" y="78"/>
                    </a:lnTo>
                    <a:lnTo>
                      <a:pt x="2054" y="82"/>
                    </a:lnTo>
                    <a:lnTo>
                      <a:pt x="2057" y="86"/>
                    </a:lnTo>
                    <a:lnTo>
                      <a:pt x="2061" y="92"/>
                    </a:lnTo>
                    <a:lnTo>
                      <a:pt x="2065" y="97"/>
                    </a:lnTo>
                    <a:lnTo>
                      <a:pt x="2069" y="104"/>
                    </a:lnTo>
                    <a:lnTo>
                      <a:pt x="2072" y="110"/>
                    </a:lnTo>
                    <a:lnTo>
                      <a:pt x="2076" y="118"/>
                    </a:lnTo>
                    <a:lnTo>
                      <a:pt x="2080" y="125"/>
                    </a:lnTo>
                    <a:lnTo>
                      <a:pt x="2084" y="133"/>
                    </a:lnTo>
                    <a:lnTo>
                      <a:pt x="2087" y="142"/>
                    </a:lnTo>
                    <a:lnTo>
                      <a:pt x="2091" y="150"/>
                    </a:lnTo>
                    <a:lnTo>
                      <a:pt x="2094" y="158"/>
                    </a:lnTo>
                    <a:lnTo>
                      <a:pt x="2098" y="167"/>
                    </a:lnTo>
                    <a:lnTo>
                      <a:pt x="2102" y="175"/>
                    </a:lnTo>
                    <a:lnTo>
                      <a:pt x="2106" y="183"/>
                    </a:lnTo>
                    <a:lnTo>
                      <a:pt x="2109" y="191"/>
                    </a:lnTo>
                    <a:lnTo>
                      <a:pt x="2113" y="199"/>
                    </a:lnTo>
                    <a:lnTo>
                      <a:pt x="2117" y="206"/>
                    </a:lnTo>
                    <a:lnTo>
                      <a:pt x="2121" y="213"/>
                    </a:lnTo>
                    <a:lnTo>
                      <a:pt x="2124" y="220"/>
                    </a:lnTo>
                    <a:lnTo>
                      <a:pt x="2128" y="226"/>
                    </a:lnTo>
                    <a:lnTo>
                      <a:pt x="2132" y="231"/>
                    </a:lnTo>
                    <a:lnTo>
                      <a:pt x="2136" y="236"/>
                    </a:lnTo>
                    <a:lnTo>
                      <a:pt x="2139" y="240"/>
                    </a:lnTo>
                    <a:lnTo>
                      <a:pt x="2143" y="244"/>
                    </a:lnTo>
                    <a:lnTo>
                      <a:pt x="2147" y="247"/>
                    </a:lnTo>
                    <a:lnTo>
                      <a:pt x="2150" y="250"/>
                    </a:lnTo>
                    <a:lnTo>
                      <a:pt x="2154" y="251"/>
                    </a:lnTo>
                    <a:lnTo>
                      <a:pt x="2158" y="253"/>
                    </a:lnTo>
                    <a:lnTo>
                      <a:pt x="2162" y="254"/>
                    </a:lnTo>
                    <a:lnTo>
                      <a:pt x="2165" y="254"/>
                    </a:lnTo>
                    <a:lnTo>
                      <a:pt x="2169" y="255"/>
                    </a:lnTo>
                    <a:lnTo>
                      <a:pt x="2173" y="255"/>
                    </a:lnTo>
                    <a:lnTo>
                      <a:pt x="2177" y="254"/>
                    </a:lnTo>
                    <a:lnTo>
                      <a:pt x="2180" y="254"/>
                    </a:lnTo>
                    <a:lnTo>
                      <a:pt x="2184" y="254"/>
                    </a:lnTo>
                    <a:lnTo>
                      <a:pt x="2187" y="253"/>
                    </a:lnTo>
                    <a:lnTo>
                      <a:pt x="2191" y="253"/>
                    </a:lnTo>
                    <a:lnTo>
                      <a:pt x="2195" y="252"/>
                    </a:lnTo>
                    <a:lnTo>
                      <a:pt x="2199" y="252"/>
                    </a:lnTo>
                    <a:lnTo>
                      <a:pt x="2202" y="252"/>
                    </a:lnTo>
                    <a:lnTo>
                      <a:pt x="2206" y="253"/>
                    </a:lnTo>
                    <a:lnTo>
                      <a:pt x="2210" y="254"/>
                    </a:lnTo>
                    <a:lnTo>
                      <a:pt x="2214" y="255"/>
                    </a:lnTo>
                    <a:lnTo>
                      <a:pt x="2217" y="257"/>
                    </a:lnTo>
                    <a:lnTo>
                      <a:pt x="2221" y="260"/>
                    </a:lnTo>
                    <a:lnTo>
                      <a:pt x="2225" y="263"/>
                    </a:lnTo>
                    <a:lnTo>
                      <a:pt x="2229" y="266"/>
                    </a:lnTo>
                    <a:lnTo>
                      <a:pt x="2232" y="271"/>
                    </a:lnTo>
                    <a:lnTo>
                      <a:pt x="2236" y="276"/>
                    </a:lnTo>
                    <a:lnTo>
                      <a:pt x="2240" y="281"/>
                    </a:lnTo>
                    <a:lnTo>
                      <a:pt x="2243" y="288"/>
                    </a:lnTo>
                    <a:lnTo>
                      <a:pt x="2247" y="295"/>
                    </a:lnTo>
                    <a:lnTo>
                      <a:pt x="2251" y="302"/>
                    </a:lnTo>
                    <a:lnTo>
                      <a:pt x="2255" y="310"/>
                    </a:lnTo>
                    <a:lnTo>
                      <a:pt x="2258" y="318"/>
                    </a:lnTo>
                    <a:lnTo>
                      <a:pt x="2262" y="327"/>
                    </a:lnTo>
                    <a:lnTo>
                      <a:pt x="2266" y="336"/>
                    </a:lnTo>
                    <a:lnTo>
                      <a:pt x="2270" y="346"/>
                    </a:lnTo>
                    <a:lnTo>
                      <a:pt x="2273" y="355"/>
                    </a:lnTo>
                    <a:lnTo>
                      <a:pt x="2277" y="365"/>
                    </a:lnTo>
                    <a:lnTo>
                      <a:pt x="2280" y="375"/>
                    </a:lnTo>
                    <a:lnTo>
                      <a:pt x="2284" y="385"/>
                    </a:lnTo>
                    <a:lnTo>
                      <a:pt x="2288" y="394"/>
                    </a:lnTo>
                    <a:lnTo>
                      <a:pt x="2292" y="404"/>
                    </a:lnTo>
                    <a:lnTo>
                      <a:pt x="2295" y="413"/>
                    </a:lnTo>
                    <a:lnTo>
                      <a:pt x="2299" y="422"/>
                    </a:lnTo>
                    <a:lnTo>
                      <a:pt x="2303" y="430"/>
                    </a:lnTo>
                    <a:lnTo>
                      <a:pt x="2307" y="438"/>
                    </a:lnTo>
                    <a:lnTo>
                      <a:pt x="2310" y="446"/>
                    </a:lnTo>
                    <a:lnTo>
                      <a:pt x="2314" y="453"/>
                    </a:lnTo>
                    <a:lnTo>
                      <a:pt x="2318" y="459"/>
                    </a:lnTo>
                    <a:lnTo>
                      <a:pt x="2322" y="465"/>
                    </a:lnTo>
                    <a:lnTo>
                      <a:pt x="2325" y="470"/>
                    </a:lnTo>
                    <a:lnTo>
                      <a:pt x="2329" y="475"/>
                    </a:lnTo>
                    <a:lnTo>
                      <a:pt x="2333" y="479"/>
                    </a:lnTo>
                    <a:lnTo>
                      <a:pt x="2336" y="482"/>
                    </a:lnTo>
                    <a:lnTo>
                      <a:pt x="2340" y="485"/>
                    </a:lnTo>
                    <a:lnTo>
                      <a:pt x="2344" y="488"/>
                    </a:lnTo>
                    <a:lnTo>
                      <a:pt x="2348" y="489"/>
                    </a:lnTo>
                    <a:lnTo>
                      <a:pt x="2351" y="491"/>
                    </a:lnTo>
                    <a:lnTo>
                      <a:pt x="2355" y="491"/>
                    </a:lnTo>
                    <a:lnTo>
                      <a:pt x="2359" y="492"/>
                    </a:lnTo>
                    <a:lnTo>
                      <a:pt x="2363" y="493"/>
                    </a:lnTo>
                    <a:lnTo>
                      <a:pt x="2366" y="493"/>
                    </a:lnTo>
                    <a:lnTo>
                      <a:pt x="2370" y="493"/>
                    </a:lnTo>
                    <a:lnTo>
                      <a:pt x="2373" y="493"/>
                    </a:lnTo>
                    <a:lnTo>
                      <a:pt x="2377" y="493"/>
                    </a:lnTo>
                    <a:lnTo>
                      <a:pt x="2381" y="493"/>
                    </a:lnTo>
                    <a:lnTo>
                      <a:pt x="2385" y="493"/>
                    </a:lnTo>
                    <a:lnTo>
                      <a:pt x="2388" y="493"/>
                    </a:lnTo>
                    <a:lnTo>
                      <a:pt x="2392" y="494"/>
                    </a:lnTo>
                    <a:lnTo>
                      <a:pt x="2396" y="495"/>
                    </a:lnTo>
                    <a:lnTo>
                      <a:pt x="2400" y="497"/>
                    </a:lnTo>
                    <a:lnTo>
                      <a:pt x="2403" y="499"/>
                    </a:lnTo>
                    <a:lnTo>
                      <a:pt x="2407" y="502"/>
                    </a:lnTo>
                    <a:lnTo>
                      <a:pt x="2411" y="505"/>
                    </a:lnTo>
                    <a:lnTo>
                      <a:pt x="2415" y="509"/>
                    </a:lnTo>
                    <a:lnTo>
                      <a:pt x="2418" y="513"/>
                    </a:lnTo>
                    <a:lnTo>
                      <a:pt x="2422" y="518"/>
                    </a:lnTo>
                    <a:lnTo>
                      <a:pt x="2426" y="524"/>
                    </a:lnTo>
                    <a:lnTo>
                      <a:pt x="2429" y="530"/>
                    </a:lnTo>
                    <a:lnTo>
                      <a:pt x="2433" y="536"/>
                    </a:lnTo>
                    <a:lnTo>
                      <a:pt x="2437" y="544"/>
                    </a:lnTo>
                    <a:lnTo>
                      <a:pt x="2441" y="551"/>
                    </a:lnTo>
                    <a:lnTo>
                      <a:pt x="2444" y="560"/>
                    </a:lnTo>
                    <a:lnTo>
                      <a:pt x="2448" y="568"/>
                    </a:lnTo>
                    <a:lnTo>
                      <a:pt x="2452" y="577"/>
                    </a:lnTo>
                    <a:lnTo>
                      <a:pt x="2456" y="586"/>
                    </a:lnTo>
                    <a:lnTo>
                      <a:pt x="2459" y="595"/>
                    </a:lnTo>
                    <a:lnTo>
                      <a:pt x="2463" y="605"/>
                    </a:lnTo>
                    <a:lnTo>
                      <a:pt x="2466" y="614"/>
                    </a:lnTo>
                    <a:lnTo>
                      <a:pt x="2470" y="623"/>
                    </a:lnTo>
                    <a:lnTo>
                      <a:pt x="2474" y="632"/>
                    </a:lnTo>
                    <a:lnTo>
                      <a:pt x="2478" y="641"/>
                    </a:lnTo>
                    <a:lnTo>
                      <a:pt x="2481" y="650"/>
                    </a:lnTo>
                    <a:lnTo>
                      <a:pt x="2485" y="658"/>
                    </a:lnTo>
                    <a:lnTo>
                      <a:pt x="2489" y="666"/>
                    </a:lnTo>
                    <a:lnTo>
                      <a:pt x="2493" y="673"/>
                    </a:lnTo>
                    <a:lnTo>
                      <a:pt x="2496" y="680"/>
                    </a:lnTo>
                    <a:lnTo>
                      <a:pt x="2500" y="686"/>
                    </a:lnTo>
                    <a:lnTo>
                      <a:pt x="2504" y="692"/>
                    </a:lnTo>
                    <a:lnTo>
                      <a:pt x="2508" y="697"/>
                    </a:lnTo>
                    <a:lnTo>
                      <a:pt x="2511" y="701"/>
                    </a:lnTo>
                    <a:lnTo>
                      <a:pt x="2515" y="704"/>
                    </a:lnTo>
                    <a:lnTo>
                      <a:pt x="2519" y="707"/>
                    </a:lnTo>
                    <a:lnTo>
                      <a:pt x="2522" y="710"/>
                    </a:lnTo>
                    <a:lnTo>
                      <a:pt x="2526" y="712"/>
                    </a:lnTo>
                    <a:lnTo>
                      <a:pt x="2530" y="713"/>
                    </a:lnTo>
                    <a:lnTo>
                      <a:pt x="2534" y="713"/>
                    </a:lnTo>
                    <a:lnTo>
                      <a:pt x="2537" y="713"/>
                    </a:lnTo>
                    <a:lnTo>
                      <a:pt x="2541" y="713"/>
                    </a:lnTo>
                    <a:lnTo>
                      <a:pt x="2545" y="713"/>
                    </a:lnTo>
                    <a:lnTo>
                      <a:pt x="2549" y="712"/>
                    </a:lnTo>
                    <a:lnTo>
                      <a:pt x="2552" y="710"/>
                    </a:lnTo>
                    <a:lnTo>
                      <a:pt x="2556" y="709"/>
                    </a:lnTo>
                    <a:lnTo>
                      <a:pt x="2559" y="708"/>
                    </a:lnTo>
                    <a:lnTo>
                      <a:pt x="2563" y="706"/>
                    </a:lnTo>
                    <a:lnTo>
                      <a:pt x="2567" y="705"/>
                    </a:lnTo>
                    <a:lnTo>
                      <a:pt x="2571" y="704"/>
                    </a:lnTo>
                    <a:lnTo>
                      <a:pt x="2574" y="703"/>
                    </a:lnTo>
                    <a:lnTo>
                      <a:pt x="2578" y="702"/>
                    </a:lnTo>
                    <a:lnTo>
                      <a:pt x="2582" y="701"/>
                    </a:lnTo>
                    <a:lnTo>
                      <a:pt x="2586" y="701"/>
                    </a:lnTo>
                    <a:lnTo>
                      <a:pt x="2589" y="702"/>
                    </a:lnTo>
                    <a:lnTo>
                      <a:pt x="2593" y="703"/>
                    </a:lnTo>
                    <a:lnTo>
                      <a:pt x="2597" y="704"/>
                    </a:lnTo>
                    <a:lnTo>
                      <a:pt x="2601" y="707"/>
                    </a:lnTo>
                    <a:lnTo>
                      <a:pt x="2604" y="709"/>
                    </a:lnTo>
                    <a:lnTo>
                      <a:pt x="2608" y="712"/>
                    </a:lnTo>
                    <a:lnTo>
                      <a:pt x="2612" y="716"/>
                    </a:lnTo>
                    <a:lnTo>
                      <a:pt x="2615" y="721"/>
                    </a:lnTo>
                    <a:lnTo>
                      <a:pt x="2619" y="725"/>
                    </a:lnTo>
                    <a:lnTo>
                      <a:pt x="2623" y="731"/>
                    </a:lnTo>
                    <a:lnTo>
                      <a:pt x="2627" y="736"/>
                    </a:lnTo>
                    <a:lnTo>
                      <a:pt x="2630" y="742"/>
                    </a:lnTo>
                    <a:lnTo>
                      <a:pt x="2634" y="749"/>
                    </a:lnTo>
                    <a:lnTo>
                      <a:pt x="2638" y="756"/>
                    </a:lnTo>
                    <a:lnTo>
                      <a:pt x="2642" y="763"/>
                    </a:lnTo>
                    <a:lnTo>
                      <a:pt x="2645" y="770"/>
                    </a:lnTo>
                    <a:lnTo>
                      <a:pt x="2649" y="777"/>
                    </a:lnTo>
                    <a:lnTo>
                      <a:pt x="2652" y="784"/>
                    </a:lnTo>
                    <a:lnTo>
                      <a:pt x="2656" y="791"/>
                    </a:lnTo>
                    <a:lnTo>
                      <a:pt x="2660" y="798"/>
                    </a:lnTo>
                    <a:lnTo>
                      <a:pt x="2664" y="805"/>
                    </a:lnTo>
                    <a:lnTo>
                      <a:pt x="2667" y="811"/>
                    </a:lnTo>
                    <a:lnTo>
                      <a:pt x="2671" y="817"/>
                    </a:lnTo>
                    <a:lnTo>
                      <a:pt x="2675" y="823"/>
                    </a:lnTo>
                    <a:lnTo>
                      <a:pt x="2679" y="827"/>
                    </a:lnTo>
                    <a:lnTo>
                      <a:pt x="2682" y="832"/>
                    </a:lnTo>
                    <a:lnTo>
                      <a:pt x="2686" y="836"/>
                    </a:lnTo>
                    <a:lnTo>
                      <a:pt x="2690" y="839"/>
                    </a:lnTo>
                    <a:lnTo>
                      <a:pt x="2694" y="841"/>
                    </a:lnTo>
                    <a:lnTo>
                      <a:pt x="2697" y="843"/>
                    </a:lnTo>
                    <a:lnTo>
                      <a:pt x="2701" y="844"/>
                    </a:lnTo>
                    <a:lnTo>
                      <a:pt x="2705" y="845"/>
                    </a:lnTo>
                    <a:lnTo>
                      <a:pt x="2708" y="845"/>
                    </a:lnTo>
                    <a:lnTo>
                      <a:pt x="2712" y="844"/>
                    </a:lnTo>
                    <a:lnTo>
                      <a:pt x="2716" y="843"/>
                    </a:lnTo>
                    <a:lnTo>
                      <a:pt x="2720" y="841"/>
                    </a:lnTo>
                    <a:lnTo>
                      <a:pt x="2723" y="838"/>
                    </a:lnTo>
                    <a:lnTo>
                      <a:pt x="2727" y="835"/>
                    </a:lnTo>
                    <a:lnTo>
                      <a:pt x="2731" y="832"/>
                    </a:lnTo>
                    <a:lnTo>
                      <a:pt x="2735" y="829"/>
                    </a:lnTo>
                    <a:lnTo>
                      <a:pt x="2738" y="824"/>
                    </a:lnTo>
                    <a:lnTo>
                      <a:pt x="2742" y="820"/>
                    </a:lnTo>
                    <a:lnTo>
                      <a:pt x="2745" y="816"/>
                    </a:lnTo>
                    <a:lnTo>
                      <a:pt x="2749" y="812"/>
                    </a:lnTo>
                    <a:lnTo>
                      <a:pt x="2753" y="808"/>
                    </a:lnTo>
                    <a:lnTo>
                      <a:pt x="2757" y="804"/>
                    </a:lnTo>
                    <a:lnTo>
                      <a:pt x="2760" y="800"/>
                    </a:lnTo>
                    <a:lnTo>
                      <a:pt x="2764" y="797"/>
                    </a:lnTo>
                    <a:lnTo>
                      <a:pt x="2768" y="794"/>
                    </a:lnTo>
                    <a:lnTo>
                      <a:pt x="2772" y="791"/>
                    </a:lnTo>
                    <a:lnTo>
                      <a:pt x="2775" y="788"/>
                    </a:lnTo>
                    <a:lnTo>
                      <a:pt x="2779" y="787"/>
                    </a:lnTo>
                    <a:lnTo>
                      <a:pt x="2783" y="785"/>
                    </a:lnTo>
                    <a:lnTo>
                      <a:pt x="2787" y="784"/>
                    </a:lnTo>
                    <a:lnTo>
                      <a:pt x="2790" y="784"/>
                    </a:lnTo>
                    <a:lnTo>
                      <a:pt x="2794" y="784"/>
                    </a:lnTo>
                    <a:lnTo>
                      <a:pt x="2798" y="785"/>
                    </a:lnTo>
                    <a:lnTo>
                      <a:pt x="2801" y="787"/>
                    </a:lnTo>
                    <a:lnTo>
                      <a:pt x="2805" y="788"/>
                    </a:lnTo>
                    <a:lnTo>
                      <a:pt x="2809" y="791"/>
                    </a:lnTo>
                    <a:lnTo>
                      <a:pt x="2813" y="794"/>
                    </a:lnTo>
                    <a:lnTo>
                      <a:pt x="2816" y="797"/>
                    </a:lnTo>
                    <a:lnTo>
                      <a:pt x="2820" y="800"/>
                    </a:lnTo>
                    <a:lnTo>
                      <a:pt x="2824" y="804"/>
                    </a:lnTo>
                    <a:lnTo>
                      <a:pt x="2828" y="808"/>
                    </a:lnTo>
                    <a:lnTo>
                      <a:pt x="2831" y="812"/>
                    </a:lnTo>
                    <a:lnTo>
                      <a:pt x="2835" y="816"/>
                    </a:lnTo>
                    <a:lnTo>
                      <a:pt x="2838" y="820"/>
                    </a:lnTo>
                    <a:lnTo>
                      <a:pt x="2842" y="824"/>
                    </a:lnTo>
                    <a:lnTo>
                      <a:pt x="2846" y="829"/>
                    </a:lnTo>
                    <a:lnTo>
                      <a:pt x="2850" y="832"/>
                    </a:lnTo>
                    <a:lnTo>
                      <a:pt x="2853" y="835"/>
                    </a:lnTo>
                    <a:lnTo>
                      <a:pt x="2857" y="838"/>
                    </a:lnTo>
                    <a:lnTo>
                      <a:pt x="2861" y="841"/>
                    </a:lnTo>
                    <a:lnTo>
                      <a:pt x="2865" y="843"/>
                    </a:lnTo>
                    <a:lnTo>
                      <a:pt x="2868" y="844"/>
                    </a:lnTo>
                    <a:lnTo>
                      <a:pt x="2872" y="845"/>
                    </a:lnTo>
                    <a:lnTo>
                      <a:pt x="2876" y="845"/>
                    </a:lnTo>
                    <a:lnTo>
                      <a:pt x="2880" y="844"/>
                    </a:lnTo>
                    <a:lnTo>
                      <a:pt x="2883" y="843"/>
                    </a:lnTo>
                    <a:lnTo>
                      <a:pt x="2887" y="841"/>
                    </a:lnTo>
                    <a:lnTo>
                      <a:pt x="2891" y="839"/>
                    </a:lnTo>
                    <a:lnTo>
                      <a:pt x="2894" y="836"/>
                    </a:lnTo>
                    <a:lnTo>
                      <a:pt x="2898" y="832"/>
                    </a:lnTo>
                    <a:lnTo>
                      <a:pt x="2902" y="827"/>
                    </a:lnTo>
                    <a:lnTo>
                      <a:pt x="2906" y="823"/>
                    </a:lnTo>
                    <a:lnTo>
                      <a:pt x="2909" y="817"/>
                    </a:lnTo>
                    <a:lnTo>
                      <a:pt x="2913" y="811"/>
                    </a:lnTo>
                    <a:lnTo>
                      <a:pt x="2917" y="805"/>
                    </a:lnTo>
                    <a:lnTo>
                      <a:pt x="2921" y="798"/>
                    </a:lnTo>
                    <a:lnTo>
                      <a:pt x="2924" y="791"/>
                    </a:lnTo>
                    <a:lnTo>
                      <a:pt x="2928" y="784"/>
                    </a:lnTo>
                    <a:lnTo>
                      <a:pt x="2931" y="777"/>
                    </a:lnTo>
                    <a:lnTo>
                      <a:pt x="2935" y="770"/>
                    </a:lnTo>
                    <a:lnTo>
                      <a:pt x="2939" y="763"/>
                    </a:lnTo>
                    <a:lnTo>
                      <a:pt x="2943" y="756"/>
                    </a:lnTo>
                    <a:lnTo>
                      <a:pt x="2946" y="749"/>
                    </a:lnTo>
                    <a:lnTo>
                      <a:pt x="2950" y="742"/>
                    </a:lnTo>
                    <a:lnTo>
                      <a:pt x="2954" y="736"/>
                    </a:lnTo>
                    <a:lnTo>
                      <a:pt x="2958" y="731"/>
                    </a:lnTo>
                    <a:lnTo>
                      <a:pt x="2961" y="725"/>
                    </a:lnTo>
                    <a:lnTo>
                      <a:pt x="2965" y="721"/>
                    </a:lnTo>
                    <a:lnTo>
                      <a:pt x="2969" y="716"/>
                    </a:lnTo>
                    <a:lnTo>
                      <a:pt x="2973" y="712"/>
                    </a:lnTo>
                    <a:lnTo>
                      <a:pt x="2976" y="709"/>
                    </a:lnTo>
                    <a:lnTo>
                      <a:pt x="2980" y="707"/>
                    </a:lnTo>
                    <a:lnTo>
                      <a:pt x="2984" y="704"/>
                    </a:lnTo>
                    <a:lnTo>
                      <a:pt x="2987" y="703"/>
                    </a:lnTo>
                    <a:lnTo>
                      <a:pt x="2991" y="702"/>
                    </a:lnTo>
                    <a:lnTo>
                      <a:pt x="2995" y="701"/>
                    </a:lnTo>
                    <a:lnTo>
                      <a:pt x="2999" y="701"/>
                    </a:lnTo>
                    <a:lnTo>
                      <a:pt x="3002" y="702"/>
                    </a:lnTo>
                    <a:lnTo>
                      <a:pt x="3006" y="703"/>
                    </a:lnTo>
                    <a:lnTo>
                      <a:pt x="3010" y="704"/>
                    </a:lnTo>
                    <a:lnTo>
                      <a:pt x="3014" y="705"/>
                    </a:lnTo>
                    <a:lnTo>
                      <a:pt x="3017" y="706"/>
                    </a:lnTo>
                    <a:lnTo>
                      <a:pt x="3021" y="708"/>
                    </a:lnTo>
                    <a:lnTo>
                      <a:pt x="3024" y="709"/>
                    </a:lnTo>
                    <a:lnTo>
                      <a:pt x="3028" y="710"/>
                    </a:lnTo>
                    <a:lnTo>
                      <a:pt x="3032" y="712"/>
                    </a:lnTo>
                    <a:lnTo>
                      <a:pt x="3036" y="713"/>
                    </a:lnTo>
                    <a:lnTo>
                      <a:pt x="3039" y="713"/>
                    </a:lnTo>
                    <a:lnTo>
                      <a:pt x="3043" y="713"/>
                    </a:lnTo>
                    <a:lnTo>
                      <a:pt x="3047" y="713"/>
                    </a:lnTo>
                    <a:lnTo>
                      <a:pt x="3051" y="713"/>
                    </a:lnTo>
                    <a:lnTo>
                      <a:pt x="3054" y="712"/>
                    </a:lnTo>
                    <a:lnTo>
                      <a:pt x="3058" y="710"/>
                    </a:lnTo>
                    <a:lnTo>
                      <a:pt x="3062" y="707"/>
                    </a:lnTo>
                    <a:lnTo>
                      <a:pt x="3066" y="704"/>
                    </a:lnTo>
                    <a:lnTo>
                      <a:pt x="3069" y="701"/>
                    </a:lnTo>
                    <a:lnTo>
                      <a:pt x="3073" y="697"/>
                    </a:lnTo>
                    <a:lnTo>
                      <a:pt x="3077" y="692"/>
                    </a:lnTo>
                    <a:lnTo>
                      <a:pt x="3080" y="686"/>
                    </a:lnTo>
                    <a:lnTo>
                      <a:pt x="3084" y="680"/>
                    </a:lnTo>
                    <a:lnTo>
                      <a:pt x="3088" y="673"/>
                    </a:lnTo>
                    <a:lnTo>
                      <a:pt x="3092" y="666"/>
                    </a:lnTo>
                    <a:lnTo>
                      <a:pt x="3095" y="658"/>
                    </a:lnTo>
                    <a:lnTo>
                      <a:pt x="3099" y="650"/>
                    </a:lnTo>
                    <a:lnTo>
                      <a:pt x="3103" y="641"/>
                    </a:lnTo>
                    <a:lnTo>
                      <a:pt x="3107" y="632"/>
                    </a:lnTo>
                    <a:lnTo>
                      <a:pt x="3110" y="623"/>
                    </a:lnTo>
                    <a:lnTo>
                      <a:pt x="3114" y="614"/>
                    </a:lnTo>
                    <a:lnTo>
                      <a:pt x="3117" y="605"/>
                    </a:lnTo>
                    <a:lnTo>
                      <a:pt x="3121" y="595"/>
                    </a:lnTo>
                    <a:lnTo>
                      <a:pt x="3125" y="586"/>
                    </a:lnTo>
                    <a:lnTo>
                      <a:pt x="3129" y="577"/>
                    </a:lnTo>
                    <a:lnTo>
                      <a:pt x="3132" y="568"/>
                    </a:lnTo>
                    <a:lnTo>
                      <a:pt x="3136" y="560"/>
                    </a:lnTo>
                    <a:lnTo>
                      <a:pt x="3140" y="551"/>
                    </a:lnTo>
                    <a:lnTo>
                      <a:pt x="3144" y="544"/>
                    </a:lnTo>
                    <a:lnTo>
                      <a:pt x="3147" y="536"/>
                    </a:lnTo>
                    <a:lnTo>
                      <a:pt x="3151" y="530"/>
                    </a:lnTo>
                    <a:lnTo>
                      <a:pt x="3155" y="524"/>
                    </a:lnTo>
                    <a:lnTo>
                      <a:pt x="3159" y="518"/>
                    </a:lnTo>
                    <a:lnTo>
                      <a:pt x="3162" y="513"/>
                    </a:lnTo>
                    <a:lnTo>
                      <a:pt x="3166" y="509"/>
                    </a:lnTo>
                    <a:lnTo>
                      <a:pt x="3170" y="505"/>
                    </a:lnTo>
                    <a:lnTo>
                      <a:pt x="3173" y="502"/>
                    </a:lnTo>
                    <a:lnTo>
                      <a:pt x="3177" y="499"/>
                    </a:lnTo>
                    <a:lnTo>
                      <a:pt x="3181" y="497"/>
                    </a:lnTo>
                    <a:lnTo>
                      <a:pt x="3185" y="495"/>
                    </a:lnTo>
                    <a:lnTo>
                      <a:pt x="3188" y="494"/>
                    </a:lnTo>
                    <a:lnTo>
                      <a:pt x="3192" y="493"/>
                    </a:lnTo>
                    <a:lnTo>
                      <a:pt x="3196" y="493"/>
                    </a:lnTo>
                    <a:lnTo>
                      <a:pt x="3200" y="493"/>
                    </a:lnTo>
                    <a:lnTo>
                      <a:pt x="3203" y="493"/>
                    </a:lnTo>
                    <a:lnTo>
                      <a:pt x="3207" y="493"/>
                    </a:lnTo>
                    <a:lnTo>
                      <a:pt x="3210" y="493"/>
                    </a:lnTo>
                    <a:lnTo>
                      <a:pt x="3214" y="493"/>
                    </a:lnTo>
                    <a:lnTo>
                      <a:pt x="3218" y="493"/>
                    </a:lnTo>
                    <a:lnTo>
                      <a:pt x="3222" y="492"/>
                    </a:lnTo>
                    <a:lnTo>
                      <a:pt x="3225" y="491"/>
                    </a:lnTo>
                    <a:lnTo>
                      <a:pt x="3229" y="491"/>
                    </a:lnTo>
                    <a:lnTo>
                      <a:pt x="3233" y="489"/>
                    </a:lnTo>
                    <a:lnTo>
                      <a:pt x="3237" y="488"/>
                    </a:lnTo>
                    <a:lnTo>
                      <a:pt x="3240" y="485"/>
                    </a:lnTo>
                    <a:lnTo>
                      <a:pt x="3244" y="482"/>
                    </a:lnTo>
                    <a:lnTo>
                      <a:pt x="3248" y="479"/>
                    </a:lnTo>
                    <a:lnTo>
                      <a:pt x="3252" y="475"/>
                    </a:lnTo>
                    <a:lnTo>
                      <a:pt x="3255" y="470"/>
                    </a:lnTo>
                    <a:lnTo>
                      <a:pt x="3259" y="465"/>
                    </a:lnTo>
                    <a:lnTo>
                      <a:pt x="3263" y="459"/>
                    </a:lnTo>
                    <a:lnTo>
                      <a:pt x="3266" y="453"/>
                    </a:lnTo>
                    <a:lnTo>
                      <a:pt x="3270" y="446"/>
                    </a:lnTo>
                    <a:lnTo>
                      <a:pt x="3274" y="438"/>
                    </a:lnTo>
                    <a:lnTo>
                      <a:pt x="3278" y="430"/>
                    </a:lnTo>
                    <a:lnTo>
                      <a:pt x="3281" y="422"/>
                    </a:lnTo>
                    <a:lnTo>
                      <a:pt x="3285" y="413"/>
                    </a:lnTo>
                    <a:lnTo>
                      <a:pt x="3289" y="404"/>
                    </a:lnTo>
                    <a:lnTo>
                      <a:pt x="3293" y="394"/>
                    </a:lnTo>
                    <a:lnTo>
                      <a:pt x="3296" y="385"/>
                    </a:lnTo>
                    <a:lnTo>
                      <a:pt x="3300" y="375"/>
                    </a:lnTo>
                    <a:lnTo>
                      <a:pt x="3303" y="365"/>
                    </a:lnTo>
                    <a:lnTo>
                      <a:pt x="3307" y="355"/>
                    </a:lnTo>
                    <a:lnTo>
                      <a:pt x="3311" y="346"/>
                    </a:lnTo>
                    <a:lnTo>
                      <a:pt x="3315" y="336"/>
                    </a:lnTo>
                    <a:lnTo>
                      <a:pt x="3318" y="327"/>
                    </a:lnTo>
                    <a:lnTo>
                      <a:pt x="3322" y="318"/>
                    </a:lnTo>
                    <a:lnTo>
                      <a:pt x="3326" y="310"/>
                    </a:lnTo>
                    <a:lnTo>
                      <a:pt x="3330" y="302"/>
                    </a:lnTo>
                    <a:lnTo>
                      <a:pt x="3333" y="295"/>
                    </a:lnTo>
                    <a:lnTo>
                      <a:pt x="3337" y="288"/>
                    </a:lnTo>
                    <a:lnTo>
                      <a:pt x="3341" y="281"/>
                    </a:lnTo>
                    <a:lnTo>
                      <a:pt x="3345" y="276"/>
                    </a:lnTo>
                    <a:lnTo>
                      <a:pt x="3348" y="271"/>
                    </a:lnTo>
                    <a:lnTo>
                      <a:pt x="3352" y="266"/>
                    </a:lnTo>
                    <a:lnTo>
                      <a:pt x="3356" y="263"/>
                    </a:lnTo>
                    <a:lnTo>
                      <a:pt x="3359" y="260"/>
                    </a:lnTo>
                    <a:lnTo>
                      <a:pt x="3363" y="257"/>
                    </a:lnTo>
                    <a:lnTo>
                      <a:pt x="3367" y="255"/>
                    </a:lnTo>
                    <a:lnTo>
                      <a:pt x="3371" y="254"/>
                    </a:lnTo>
                    <a:lnTo>
                      <a:pt x="3374" y="253"/>
                    </a:lnTo>
                    <a:lnTo>
                      <a:pt x="3378" y="252"/>
                    </a:lnTo>
                    <a:lnTo>
                      <a:pt x="3382" y="252"/>
                    </a:lnTo>
                    <a:lnTo>
                      <a:pt x="3386" y="252"/>
                    </a:lnTo>
                    <a:lnTo>
                      <a:pt x="3389" y="253"/>
                    </a:lnTo>
                    <a:lnTo>
                      <a:pt x="3393" y="253"/>
                    </a:lnTo>
                    <a:lnTo>
                      <a:pt x="3396" y="254"/>
                    </a:lnTo>
                    <a:lnTo>
                      <a:pt x="3400" y="254"/>
                    </a:lnTo>
                    <a:lnTo>
                      <a:pt x="3404" y="254"/>
                    </a:lnTo>
                    <a:lnTo>
                      <a:pt x="3408" y="255"/>
                    </a:lnTo>
                    <a:lnTo>
                      <a:pt x="3411" y="255"/>
                    </a:lnTo>
                    <a:lnTo>
                      <a:pt x="3415" y="254"/>
                    </a:lnTo>
                    <a:lnTo>
                      <a:pt x="3419" y="254"/>
                    </a:lnTo>
                    <a:lnTo>
                      <a:pt x="3423" y="253"/>
                    </a:lnTo>
                    <a:lnTo>
                      <a:pt x="3426" y="251"/>
                    </a:lnTo>
                    <a:lnTo>
                      <a:pt x="3430" y="250"/>
                    </a:lnTo>
                    <a:lnTo>
                      <a:pt x="3434" y="247"/>
                    </a:lnTo>
                    <a:lnTo>
                      <a:pt x="3438" y="244"/>
                    </a:lnTo>
                    <a:lnTo>
                      <a:pt x="3441" y="240"/>
                    </a:lnTo>
                    <a:lnTo>
                      <a:pt x="3445" y="236"/>
                    </a:lnTo>
                    <a:lnTo>
                      <a:pt x="3449" y="231"/>
                    </a:lnTo>
                    <a:lnTo>
                      <a:pt x="3452" y="226"/>
                    </a:lnTo>
                    <a:lnTo>
                      <a:pt x="3456" y="220"/>
                    </a:lnTo>
                    <a:lnTo>
                      <a:pt x="3460" y="213"/>
                    </a:lnTo>
                    <a:lnTo>
                      <a:pt x="3464" y="206"/>
                    </a:lnTo>
                    <a:lnTo>
                      <a:pt x="3467" y="199"/>
                    </a:lnTo>
                    <a:lnTo>
                      <a:pt x="3471" y="191"/>
                    </a:lnTo>
                    <a:lnTo>
                      <a:pt x="3475" y="183"/>
                    </a:lnTo>
                    <a:lnTo>
                      <a:pt x="3479" y="175"/>
                    </a:lnTo>
                    <a:lnTo>
                      <a:pt x="3482" y="167"/>
                    </a:lnTo>
                    <a:lnTo>
                      <a:pt x="3486" y="158"/>
                    </a:lnTo>
                    <a:lnTo>
                      <a:pt x="3489" y="150"/>
                    </a:lnTo>
                    <a:lnTo>
                      <a:pt x="3493" y="142"/>
                    </a:lnTo>
                    <a:lnTo>
                      <a:pt x="3497" y="133"/>
                    </a:lnTo>
                    <a:lnTo>
                      <a:pt x="3501" y="125"/>
                    </a:lnTo>
                    <a:lnTo>
                      <a:pt x="3504" y="118"/>
                    </a:lnTo>
                    <a:lnTo>
                      <a:pt x="3508" y="110"/>
                    </a:lnTo>
                    <a:lnTo>
                      <a:pt x="3512" y="104"/>
                    </a:lnTo>
                    <a:lnTo>
                      <a:pt x="3516" y="97"/>
                    </a:lnTo>
                    <a:lnTo>
                      <a:pt x="3519" y="92"/>
                    </a:lnTo>
                    <a:lnTo>
                      <a:pt x="3523" y="86"/>
                    </a:lnTo>
                    <a:lnTo>
                      <a:pt x="3527" y="82"/>
                    </a:lnTo>
                    <a:lnTo>
                      <a:pt x="3531" y="78"/>
                    </a:lnTo>
                    <a:lnTo>
                      <a:pt x="3534" y="75"/>
                    </a:lnTo>
                    <a:lnTo>
                      <a:pt x="3538" y="72"/>
                    </a:lnTo>
                    <a:lnTo>
                      <a:pt x="3542" y="70"/>
                    </a:lnTo>
                    <a:lnTo>
                      <a:pt x="3545" y="69"/>
                    </a:lnTo>
                    <a:lnTo>
                      <a:pt x="3549" y="68"/>
                    </a:lnTo>
                    <a:lnTo>
                      <a:pt x="3553" y="68"/>
                    </a:lnTo>
                    <a:lnTo>
                      <a:pt x="3557" y="69"/>
                    </a:lnTo>
                    <a:lnTo>
                      <a:pt x="3560" y="70"/>
                    </a:lnTo>
                    <a:lnTo>
                      <a:pt x="3564" y="71"/>
                    </a:lnTo>
                    <a:lnTo>
                      <a:pt x="3568" y="73"/>
                    </a:lnTo>
                    <a:lnTo>
                      <a:pt x="3572" y="76"/>
                    </a:lnTo>
                    <a:lnTo>
                      <a:pt x="3575" y="78"/>
                    </a:lnTo>
                    <a:lnTo>
                      <a:pt x="3579" y="81"/>
                    </a:lnTo>
                    <a:lnTo>
                      <a:pt x="3582" y="83"/>
                    </a:lnTo>
                    <a:lnTo>
                      <a:pt x="3586" y="86"/>
                    </a:lnTo>
                    <a:lnTo>
                      <a:pt x="3590" y="89"/>
                    </a:lnTo>
                    <a:lnTo>
                      <a:pt x="3594" y="91"/>
                    </a:lnTo>
                    <a:lnTo>
                      <a:pt x="3597" y="94"/>
                    </a:lnTo>
                    <a:lnTo>
                      <a:pt x="3601" y="95"/>
                    </a:lnTo>
                    <a:lnTo>
                      <a:pt x="3605" y="97"/>
                    </a:lnTo>
                    <a:lnTo>
                      <a:pt x="3609" y="98"/>
                    </a:lnTo>
                    <a:lnTo>
                      <a:pt x="3612" y="99"/>
                    </a:lnTo>
                    <a:lnTo>
                      <a:pt x="3616" y="100"/>
                    </a:lnTo>
                    <a:lnTo>
                      <a:pt x="3620" y="100"/>
                    </a:lnTo>
                    <a:lnTo>
                      <a:pt x="3624" y="99"/>
                    </a:lnTo>
                    <a:lnTo>
                      <a:pt x="3627" y="98"/>
                    </a:lnTo>
                    <a:lnTo>
                      <a:pt x="3631" y="96"/>
                    </a:lnTo>
                    <a:lnTo>
                      <a:pt x="3635" y="94"/>
                    </a:lnTo>
                    <a:lnTo>
                      <a:pt x="3638" y="91"/>
                    </a:lnTo>
                    <a:lnTo>
                      <a:pt x="3642" y="87"/>
                    </a:lnTo>
                    <a:lnTo>
                      <a:pt x="3646" y="83"/>
                    </a:lnTo>
                    <a:lnTo>
                      <a:pt x="3650" y="79"/>
                    </a:lnTo>
                    <a:lnTo>
                      <a:pt x="3653" y="74"/>
                    </a:lnTo>
                    <a:lnTo>
                      <a:pt x="3657" y="69"/>
                    </a:lnTo>
                    <a:lnTo>
                      <a:pt x="3661" y="64"/>
                    </a:lnTo>
                    <a:lnTo>
                      <a:pt x="3665" y="58"/>
                    </a:lnTo>
                    <a:lnTo>
                      <a:pt x="3668" y="53"/>
                    </a:lnTo>
                    <a:lnTo>
                      <a:pt x="3672" y="47"/>
                    </a:lnTo>
                    <a:lnTo>
                      <a:pt x="3675" y="41"/>
                    </a:lnTo>
                    <a:lnTo>
                      <a:pt x="3679" y="36"/>
                    </a:lnTo>
                    <a:lnTo>
                      <a:pt x="3683" y="30"/>
                    </a:lnTo>
                    <a:lnTo>
                      <a:pt x="3687" y="25"/>
                    </a:lnTo>
                    <a:lnTo>
                      <a:pt x="3690" y="20"/>
                    </a:lnTo>
                    <a:lnTo>
                      <a:pt x="3694" y="16"/>
                    </a:lnTo>
                    <a:lnTo>
                      <a:pt x="3698" y="12"/>
                    </a:lnTo>
                    <a:lnTo>
                      <a:pt x="3702" y="8"/>
                    </a:lnTo>
                    <a:lnTo>
                      <a:pt x="3705" y="5"/>
                    </a:lnTo>
                    <a:lnTo>
                      <a:pt x="3709" y="3"/>
                    </a:lnTo>
                    <a:lnTo>
                      <a:pt x="3713" y="1"/>
                    </a:lnTo>
                    <a:lnTo>
                      <a:pt x="3717" y="1"/>
                    </a:lnTo>
                  </a:path>
                </a:pathLst>
              </a:custGeom>
              <a:noFill/>
              <a:ln w="76200" cap="flat">
                <a:solidFill>
                  <a:srgbClr val="7E2F8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019683" y="813618"/>
                <a:ext cx="1291946" cy="960177"/>
                <a:chOff x="7415146" y="1348805"/>
                <a:chExt cx="1291946" cy="960177"/>
              </a:xfrm>
            </p:grpSpPr>
            <p:sp>
              <p:nvSpPr>
                <p:cNvPr id="61" name="Freeform 5">
                  <a:extLst>
                    <a:ext uri="{FF2B5EF4-FFF2-40B4-BE49-F238E27FC236}">
                      <a16:creationId xmlns:a16="http://schemas.microsoft.com/office/drawing/2014/main" id="{5E1623B3-2FBB-47AD-A752-A48C94915E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5146" y="1566188"/>
                  <a:ext cx="456712" cy="396230"/>
                </a:xfrm>
                <a:custGeom>
                  <a:avLst/>
                  <a:gdLst>
                    <a:gd name="T0" fmla="*/ 185 w 370"/>
                    <a:gd name="T1" fmla="*/ 0 h 321"/>
                    <a:gd name="T2" fmla="*/ 0 w 370"/>
                    <a:gd name="T3" fmla="*/ 321 h 321"/>
                    <a:gd name="T4" fmla="*/ 370 w 370"/>
                    <a:gd name="T5" fmla="*/ 321 h 321"/>
                    <a:gd name="T6" fmla="*/ 185 w 370"/>
                    <a:gd name="T7" fmla="*/ 0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0" h="321">
                      <a:moveTo>
                        <a:pt x="185" y="0"/>
                      </a:moveTo>
                      <a:lnTo>
                        <a:pt x="0" y="321"/>
                      </a:lnTo>
                      <a:lnTo>
                        <a:pt x="370" y="32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0072BD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7">
                  <a:extLst>
                    <a:ext uri="{FF2B5EF4-FFF2-40B4-BE49-F238E27FC236}">
                      <a16:creationId xmlns:a16="http://schemas.microsoft.com/office/drawing/2014/main" id="{4D0F7AF1-262D-4FDF-9058-6904AF495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0862" y="1566805"/>
                  <a:ext cx="396230" cy="394996"/>
                </a:xfrm>
                <a:prstGeom prst="ellipse">
                  <a:avLst/>
                </a:prstGeom>
                <a:solidFill>
                  <a:srgbClr val="D95319"/>
                </a:solidFill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854758" y="1348805"/>
                  <a:ext cx="595825" cy="960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마루 부리 Beta" pitchFamily="50" charset="-127"/>
                      <a:ea typeface="마루 부리 Beta" pitchFamily="50" charset="-127"/>
                    </a:rPr>
                    <a:t>+</a:t>
                  </a:r>
                  <a:endParaRPr kumimoji="0" lang="ko-KR" alt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itchFamily="50" charset="-127"/>
                    <a:ea typeface="마루 부리 Beta" pitchFamily="50" charset="-127"/>
                  </a:endParaRPr>
                </a:p>
              </p:txBody>
            </p:sp>
          </p:grpSp>
          <p:sp>
            <p:nvSpPr>
              <p:cNvPr id="52" name="순서도: 가산 접합 51">
                <a:extLst>
                  <a:ext uri="{FF2B5EF4-FFF2-40B4-BE49-F238E27FC236}">
                    <a16:creationId xmlns:a16="http://schemas.microsoft.com/office/drawing/2014/main" id="{C5E744AD-3E9A-4668-85B4-B215D7FDF54A}"/>
                  </a:ext>
                </a:extLst>
              </p:cNvPr>
              <p:cNvSpPr/>
              <p:nvPr/>
            </p:nvSpPr>
            <p:spPr>
              <a:xfrm>
                <a:off x="2328038" y="4553285"/>
                <a:ext cx="612648" cy="612648"/>
              </a:xfrm>
              <a:prstGeom prst="flowChartSummingJunction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F57EDE5F-4CFA-4734-BBBA-23B27641D61B}"/>
                  </a:ext>
                </a:extLst>
              </p:cNvPr>
              <p:cNvCxnSpPr>
                <a:stCxn id="49" idx="2"/>
                <a:endCxn id="52" idx="0"/>
              </p:cNvCxnSpPr>
              <p:nvPr/>
            </p:nvCxnSpPr>
            <p:spPr>
              <a:xfrm flipH="1">
                <a:off x="2634362" y="3429000"/>
                <a:ext cx="1" cy="112428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FB15B179-380B-4791-9607-CFDC0BB9B1B3}"/>
                  </a:ext>
                </a:extLst>
              </p:cNvPr>
              <p:cNvCxnSpPr>
                <a:stCxn id="52" idx="6"/>
              </p:cNvCxnSpPr>
              <p:nvPr/>
            </p:nvCxnSpPr>
            <p:spPr>
              <a:xfrm>
                <a:off x="2940686" y="4859609"/>
                <a:ext cx="1936813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74B6E9-00F3-4620-A90A-48945D7B58B5}"/>
                  </a:ext>
                </a:extLst>
              </p:cNvPr>
              <p:cNvSpPr txBox="1"/>
              <p:nvPr/>
            </p:nvSpPr>
            <p:spPr>
              <a:xfrm>
                <a:off x="9146195" y="39174"/>
                <a:ext cx="3100924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내적 결과</a:t>
                </a: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E2FCA88-1059-4CA7-B657-20D25B50DFC2}"/>
                  </a:ext>
                </a:extLst>
              </p:cNvPr>
              <p:cNvGrpSpPr/>
              <p:nvPr/>
            </p:nvGrpSpPr>
            <p:grpSpPr>
              <a:xfrm>
                <a:off x="9897149" y="886187"/>
                <a:ext cx="1720809" cy="5674265"/>
                <a:chOff x="9897149" y="813617"/>
                <a:chExt cx="1720809" cy="5674265"/>
              </a:xfrm>
            </p:grpSpPr>
            <p:sp>
              <p:nvSpPr>
                <p:cNvPr id="58" name="왼쪽 대괄호 57">
                  <a:extLst>
                    <a:ext uri="{FF2B5EF4-FFF2-40B4-BE49-F238E27FC236}">
                      <a16:creationId xmlns:a16="http://schemas.microsoft.com/office/drawing/2014/main" id="{9DED56A3-A70C-4BD2-B13D-C51CC7E7766A}"/>
                    </a:ext>
                  </a:extLst>
                </p:cNvPr>
                <p:cNvSpPr/>
                <p:nvPr/>
              </p:nvSpPr>
              <p:spPr>
                <a:xfrm>
                  <a:off x="9897149" y="813617"/>
                  <a:ext cx="270587" cy="5674265"/>
                </a:xfrm>
                <a:prstGeom prst="leftBracke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1C4587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</p:txBody>
            </p:sp>
            <p:sp>
              <p:nvSpPr>
                <p:cNvPr id="59" name="왼쪽 대괄호 58">
                  <a:extLst>
                    <a:ext uri="{FF2B5EF4-FFF2-40B4-BE49-F238E27FC236}">
                      <a16:creationId xmlns:a16="http://schemas.microsoft.com/office/drawing/2014/main" id="{43E6377C-BDF9-4ADF-A16D-7A7077CCC1F2}"/>
                    </a:ext>
                  </a:extLst>
                </p:cNvPr>
                <p:cNvSpPr/>
                <p:nvPr/>
              </p:nvSpPr>
              <p:spPr>
                <a:xfrm flipH="1">
                  <a:off x="11347371" y="813617"/>
                  <a:ext cx="270587" cy="5674265"/>
                </a:xfrm>
                <a:prstGeom prst="leftBracke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1C4587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53CBCE4E-2FCD-45A8-B753-167BEDF31390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10399629" y="1350831"/>
                      <a:ext cx="694229" cy="4617993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altLang="ko-KR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⋮</a:t>
                      </a: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닮</a:t>
                      </a:r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은</a:t>
                      </a:r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정</a:t>
                      </a:r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ko-KR" altLang="en-US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도</a:t>
                      </a:r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kumimoji="0" lang="en-US" altLang="ko-KR" sz="2800" b="0" i="1" u="none" strike="noStrike" kern="0" cap="none" spc="0" normalizeH="0" baseline="0" noProof="0" smtClean="0">
                                <a:ln>
                                  <a:noFill/>
                                </a:ln>
                                <a:solidFill>
                                  <a:srgbClr val="000000"/>
                                </a:solidFill>
                                <a:effectLst/>
                                <a:uLnTx/>
                                <a:uFillTx/>
                                <a:latin typeface="Cambria Math" panose="02040503050406030204" pitchFamily="18" charset="0"/>
                                <a:ea typeface="마루 부리 Beta" panose="020B0600000101010101" pitchFamily="50" charset="-127"/>
                              </a:rPr>
                              <m:t>⋮</m:t>
                            </m:r>
                          </m:oMath>
                        </m:oMathPara>
                      </a14:m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p:txBody>
                </p:sp>
              </mc:Choice>
              <mc:Fallback xmlns="">
                <p:sp>
                  <p:nvSpPr>
                    <p:cNvPr id="53" name="TextBox 52">
                      <a:extLst>
                        <a:ext uri="{FF2B5EF4-FFF2-40B4-BE49-F238E27FC236}">
                          <a16:creationId xmlns:a16="http://schemas.microsoft.com/office/drawing/2014/main" id="{53CBCE4E-2FCD-45A8-B753-167BEDF313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99630" y="1350832"/>
                      <a:ext cx="694229" cy="440120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 l="-27358" t="-3144" r="-2735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ko-KR" alt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2AAD67-AD20-466F-B0E3-D6394D48A6EF}"/>
                  </a:ext>
                </a:extLst>
              </p:cNvPr>
              <p:cNvSpPr txBox="1"/>
              <p:nvPr/>
            </p:nvSpPr>
            <p:spPr>
              <a:xfrm>
                <a:off x="2116215" y="5123747"/>
                <a:ext cx="1036294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  <a:cs typeface="+mn-cs"/>
                  </a:rPr>
                  <a:t>내적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5F45D3-753F-4028-9B35-4FF309EFA843}"/>
                </a:ext>
              </a:extLst>
            </p:cNvPr>
            <p:cNvSpPr txBox="1"/>
            <p:nvPr/>
          </p:nvSpPr>
          <p:spPr>
            <a:xfrm>
              <a:off x="936130" y="5770144"/>
              <a:ext cx="3537216" cy="718806"/>
            </a:xfrm>
            <a:prstGeom prst="rect">
              <a:avLst/>
            </a:prstGeom>
            <a:solidFill>
              <a:srgbClr val="FFF8D3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한 장 도식 요약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0662382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그룹 69"/>
          <p:cNvGrpSpPr/>
          <p:nvPr/>
        </p:nvGrpSpPr>
        <p:grpSpPr>
          <a:xfrm>
            <a:off x="689346" y="836712"/>
            <a:ext cx="7869676" cy="5250516"/>
            <a:chOff x="936130" y="-132319"/>
            <a:chExt cx="10811460" cy="7213228"/>
          </a:xfrm>
        </p:grpSpPr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525B42BC-6D21-4EDB-87B0-9DFA98E8516E}"/>
                </a:ext>
              </a:extLst>
            </p:cNvPr>
            <p:cNvGrpSpPr/>
            <p:nvPr/>
          </p:nvGrpSpPr>
          <p:grpSpPr>
            <a:xfrm>
              <a:off x="936130" y="-132319"/>
              <a:ext cx="10811460" cy="6720934"/>
              <a:chOff x="711121" y="-395212"/>
              <a:chExt cx="11691045" cy="7267726"/>
            </a:xfrm>
          </p:grpSpPr>
          <p:sp>
            <p:nvSpPr>
              <p:cNvPr id="38" name="사각형: 둥근 모서리 55">
                <a:extLst>
                  <a:ext uri="{FF2B5EF4-FFF2-40B4-BE49-F238E27FC236}">
                    <a16:creationId xmlns:a16="http://schemas.microsoft.com/office/drawing/2014/main" id="{818361F9-81C4-4557-AE00-F5AFBB0463FB}"/>
                  </a:ext>
                </a:extLst>
              </p:cNvPr>
              <p:cNvSpPr/>
              <p:nvPr/>
            </p:nvSpPr>
            <p:spPr>
              <a:xfrm>
                <a:off x="9569853" y="614006"/>
                <a:ext cx="2338476" cy="6210764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39" name="사각형: 둥근 모서리 33">
                <a:extLst>
                  <a:ext uri="{FF2B5EF4-FFF2-40B4-BE49-F238E27FC236}">
                    <a16:creationId xmlns:a16="http://schemas.microsoft.com/office/drawing/2014/main" id="{903BB182-F577-42B1-837E-A3FDDB6C8185}"/>
                  </a:ext>
                </a:extLst>
              </p:cNvPr>
              <p:cNvSpPr/>
              <p:nvPr/>
            </p:nvSpPr>
            <p:spPr>
              <a:xfrm>
                <a:off x="4877500" y="661750"/>
                <a:ext cx="3846483" cy="6210764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40" name="Freeform 11"/>
              <p:cNvSpPr>
                <a:spLocks/>
              </p:cNvSpPr>
              <p:nvPr/>
            </p:nvSpPr>
            <p:spPr bwMode="auto">
              <a:xfrm>
                <a:off x="5108188" y="1494818"/>
                <a:ext cx="3437709" cy="611912"/>
              </a:xfrm>
              <a:custGeom>
                <a:avLst/>
                <a:gdLst>
                  <a:gd name="T0" fmla="*/ 39 w 2602"/>
                  <a:gd name="T1" fmla="*/ 13 h 1372"/>
                  <a:gd name="T2" fmla="*/ 81 w 2602"/>
                  <a:gd name="T3" fmla="*/ 52 h 1372"/>
                  <a:gd name="T4" fmla="*/ 123 w 2602"/>
                  <a:gd name="T5" fmla="*/ 116 h 1372"/>
                  <a:gd name="T6" fmla="*/ 164 w 2602"/>
                  <a:gd name="T7" fmla="*/ 204 h 1372"/>
                  <a:gd name="T8" fmla="*/ 206 w 2602"/>
                  <a:gd name="T9" fmla="*/ 311 h 1372"/>
                  <a:gd name="T10" fmla="*/ 248 w 2602"/>
                  <a:gd name="T11" fmla="*/ 434 h 1372"/>
                  <a:gd name="T12" fmla="*/ 289 w 2602"/>
                  <a:gd name="T13" fmla="*/ 566 h 1372"/>
                  <a:gd name="T14" fmla="*/ 331 w 2602"/>
                  <a:gd name="T15" fmla="*/ 703 h 1372"/>
                  <a:gd name="T16" fmla="*/ 372 w 2602"/>
                  <a:gd name="T17" fmla="*/ 840 h 1372"/>
                  <a:gd name="T18" fmla="*/ 414 w 2602"/>
                  <a:gd name="T19" fmla="*/ 970 h 1372"/>
                  <a:gd name="T20" fmla="*/ 456 w 2602"/>
                  <a:gd name="T21" fmla="*/ 1090 h 1372"/>
                  <a:gd name="T22" fmla="*/ 498 w 2602"/>
                  <a:gd name="T23" fmla="*/ 1192 h 1372"/>
                  <a:gd name="T24" fmla="*/ 539 w 2602"/>
                  <a:gd name="T25" fmla="*/ 1274 h 1372"/>
                  <a:gd name="T26" fmla="*/ 581 w 2602"/>
                  <a:gd name="T27" fmla="*/ 1333 h 1372"/>
                  <a:gd name="T28" fmla="*/ 623 w 2602"/>
                  <a:gd name="T29" fmla="*/ 1366 h 1372"/>
                  <a:gd name="T30" fmla="*/ 664 w 2602"/>
                  <a:gd name="T31" fmla="*/ 1371 h 1372"/>
                  <a:gd name="T32" fmla="*/ 706 w 2602"/>
                  <a:gd name="T33" fmla="*/ 1348 h 1372"/>
                  <a:gd name="T34" fmla="*/ 747 w 2602"/>
                  <a:gd name="T35" fmla="*/ 1300 h 1372"/>
                  <a:gd name="T36" fmla="*/ 789 w 2602"/>
                  <a:gd name="T37" fmla="*/ 1226 h 1372"/>
                  <a:gd name="T38" fmla="*/ 831 w 2602"/>
                  <a:gd name="T39" fmla="*/ 1130 h 1372"/>
                  <a:gd name="T40" fmla="*/ 873 w 2602"/>
                  <a:gd name="T41" fmla="*/ 1017 h 1372"/>
                  <a:gd name="T42" fmla="*/ 914 w 2602"/>
                  <a:gd name="T43" fmla="*/ 890 h 1372"/>
                  <a:gd name="T44" fmla="*/ 956 w 2602"/>
                  <a:gd name="T45" fmla="*/ 755 h 1372"/>
                  <a:gd name="T46" fmla="*/ 998 w 2602"/>
                  <a:gd name="T47" fmla="*/ 617 h 1372"/>
                  <a:gd name="T48" fmla="*/ 1039 w 2602"/>
                  <a:gd name="T49" fmla="*/ 482 h 1372"/>
                  <a:gd name="T50" fmla="*/ 1081 w 2602"/>
                  <a:gd name="T51" fmla="*/ 356 h 1372"/>
                  <a:gd name="T52" fmla="*/ 1122 w 2602"/>
                  <a:gd name="T53" fmla="*/ 242 h 1372"/>
                  <a:gd name="T54" fmla="*/ 1164 w 2602"/>
                  <a:gd name="T55" fmla="*/ 147 h 1372"/>
                  <a:gd name="T56" fmla="*/ 1206 w 2602"/>
                  <a:gd name="T57" fmla="*/ 73 h 1372"/>
                  <a:gd name="T58" fmla="*/ 1248 w 2602"/>
                  <a:gd name="T59" fmla="*/ 24 h 1372"/>
                  <a:gd name="T60" fmla="*/ 1289 w 2602"/>
                  <a:gd name="T61" fmla="*/ 2 h 1372"/>
                  <a:gd name="T62" fmla="*/ 1331 w 2602"/>
                  <a:gd name="T63" fmla="*/ 7 h 1372"/>
                  <a:gd name="T64" fmla="*/ 1372 w 2602"/>
                  <a:gd name="T65" fmla="*/ 39 h 1372"/>
                  <a:gd name="T66" fmla="*/ 1414 w 2602"/>
                  <a:gd name="T67" fmla="*/ 98 h 1372"/>
                  <a:gd name="T68" fmla="*/ 1456 w 2602"/>
                  <a:gd name="T69" fmla="*/ 180 h 1372"/>
                  <a:gd name="T70" fmla="*/ 1497 w 2602"/>
                  <a:gd name="T71" fmla="*/ 283 h 1372"/>
                  <a:gd name="T72" fmla="*/ 1539 w 2602"/>
                  <a:gd name="T73" fmla="*/ 402 h 1372"/>
                  <a:gd name="T74" fmla="*/ 1581 w 2602"/>
                  <a:gd name="T75" fmla="*/ 532 h 1372"/>
                  <a:gd name="T76" fmla="*/ 1623 w 2602"/>
                  <a:gd name="T77" fmla="*/ 669 h 1372"/>
                  <a:gd name="T78" fmla="*/ 1664 w 2602"/>
                  <a:gd name="T79" fmla="*/ 806 h 1372"/>
                  <a:gd name="T80" fmla="*/ 1706 w 2602"/>
                  <a:gd name="T81" fmla="*/ 939 h 1372"/>
                  <a:gd name="T82" fmla="*/ 1747 w 2602"/>
                  <a:gd name="T83" fmla="*/ 1061 h 1372"/>
                  <a:gd name="T84" fmla="*/ 1789 w 2602"/>
                  <a:gd name="T85" fmla="*/ 1168 h 1372"/>
                  <a:gd name="T86" fmla="*/ 1831 w 2602"/>
                  <a:gd name="T87" fmla="*/ 1256 h 1372"/>
                  <a:gd name="T88" fmla="*/ 1872 w 2602"/>
                  <a:gd name="T89" fmla="*/ 1321 h 1372"/>
                  <a:gd name="T90" fmla="*/ 1914 w 2602"/>
                  <a:gd name="T91" fmla="*/ 1360 h 1372"/>
                  <a:gd name="T92" fmla="*/ 1956 w 2602"/>
                  <a:gd name="T93" fmla="*/ 1372 h 1372"/>
                  <a:gd name="T94" fmla="*/ 1998 w 2602"/>
                  <a:gd name="T95" fmla="*/ 1357 h 1372"/>
                  <a:gd name="T96" fmla="*/ 2039 w 2602"/>
                  <a:gd name="T97" fmla="*/ 1314 h 1372"/>
                  <a:gd name="T98" fmla="*/ 2081 w 2602"/>
                  <a:gd name="T99" fmla="*/ 1246 h 1372"/>
                  <a:gd name="T100" fmla="*/ 2122 w 2602"/>
                  <a:gd name="T101" fmla="*/ 1156 h 1372"/>
                  <a:gd name="T102" fmla="*/ 2164 w 2602"/>
                  <a:gd name="T103" fmla="*/ 1046 h 1372"/>
                  <a:gd name="T104" fmla="*/ 2206 w 2602"/>
                  <a:gd name="T105" fmla="*/ 923 h 1372"/>
                  <a:gd name="T106" fmla="*/ 2247 w 2602"/>
                  <a:gd name="T107" fmla="*/ 789 h 1372"/>
                  <a:gd name="T108" fmla="*/ 2289 w 2602"/>
                  <a:gd name="T109" fmla="*/ 652 h 1372"/>
                  <a:gd name="T110" fmla="*/ 2331 w 2602"/>
                  <a:gd name="T111" fmla="*/ 516 h 1372"/>
                  <a:gd name="T112" fmla="*/ 2372 w 2602"/>
                  <a:gd name="T113" fmla="*/ 386 h 1372"/>
                  <a:gd name="T114" fmla="*/ 2414 w 2602"/>
                  <a:gd name="T115" fmla="*/ 269 h 1372"/>
                  <a:gd name="T116" fmla="*/ 2456 w 2602"/>
                  <a:gd name="T117" fmla="*/ 169 h 1372"/>
                  <a:gd name="T118" fmla="*/ 2497 w 2602"/>
                  <a:gd name="T119" fmla="*/ 89 h 1372"/>
                  <a:gd name="T120" fmla="*/ 2539 w 2602"/>
                  <a:gd name="T121" fmla="*/ 34 h 1372"/>
                  <a:gd name="T122" fmla="*/ 2581 w 2602"/>
                  <a:gd name="T123" fmla="*/ 5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2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21" y="4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9" y="7"/>
                    </a:lnTo>
                    <a:lnTo>
                      <a:pt x="32" y="8"/>
                    </a:lnTo>
                    <a:lnTo>
                      <a:pt x="34" y="9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2" y="14"/>
                    </a:lnTo>
                    <a:lnTo>
                      <a:pt x="45" y="16"/>
                    </a:lnTo>
                    <a:lnTo>
                      <a:pt x="47" y="18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5" y="24"/>
                    </a:lnTo>
                    <a:lnTo>
                      <a:pt x="57" y="26"/>
                    </a:lnTo>
                    <a:lnTo>
                      <a:pt x="60" y="29"/>
                    </a:lnTo>
                    <a:lnTo>
                      <a:pt x="63" y="31"/>
                    </a:lnTo>
                    <a:lnTo>
                      <a:pt x="65" y="34"/>
                    </a:lnTo>
                    <a:lnTo>
                      <a:pt x="68" y="37"/>
                    </a:lnTo>
                    <a:lnTo>
                      <a:pt x="71" y="39"/>
                    </a:lnTo>
                    <a:lnTo>
                      <a:pt x="73" y="42"/>
                    </a:lnTo>
                    <a:lnTo>
                      <a:pt x="76" y="45"/>
                    </a:lnTo>
                    <a:lnTo>
                      <a:pt x="78" y="49"/>
                    </a:lnTo>
                    <a:lnTo>
                      <a:pt x="81" y="52"/>
                    </a:lnTo>
                    <a:lnTo>
                      <a:pt x="84" y="55"/>
                    </a:lnTo>
                    <a:lnTo>
                      <a:pt x="86" y="58"/>
                    </a:lnTo>
                    <a:lnTo>
                      <a:pt x="89" y="62"/>
                    </a:lnTo>
                    <a:lnTo>
                      <a:pt x="92" y="65"/>
                    </a:lnTo>
                    <a:lnTo>
                      <a:pt x="94" y="69"/>
                    </a:lnTo>
                    <a:lnTo>
                      <a:pt x="96" y="73"/>
                    </a:lnTo>
                    <a:lnTo>
                      <a:pt x="99" y="77"/>
                    </a:lnTo>
                    <a:lnTo>
                      <a:pt x="102" y="81"/>
                    </a:lnTo>
                    <a:lnTo>
                      <a:pt x="104" y="85"/>
                    </a:lnTo>
                    <a:lnTo>
                      <a:pt x="107" y="89"/>
                    </a:lnTo>
                    <a:lnTo>
                      <a:pt x="110" y="94"/>
                    </a:lnTo>
                    <a:lnTo>
                      <a:pt x="112" y="98"/>
                    </a:lnTo>
                    <a:lnTo>
                      <a:pt x="115" y="103"/>
                    </a:lnTo>
                    <a:lnTo>
                      <a:pt x="117" y="107"/>
                    </a:lnTo>
                    <a:lnTo>
                      <a:pt x="120" y="112"/>
                    </a:lnTo>
                    <a:lnTo>
                      <a:pt x="123" y="116"/>
                    </a:lnTo>
                    <a:lnTo>
                      <a:pt x="125" y="121"/>
                    </a:lnTo>
                    <a:lnTo>
                      <a:pt x="128" y="126"/>
                    </a:lnTo>
                    <a:lnTo>
                      <a:pt x="131" y="131"/>
                    </a:lnTo>
                    <a:lnTo>
                      <a:pt x="133" y="136"/>
                    </a:lnTo>
                    <a:lnTo>
                      <a:pt x="136" y="142"/>
                    </a:lnTo>
                    <a:lnTo>
                      <a:pt x="138" y="147"/>
                    </a:lnTo>
                    <a:lnTo>
                      <a:pt x="141" y="152"/>
                    </a:lnTo>
                    <a:lnTo>
                      <a:pt x="143" y="158"/>
                    </a:lnTo>
                    <a:lnTo>
                      <a:pt x="146" y="163"/>
                    </a:lnTo>
                    <a:lnTo>
                      <a:pt x="149" y="169"/>
                    </a:lnTo>
                    <a:lnTo>
                      <a:pt x="151" y="175"/>
                    </a:lnTo>
                    <a:lnTo>
                      <a:pt x="154" y="180"/>
                    </a:lnTo>
                    <a:lnTo>
                      <a:pt x="156" y="186"/>
                    </a:lnTo>
                    <a:lnTo>
                      <a:pt x="159" y="192"/>
                    </a:lnTo>
                    <a:lnTo>
                      <a:pt x="162" y="198"/>
                    </a:lnTo>
                    <a:lnTo>
                      <a:pt x="164" y="204"/>
                    </a:lnTo>
                    <a:lnTo>
                      <a:pt x="167" y="211"/>
                    </a:lnTo>
                    <a:lnTo>
                      <a:pt x="170" y="217"/>
                    </a:lnTo>
                    <a:lnTo>
                      <a:pt x="172" y="223"/>
                    </a:lnTo>
                    <a:lnTo>
                      <a:pt x="175" y="229"/>
                    </a:lnTo>
                    <a:lnTo>
                      <a:pt x="177" y="236"/>
                    </a:lnTo>
                    <a:lnTo>
                      <a:pt x="180" y="242"/>
                    </a:lnTo>
                    <a:lnTo>
                      <a:pt x="183" y="249"/>
                    </a:lnTo>
                    <a:lnTo>
                      <a:pt x="185" y="256"/>
                    </a:lnTo>
                    <a:lnTo>
                      <a:pt x="188" y="262"/>
                    </a:lnTo>
                    <a:lnTo>
                      <a:pt x="190" y="269"/>
                    </a:lnTo>
                    <a:lnTo>
                      <a:pt x="193" y="276"/>
                    </a:lnTo>
                    <a:lnTo>
                      <a:pt x="195" y="283"/>
                    </a:lnTo>
                    <a:lnTo>
                      <a:pt x="198" y="290"/>
                    </a:lnTo>
                    <a:lnTo>
                      <a:pt x="201" y="297"/>
                    </a:lnTo>
                    <a:lnTo>
                      <a:pt x="203" y="304"/>
                    </a:lnTo>
                    <a:lnTo>
                      <a:pt x="206" y="311"/>
                    </a:lnTo>
                    <a:lnTo>
                      <a:pt x="209" y="319"/>
                    </a:lnTo>
                    <a:lnTo>
                      <a:pt x="211" y="326"/>
                    </a:lnTo>
                    <a:lnTo>
                      <a:pt x="214" y="333"/>
                    </a:lnTo>
                    <a:lnTo>
                      <a:pt x="216" y="341"/>
                    </a:lnTo>
                    <a:lnTo>
                      <a:pt x="219" y="348"/>
                    </a:lnTo>
                    <a:lnTo>
                      <a:pt x="222" y="356"/>
                    </a:lnTo>
                    <a:lnTo>
                      <a:pt x="224" y="363"/>
                    </a:lnTo>
                    <a:lnTo>
                      <a:pt x="227" y="371"/>
                    </a:lnTo>
                    <a:lnTo>
                      <a:pt x="230" y="379"/>
                    </a:lnTo>
                    <a:lnTo>
                      <a:pt x="232" y="386"/>
                    </a:lnTo>
                    <a:lnTo>
                      <a:pt x="234" y="394"/>
                    </a:lnTo>
                    <a:lnTo>
                      <a:pt x="237" y="402"/>
                    </a:lnTo>
                    <a:lnTo>
                      <a:pt x="240" y="410"/>
                    </a:lnTo>
                    <a:lnTo>
                      <a:pt x="242" y="418"/>
                    </a:lnTo>
                    <a:lnTo>
                      <a:pt x="245" y="426"/>
                    </a:lnTo>
                    <a:lnTo>
                      <a:pt x="248" y="434"/>
                    </a:lnTo>
                    <a:lnTo>
                      <a:pt x="250" y="442"/>
                    </a:lnTo>
                    <a:lnTo>
                      <a:pt x="253" y="450"/>
                    </a:lnTo>
                    <a:lnTo>
                      <a:pt x="255" y="458"/>
                    </a:lnTo>
                    <a:lnTo>
                      <a:pt x="258" y="466"/>
                    </a:lnTo>
                    <a:lnTo>
                      <a:pt x="261" y="474"/>
                    </a:lnTo>
                    <a:lnTo>
                      <a:pt x="263" y="482"/>
                    </a:lnTo>
                    <a:lnTo>
                      <a:pt x="266" y="491"/>
                    </a:lnTo>
                    <a:lnTo>
                      <a:pt x="269" y="499"/>
                    </a:lnTo>
                    <a:lnTo>
                      <a:pt x="271" y="507"/>
                    </a:lnTo>
                    <a:lnTo>
                      <a:pt x="274" y="516"/>
                    </a:lnTo>
                    <a:lnTo>
                      <a:pt x="276" y="524"/>
                    </a:lnTo>
                    <a:lnTo>
                      <a:pt x="279" y="532"/>
                    </a:lnTo>
                    <a:lnTo>
                      <a:pt x="281" y="541"/>
                    </a:lnTo>
                    <a:lnTo>
                      <a:pt x="284" y="549"/>
                    </a:lnTo>
                    <a:lnTo>
                      <a:pt x="287" y="558"/>
                    </a:lnTo>
                    <a:lnTo>
                      <a:pt x="289" y="566"/>
                    </a:lnTo>
                    <a:lnTo>
                      <a:pt x="292" y="575"/>
                    </a:lnTo>
                    <a:lnTo>
                      <a:pt x="294" y="583"/>
                    </a:lnTo>
                    <a:lnTo>
                      <a:pt x="297" y="592"/>
                    </a:lnTo>
                    <a:lnTo>
                      <a:pt x="300" y="600"/>
                    </a:lnTo>
                    <a:lnTo>
                      <a:pt x="302" y="609"/>
                    </a:lnTo>
                    <a:lnTo>
                      <a:pt x="305" y="617"/>
                    </a:lnTo>
                    <a:lnTo>
                      <a:pt x="308" y="626"/>
                    </a:lnTo>
                    <a:lnTo>
                      <a:pt x="310" y="635"/>
                    </a:lnTo>
                    <a:lnTo>
                      <a:pt x="313" y="643"/>
                    </a:lnTo>
                    <a:lnTo>
                      <a:pt x="315" y="652"/>
                    </a:lnTo>
                    <a:lnTo>
                      <a:pt x="318" y="661"/>
                    </a:lnTo>
                    <a:lnTo>
                      <a:pt x="321" y="669"/>
                    </a:lnTo>
                    <a:lnTo>
                      <a:pt x="323" y="677"/>
                    </a:lnTo>
                    <a:lnTo>
                      <a:pt x="326" y="686"/>
                    </a:lnTo>
                    <a:lnTo>
                      <a:pt x="328" y="695"/>
                    </a:lnTo>
                    <a:lnTo>
                      <a:pt x="331" y="703"/>
                    </a:lnTo>
                    <a:lnTo>
                      <a:pt x="333" y="712"/>
                    </a:lnTo>
                    <a:lnTo>
                      <a:pt x="336" y="721"/>
                    </a:lnTo>
                    <a:lnTo>
                      <a:pt x="339" y="729"/>
                    </a:lnTo>
                    <a:lnTo>
                      <a:pt x="341" y="738"/>
                    </a:lnTo>
                    <a:lnTo>
                      <a:pt x="344" y="746"/>
                    </a:lnTo>
                    <a:lnTo>
                      <a:pt x="347" y="755"/>
                    </a:lnTo>
                    <a:lnTo>
                      <a:pt x="349" y="764"/>
                    </a:lnTo>
                    <a:lnTo>
                      <a:pt x="352" y="772"/>
                    </a:lnTo>
                    <a:lnTo>
                      <a:pt x="354" y="781"/>
                    </a:lnTo>
                    <a:lnTo>
                      <a:pt x="357" y="789"/>
                    </a:lnTo>
                    <a:lnTo>
                      <a:pt x="360" y="798"/>
                    </a:lnTo>
                    <a:lnTo>
                      <a:pt x="362" y="806"/>
                    </a:lnTo>
                    <a:lnTo>
                      <a:pt x="365" y="815"/>
                    </a:lnTo>
                    <a:lnTo>
                      <a:pt x="368" y="823"/>
                    </a:lnTo>
                    <a:lnTo>
                      <a:pt x="370" y="832"/>
                    </a:lnTo>
                    <a:lnTo>
                      <a:pt x="372" y="840"/>
                    </a:lnTo>
                    <a:lnTo>
                      <a:pt x="375" y="848"/>
                    </a:lnTo>
                    <a:lnTo>
                      <a:pt x="378" y="857"/>
                    </a:lnTo>
                    <a:lnTo>
                      <a:pt x="380" y="865"/>
                    </a:lnTo>
                    <a:lnTo>
                      <a:pt x="383" y="874"/>
                    </a:lnTo>
                    <a:lnTo>
                      <a:pt x="386" y="882"/>
                    </a:lnTo>
                    <a:lnTo>
                      <a:pt x="388" y="890"/>
                    </a:lnTo>
                    <a:lnTo>
                      <a:pt x="391" y="898"/>
                    </a:lnTo>
                    <a:lnTo>
                      <a:pt x="393" y="907"/>
                    </a:lnTo>
                    <a:lnTo>
                      <a:pt x="396" y="914"/>
                    </a:lnTo>
                    <a:lnTo>
                      <a:pt x="399" y="923"/>
                    </a:lnTo>
                    <a:lnTo>
                      <a:pt x="401" y="931"/>
                    </a:lnTo>
                    <a:lnTo>
                      <a:pt x="404" y="939"/>
                    </a:lnTo>
                    <a:lnTo>
                      <a:pt x="407" y="947"/>
                    </a:lnTo>
                    <a:lnTo>
                      <a:pt x="409" y="955"/>
                    </a:lnTo>
                    <a:lnTo>
                      <a:pt x="412" y="963"/>
                    </a:lnTo>
                    <a:lnTo>
                      <a:pt x="414" y="970"/>
                    </a:lnTo>
                    <a:lnTo>
                      <a:pt x="417" y="978"/>
                    </a:lnTo>
                    <a:lnTo>
                      <a:pt x="419" y="986"/>
                    </a:lnTo>
                    <a:lnTo>
                      <a:pt x="422" y="994"/>
                    </a:lnTo>
                    <a:lnTo>
                      <a:pt x="425" y="1001"/>
                    </a:lnTo>
                    <a:lnTo>
                      <a:pt x="427" y="1009"/>
                    </a:lnTo>
                    <a:lnTo>
                      <a:pt x="430" y="1017"/>
                    </a:lnTo>
                    <a:lnTo>
                      <a:pt x="432" y="1024"/>
                    </a:lnTo>
                    <a:lnTo>
                      <a:pt x="435" y="1032"/>
                    </a:lnTo>
                    <a:lnTo>
                      <a:pt x="438" y="1039"/>
                    </a:lnTo>
                    <a:lnTo>
                      <a:pt x="440" y="1046"/>
                    </a:lnTo>
                    <a:lnTo>
                      <a:pt x="443" y="1054"/>
                    </a:lnTo>
                    <a:lnTo>
                      <a:pt x="446" y="1061"/>
                    </a:lnTo>
                    <a:lnTo>
                      <a:pt x="448" y="1068"/>
                    </a:lnTo>
                    <a:lnTo>
                      <a:pt x="451" y="1075"/>
                    </a:lnTo>
                    <a:lnTo>
                      <a:pt x="453" y="1082"/>
                    </a:lnTo>
                    <a:lnTo>
                      <a:pt x="456" y="1090"/>
                    </a:lnTo>
                    <a:lnTo>
                      <a:pt x="459" y="1096"/>
                    </a:lnTo>
                    <a:lnTo>
                      <a:pt x="461" y="1103"/>
                    </a:lnTo>
                    <a:lnTo>
                      <a:pt x="464" y="1110"/>
                    </a:lnTo>
                    <a:lnTo>
                      <a:pt x="466" y="1117"/>
                    </a:lnTo>
                    <a:lnTo>
                      <a:pt x="469" y="1124"/>
                    </a:lnTo>
                    <a:lnTo>
                      <a:pt x="471" y="1130"/>
                    </a:lnTo>
                    <a:lnTo>
                      <a:pt x="474" y="1137"/>
                    </a:lnTo>
                    <a:lnTo>
                      <a:pt x="477" y="1143"/>
                    </a:lnTo>
                    <a:lnTo>
                      <a:pt x="479" y="1150"/>
                    </a:lnTo>
                    <a:lnTo>
                      <a:pt x="482" y="1156"/>
                    </a:lnTo>
                    <a:lnTo>
                      <a:pt x="485" y="1162"/>
                    </a:lnTo>
                    <a:lnTo>
                      <a:pt x="487" y="1168"/>
                    </a:lnTo>
                    <a:lnTo>
                      <a:pt x="490" y="1174"/>
                    </a:lnTo>
                    <a:lnTo>
                      <a:pt x="492" y="1180"/>
                    </a:lnTo>
                    <a:lnTo>
                      <a:pt x="495" y="1186"/>
                    </a:lnTo>
                    <a:lnTo>
                      <a:pt x="498" y="1192"/>
                    </a:lnTo>
                    <a:lnTo>
                      <a:pt x="500" y="1198"/>
                    </a:lnTo>
                    <a:lnTo>
                      <a:pt x="503" y="1204"/>
                    </a:lnTo>
                    <a:lnTo>
                      <a:pt x="506" y="1209"/>
                    </a:lnTo>
                    <a:lnTo>
                      <a:pt x="508" y="1215"/>
                    </a:lnTo>
                    <a:lnTo>
                      <a:pt x="510" y="1220"/>
                    </a:lnTo>
                    <a:lnTo>
                      <a:pt x="513" y="1226"/>
                    </a:lnTo>
                    <a:lnTo>
                      <a:pt x="516" y="1231"/>
                    </a:lnTo>
                    <a:lnTo>
                      <a:pt x="518" y="1236"/>
                    </a:lnTo>
                    <a:lnTo>
                      <a:pt x="521" y="1241"/>
                    </a:lnTo>
                    <a:lnTo>
                      <a:pt x="524" y="1246"/>
                    </a:lnTo>
                    <a:lnTo>
                      <a:pt x="526" y="1251"/>
                    </a:lnTo>
                    <a:lnTo>
                      <a:pt x="529" y="1256"/>
                    </a:lnTo>
                    <a:lnTo>
                      <a:pt x="531" y="1261"/>
                    </a:lnTo>
                    <a:lnTo>
                      <a:pt x="534" y="1265"/>
                    </a:lnTo>
                    <a:lnTo>
                      <a:pt x="537" y="1270"/>
                    </a:lnTo>
                    <a:lnTo>
                      <a:pt x="539" y="1274"/>
                    </a:lnTo>
                    <a:lnTo>
                      <a:pt x="542" y="1279"/>
                    </a:lnTo>
                    <a:lnTo>
                      <a:pt x="545" y="1283"/>
                    </a:lnTo>
                    <a:lnTo>
                      <a:pt x="547" y="1288"/>
                    </a:lnTo>
                    <a:lnTo>
                      <a:pt x="550" y="1291"/>
                    </a:lnTo>
                    <a:lnTo>
                      <a:pt x="552" y="1295"/>
                    </a:lnTo>
                    <a:lnTo>
                      <a:pt x="555" y="1300"/>
                    </a:lnTo>
                    <a:lnTo>
                      <a:pt x="557" y="1303"/>
                    </a:lnTo>
                    <a:lnTo>
                      <a:pt x="560" y="1307"/>
                    </a:lnTo>
                    <a:lnTo>
                      <a:pt x="563" y="1310"/>
                    </a:lnTo>
                    <a:lnTo>
                      <a:pt x="565" y="1314"/>
                    </a:lnTo>
                    <a:lnTo>
                      <a:pt x="568" y="1318"/>
                    </a:lnTo>
                    <a:lnTo>
                      <a:pt x="570" y="1321"/>
                    </a:lnTo>
                    <a:lnTo>
                      <a:pt x="573" y="1324"/>
                    </a:lnTo>
                    <a:lnTo>
                      <a:pt x="576" y="1327"/>
                    </a:lnTo>
                    <a:lnTo>
                      <a:pt x="578" y="1330"/>
                    </a:lnTo>
                    <a:lnTo>
                      <a:pt x="581" y="1333"/>
                    </a:lnTo>
                    <a:lnTo>
                      <a:pt x="584" y="1336"/>
                    </a:lnTo>
                    <a:lnTo>
                      <a:pt x="586" y="1339"/>
                    </a:lnTo>
                    <a:lnTo>
                      <a:pt x="589" y="1341"/>
                    </a:lnTo>
                    <a:lnTo>
                      <a:pt x="591" y="1344"/>
                    </a:lnTo>
                    <a:lnTo>
                      <a:pt x="594" y="1346"/>
                    </a:lnTo>
                    <a:lnTo>
                      <a:pt x="597" y="1348"/>
                    </a:lnTo>
                    <a:lnTo>
                      <a:pt x="599" y="1351"/>
                    </a:lnTo>
                    <a:lnTo>
                      <a:pt x="602" y="1353"/>
                    </a:lnTo>
                    <a:lnTo>
                      <a:pt x="604" y="1355"/>
                    </a:lnTo>
                    <a:lnTo>
                      <a:pt x="607" y="1357"/>
                    </a:lnTo>
                    <a:lnTo>
                      <a:pt x="609" y="1358"/>
                    </a:lnTo>
                    <a:lnTo>
                      <a:pt x="612" y="1360"/>
                    </a:lnTo>
                    <a:lnTo>
                      <a:pt x="615" y="1362"/>
                    </a:lnTo>
                    <a:lnTo>
                      <a:pt x="617" y="1363"/>
                    </a:lnTo>
                    <a:lnTo>
                      <a:pt x="620" y="1364"/>
                    </a:lnTo>
                    <a:lnTo>
                      <a:pt x="623" y="1366"/>
                    </a:lnTo>
                    <a:lnTo>
                      <a:pt x="625" y="1367"/>
                    </a:lnTo>
                    <a:lnTo>
                      <a:pt x="628" y="1368"/>
                    </a:lnTo>
                    <a:lnTo>
                      <a:pt x="630" y="1369"/>
                    </a:lnTo>
                    <a:lnTo>
                      <a:pt x="633" y="1370"/>
                    </a:lnTo>
                    <a:lnTo>
                      <a:pt x="636" y="1370"/>
                    </a:lnTo>
                    <a:lnTo>
                      <a:pt x="638" y="1371"/>
                    </a:lnTo>
                    <a:lnTo>
                      <a:pt x="641" y="1371"/>
                    </a:lnTo>
                    <a:lnTo>
                      <a:pt x="644" y="1372"/>
                    </a:lnTo>
                    <a:lnTo>
                      <a:pt x="646" y="1372"/>
                    </a:lnTo>
                    <a:lnTo>
                      <a:pt x="649" y="1372"/>
                    </a:lnTo>
                    <a:lnTo>
                      <a:pt x="651" y="1372"/>
                    </a:lnTo>
                    <a:lnTo>
                      <a:pt x="654" y="1372"/>
                    </a:lnTo>
                    <a:lnTo>
                      <a:pt x="656" y="1372"/>
                    </a:lnTo>
                    <a:lnTo>
                      <a:pt x="659" y="1372"/>
                    </a:lnTo>
                    <a:lnTo>
                      <a:pt x="662" y="1371"/>
                    </a:lnTo>
                    <a:lnTo>
                      <a:pt x="664" y="1371"/>
                    </a:lnTo>
                    <a:lnTo>
                      <a:pt x="667" y="1370"/>
                    </a:lnTo>
                    <a:lnTo>
                      <a:pt x="669" y="1370"/>
                    </a:lnTo>
                    <a:lnTo>
                      <a:pt x="672" y="1369"/>
                    </a:lnTo>
                    <a:lnTo>
                      <a:pt x="675" y="1368"/>
                    </a:lnTo>
                    <a:lnTo>
                      <a:pt x="677" y="1367"/>
                    </a:lnTo>
                    <a:lnTo>
                      <a:pt x="680" y="1366"/>
                    </a:lnTo>
                    <a:lnTo>
                      <a:pt x="683" y="1364"/>
                    </a:lnTo>
                    <a:lnTo>
                      <a:pt x="685" y="1363"/>
                    </a:lnTo>
                    <a:lnTo>
                      <a:pt x="688" y="1362"/>
                    </a:lnTo>
                    <a:lnTo>
                      <a:pt x="690" y="1360"/>
                    </a:lnTo>
                    <a:lnTo>
                      <a:pt x="693" y="1358"/>
                    </a:lnTo>
                    <a:lnTo>
                      <a:pt x="696" y="1357"/>
                    </a:lnTo>
                    <a:lnTo>
                      <a:pt x="698" y="1355"/>
                    </a:lnTo>
                    <a:lnTo>
                      <a:pt x="701" y="1353"/>
                    </a:lnTo>
                    <a:lnTo>
                      <a:pt x="703" y="1351"/>
                    </a:lnTo>
                    <a:lnTo>
                      <a:pt x="706" y="1348"/>
                    </a:lnTo>
                    <a:lnTo>
                      <a:pt x="708" y="1346"/>
                    </a:lnTo>
                    <a:lnTo>
                      <a:pt x="711" y="1344"/>
                    </a:lnTo>
                    <a:lnTo>
                      <a:pt x="714" y="1341"/>
                    </a:lnTo>
                    <a:lnTo>
                      <a:pt x="716" y="1339"/>
                    </a:lnTo>
                    <a:lnTo>
                      <a:pt x="719" y="1336"/>
                    </a:lnTo>
                    <a:lnTo>
                      <a:pt x="722" y="1333"/>
                    </a:lnTo>
                    <a:lnTo>
                      <a:pt x="724" y="1330"/>
                    </a:lnTo>
                    <a:lnTo>
                      <a:pt x="727" y="1327"/>
                    </a:lnTo>
                    <a:lnTo>
                      <a:pt x="729" y="1324"/>
                    </a:lnTo>
                    <a:lnTo>
                      <a:pt x="732" y="1321"/>
                    </a:lnTo>
                    <a:lnTo>
                      <a:pt x="735" y="1318"/>
                    </a:lnTo>
                    <a:lnTo>
                      <a:pt x="737" y="1314"/>
                    </a:lnTo>
                    <a:lnTo>
                      <a:pt x="740" y="1310"/>
                    </a:lnTo>
                    <a:lnTo>
                      <a:pt x="743" y="1307"/>
                    </a:lnTo>
                    <a:lnTo>
                      <a:pt x="745" y="1303"/>
                    </a:lnTo>
                    <a:lnTo>
                      <a:pt x="747" y="1300"/>
                    </a:lnTo>
                    <a:lnTo>
                      <a:pt x="750" y="1295"/>
                    </a:lnTo>
                    <a:lnTo>
                      <a:pt x="753" y="1291"/>
                    </a:lnTo>
                    <a:lnTo>
                      <a:pt x="755" y="1288"/>
                    </a:lnTo>
                    <a:lnTo>
                      <a:pt x="758" y="1283"/>
                    </a:lnTo>
                    <a:lnTo>
                      <a:pt x="761" y="1279"/>
                    </a:lnTo>
                    <a:lnTo>
                      <a:pt x="763" y="1274"/>
                    </a:lnTo>
                    <a:lnTo>
                      <a:pt x="766" y="1270"/>
                    </a:lnTo>
                    <a:lnTo>
                      <a:pt x="768" y="1265"/>
                    </a:lnTo>
                    <a:lnTo>
                      <a:pt x="771" y="1261"/>
                    </a:lnTo>
                    <a:lnTo>
                      <a:pt x="774" y="1256"/>
                    </a:lnTo>
                    <a:lnTo>
                      <a:pt x="776" y="1251"/>
                    </a:lnTo>
                    <a:lnTo>
                      <a:pt x="779" y="1246"/>
                    </a:lnTo>
                    <a:lnTo>
                      <a:pt x="782" y="1241"/>
                    </a:lnTo>
                    <a:lnTo>
                      <a:pt x="784" y="1236"/>
                    </a:lnTo>
                    <a:lnTo>
                      <a:pt x="787" y="1231"/>
                    </a:lnTo>
                    <a:lnTo>
                      <a:pt x="789" y="1226"/>
                    </a:lnTo>
                    <a:lnTo>
                      <a:pt x="792" y="1220"/>
                    </a:lnTo>
                    <a:lnTo>
                      <a:pt x="794" y="1215"/>
                    </a:lnTo>
                    <a:lnTo>
                      <a:pt x="797" y="1209"/>
                    </a:lnTo>
                    <a:lnTo>
                      <a:pt x="800" y="1204"/>
                    </a:lnTo>
                    <a:lnTo>
                      <a:pt x="802" y="1198"/>
                    </a:lnTo>
                    <a:lnTo>
                      <a:pt x="805" y="1192"/>
                    </a:lnTo>
                    <a:lnTo>
                      <a:pt x="807" y="1186"/>
                    </a:lnTo>
                    <a:lnTo>
                      <a:pt x="810" y="1180"/>
                    </a:lnTo>
                    <a:lnTo>
                      <a:pt x="813" y="1174"/>
                    </a:lnTo>
                    <a:lnTo>
                      <a:pt x="815" y="1168"/>
                    </a:lnTo>
                    <a:lnTo>
                      <a:pt x="818" y="1162"/>
                    </a:lnTo>
                    <a:lnTo>
                      <a:pt x="821" y="1156"/>
                    </a:lnTo>
                    <a:lnTo>
                      <a:pt x="823" y="1150"/>
                    </a:lnTo>
                    <a:lnTo>
                      <a:pt x="826" y="1143"/>
                    </a:lnTo>
                    <a:lnTo>
                      <a:pt x="828" y="1137"/>
                    </a:lnTo>
                    <a:lnTo>
                      <a:pt x="831" y="1130"/>
                    </a:lnTo>
                    <a:lnTo>
                      <a:pt x="834" y="1124"/>
                    </a:lnTo>
                    <a:lnTo>
                      <a:pt x="836" y="1117"/>
                    </a:lnTo>
                    <a:lnTo>
                      <a:pt x="839" y="1110"/>
                    </a:lnTo>
                    <a:lnTo>
                      <a:pt x="841" y="1103"/>
                    </a:lnTo>
                    <a:lnTo>
                      <a:pt x="844" y="1096"/>
                    </a:lnTo>
                    <a:lnTo>
                      <a:pt x="846" y="1090"/>
                    </a:lnTo>
                    <a:lnTo>
                      <a:pt x="849" y="1082"/>
                    </a:lnTo>
                    <a:lnTo>
                      <a:pt x="852" y="1075"/>
                    </a:lnTo>
                    <a:lnTo>
                      <a:pt x="854" y="1068"/>
                    </a:lnTo>
                    <a:lnTo>
                      <a:pt x="857" y="1061"/>
                    </a:lnTo>
                    <a:lnTo>
                      <a:pt x="860" y="1054"/>
                    </a:lnTo>
                    <a:lnTo>
                      <a:pt x="862" y="1046"/>
                    </a:lnTo>
                    <a:lnTo>
                      <a:pt x="865" y="1039"/>
                    </a:lnTo>
                    <a:lnTo>
                      <a:pt x="867" y="1032"/>
                    </a:lnTo>
                    <a:lnTo>
                      <a:pt x="870" y="1024"/>
                    </a:lnTo>
                    <a:lnTo>
                      <a:pt x="873" y="1017"/>
                    </a:lnTo>
                    <a:lnTo>
                      <a:pt x="875" y="1009"/>
                    </a:lnTo>
                    <a:lnTo>
                      <a:pt x="878" y="1001"/>
                    </a:lnTo>
                    <a:lnTo>
                      <a:pt x="881" y="994"/>
                    </a:lnTo>
                    <a:lnTo>
                      <a:pt x="883" y="986"/>
                    </a:lnTo>
                    <a:lnTo>
                      <a:pt x="885" y="978"/>
                    </a:lnTo>
                    <a:lnTo>
                      <a:pt x="888" y="970"/>
                    </a:lnTo>
                    <a:lnTo>
                      <a:pt x="891" y="963"/>
                    </a:lnTo>
                    <a:lnTo>
                      <a:pt x="893" y="955"/>
                    </a:lnTo>
                    <a:lnTo>
                      <a:pt x="896" y="947"/>
                    </a:lnTo>
                    <a:lnTo>
                      <a:pt x="899" y="939"/>
                    </a:lnTo>
                    <a:lnTo>
                      <a:pt x="901" y="931"/>
                    </a:lnTo>
                    <a:lnTo>
                      <a:pt x="904" y="923"/>
                    </a:lnTo>
                    <a:lnTo>
                      <a:pt x="906" y="914"/>
                    </a:lnTo>
                    <a:lnTo>
                      <a:pt x="909" y="907"/>
                    </a:lnTo>
                    <a:lnTo>
                      <a:pt x="912" y="898"/>
                    </a:lnTo>
                    <a:lnTo>
                      <a:pt x="914" y="890"/>
                    </a:lnTo>
                    <a:lnTo>
                      <a:pt x="917" y="882"/>
                    </a:lnTo>
                    <a:lnTo>
                      <a:pt x="920" y="874"/>
                    </a:lnTo>
                    <a:lnTo>
                      <a:pt x="922" y="865"/>
                    </a:lnTo>
                    <a:lnTo>
                      <a:pt x="925" y="857"/>
                    </a:lnTo>
                    <a:lnTo>
                      <a:pt x="927" y="848"/>
                    </a:lnTo>
                    <a:lnTo>
                      <a:pt x="930" y="840"/>
                    </a:lnTo>
                    <a:lnTo>
                      <a:pt x="932" y="832"/>
                    </a:lnTo>
                    <a:lnTo>
                      <a:pt x="935" y="823"/>
                    </a:lnTo>
                    <a:lnTo>
                      <a:pt x="938" y="815"/>
                    </a:lnTo>
                    <a:lnTo>
                      <a:pt x="940" y="806"/>
                    </a:lnTo>
                    <a:lnTo>
                      <a:pt x="943" y="798"/>
                    </a:lnTo>
                    <a:lnTo>
                      <a:pt x="945" y="789"/>
                    </a:lnTo>
                    <a:lnTo>
                      <a:pt x="948" y="781"/>
                    </a:lnTo>
                    <a:lnTo>
                      <a:pt x="951" y="772"/>
                    </a:lnTo>
                    <a:lnTo>
                      <a:pt x="953" y="764"/>
                    </a:lnTo>
                    <a:lnTo>
                      <a:pt x="956" y="755"/>
                    </a:lnTo>
                    <a:lnTo>
                      <a:pt x="959" y="746"/>
                    </a:lnTo>
                    <a:lnTo>
                      <a:pt x="961" y="738"/>
                    </a:lnTo>
                    <a:lnTo>
                      <a:pt x="964" y="729"/>
                    </a:lnTo>
                    <a:lnTo>
                      <a:pt x="966" y="721"/>
                    </a:lnTo>
                    <a:lnTo>
                      <a:pt x="969" y="712"/>
                    </a:lnTo>
                    <a:lnTo>
                      <a:pt x="972" y="703"/>
                    </a:lnTo>
                    <a:lnTo>
                      <a:pt x="974" y="695"/>
                    </a:lnTo>
                    <a:lnTo>
                      <a:pt x="977" y="686"/>
                    </a:lnTo>
                    <a:lnTo>
                      <a:pt x="979" y="677"/>
                    </a:lnTo>
                    <a:lnTo>
                      <a:pt x="982" y="669"/>
                    </a:lnTo>
                    <a:lnTo>
                      <a:pt x="984" y="661"/>
                    </a:lnTo>
                    <a:lnTo>
                      <a:pt x="987" y="652"/>
                    </a:lnTo>
                    <a:lnTo>
                      <a:pt x="990" y="643"/>
                    </a:lnTo>
                    <a:lnTo>
                      <a:pt x="992" y="635"/>
                    </a:lnTo>
                    <a:lnTo>
                      <a:pt x="995" y="626"/>
                    </a:lnTo>
                    <a:lnTo>
                      <a:pt x="998" y="617"/>
                    </a:lnTo>
                    <a:lnTo>
                      <a:pt x="1000" y="609"/>
                    </a:lnTo>
                    <a:lnTo>
                      <a:pt x="1003" y="600"/>
                    </a:lnTo>
                    <a:lnTo>
                      <a:pt x="1005" y="592"/>
                    </a:lnTo>
                    <a:lnTo>
                      <a:pt x="1008" y="583"/>
                    </a:lnTo>
                    <a:lnTo>
                      <a:pt x="1011" y="575"/>
                    </a:lnTo>
                    <a:lnTo>
                      <a:pt x="1013" y="566"/>
                    </a:lnTo>
                    <a:lnTo>
                      <a:pt x="1016" y="558"/>
                    </a:lnTo>
                    <a:lnTo>
                      <a:pt x="1019" y="549"/>
                    </a:lnTo>
                    <a:lnTo>
                      <a:pt x="1021" y="541"/>
                    </a:lnTo>
                    <a:lnTo>
                      <a:pt x="1023" y="532"/>
                    </a:lnTo>
                    <a:lnTo>
                      <a:pt x="1026" y="524"/>
                    </a:lnTo>
                    <a:lnTo>
                      <a:pt x="1029" y="516"/>
                    </a:lnTo>
                    <a:lnTo>
                      <a:pt x="1031" y="507"/>
                    </a:lnTo>
                    <a:lnTo>
                      <a:pt x="1034" y="499"/>
                    </a:lnTo>
                    <a:lnTo>
                      <a:pt x="1037" y="491"/>
                    </a:lnTo>
                    <a:lnTo>
                      <a:pt x="1039" y="482"/>
                    </a:lnTo>
                    <a:lnTo>
                      <a:pt x="1042" y="474"/>
                    </a:lnTo>
                    <a:lnTo>
                      <a:pt x="1044" y="466"/>
                    </a:lnTo>
                    <a:lnTo>
                      <a:pt x="1047" y="458"/>
                    </a:lnTo>
                    <a:lnTo>
                      <a:pt x="1050" y="450"/>
                    </a:lnTo>
                    <a:lnTo>
                      <a:pt x="1052" y="442"/>
                    </a:lnTo>
                    <a:lnTo>
                      <a:pt x="1055" y="434"/>
                    </a:lnTo>
                    <a:lnTo>
                      <a:pt x="1058" y="426"/>
                    </a:lnTo>
                    <a:lnTo>
                      <a:pt x="1060" y="418"/>
                    </a:lnTo>
                    <a:lnTo>
                      <a:pt x="1063" y="410"/>
                    </a:lnTo>
                    <a:lnTo>
                      <a:pt x="1065" y="402"/>
                    </a:lnTo>
                    <a:lnTo>
                      <a:pt x="1068" y="394"/>
                    </a:lnTo>
                    <a:lnTo>
                      <a:pt x="1070" y="386"/>
                    </a:lnTo>
                    <a:lnTo>
                      <a:pt x="1073" y="379"/>
                    </a:lnTo>
                    <a:lnTo>
                      <a:pt x="1076" y="371"/>
                    </a:lnTo>
                    <a:lnTo>
                      <a:pt x="1078" y="363"/>
                    </a:lnTo>
                    <a:lnTo>
                      <a:pt x="1081" y="356"/>
                    </a:lnTo>
                    <a:lnTo>
                      <a:pt x="1083" y="348"/>
                    </a:lnTo>
                    <a:lnTo>
                      <a:pt x="1086" y="341"/>
                    </a:lnTo>
                    <a:lnTo>
                      <a:pt x="1089" y="333"/>
                    </a:lnTo>
                    <a:lnTo>
                      <a:pt x="1091" y="326"/>
                    </a:lnTo>
                    <a:lnTo>
                      <a:pt x="1094" y="319"/>
                    </a:lnTo>
                    <a:lnTo>
                      <a:pt x="1097" y="311"/>
                    </a:lnTo>
                    <a:lnTo>
                      <a:pt x="1099" y="304"/>
                    </a:lnTo>
                    <a:lnTo>
                      <a:pt x="1102" y="297"/>
                    </a:lnTo>
                    <a:lnTo>
                      <a:pt x="1104" y="290"/>
                    </a:lnTo>
                    <a:lnTo>
                      <a:pt x="1107" y="283"/>
                    </a:lnTo>
                    <a:lnTo>
                      <a:pt x="1110" y="276"/>
                    </a:lnTo>
                    <a:lnTo>
                      <a:pt x="1112" y="269"/>
                    </a:lnTo>
                    <a:lnTo>
                      <a:pt x="1115" y="262"/>
                    </a:lnTo>
                    <a:lnTo>
                      <a:pt x="1117" y="256"/>
                    </a:lnTo>
                    <a:lnTo>
                      <a:pt x="1120" y="249"/>
                    </a:lnTo>
                    <a:lnTo>
                      <a:pt x="1122" y="242"/>
                    </a:lnTo>
                    <a:lnTo>
                      <a:pt x="1125" y="236"/>
                    </a:lnTo>
                    <a:lnTo>
                      <a:pt x="1128" y="229"/>
                    </a:lnTo>
                    <a:lnTo>
                      <a:pt x="1130" y="223"/>
                    </a:lnTo>
                    <a:lnTo>
                      <a:pt x="1133" y="217"/>
                    </a:lnTo>
                    <a:lnTo>
                      <a:pt x="1135" y="211"/>
                    </a:lnTo>
                    <a:lnTo>
                      <a:pt x="1138" y="204"/>
                    </a:lnTo>
                    <a:lnTo>
                      <a:pt x="1141" y="198"/>
                    </a:lnTo>
                    <a:lnTo>
                      <a:pt x="1143" y="192"/>
                    </a:lnTo>
                    <a:lnTo>
                      <a:pt x="1146" y="186"/>
                    </a:lnTo>
                    <a:lnTo>
                      <a:pt x="1149" y="180"/>
                    </a:lnTo>
                    <a:lnTo>
                      <a:pt x="1151" y="175"/>
                    </a:lnTo>
                    <a:lnTo>
                      <a:pt x="1154" y="169"/>
                    </a:lnTo>
                    <a:lnTo>
                      <a:pt x="1156" y="163"/>
                    </a:lnTo>
                    <a:lnTo>
                      <a:pt x="1159" y="158"/>
                    </a:lnTo>
                    <a:lnTo>
                      <a:pt x="1161" y="152"/>
                    </a:lnTo>
                    <a:lnTo>
                      <a:pt x="1164" y="147"/>
                    </a:lnTo>
                    <a:lnTo>
                      <a:pt x="1167" y="142"/>
                    </a:lnTo>
                    <a:lnTo>
                      <a:pt x="1169" y="136"/>
                    </a:lnTo>
                    <a:lnTo>
                      <a:pt x="1172" y="131"/>
                    </a:lnTo>
                    <a:lnTo>
                      <a:pt x="1174" y="126"/>
                    </a:lnTo>
                    <a:lnTo>
                      <a:pt x="1177" y="121"/>
                    </a:lnTo>
                    <a:lnTo>
                      <a:pt x="1180" y="116"/>
                    </a:lnTo>
                    <a:lnTo>
                      <a:pt x="1182" y="112"/>
                    </a:lnTo>
                    <a:lnTo>
                      <a:pt x="1185" y="107"/>
                    </a:lnTo>
                    <a:lnTo>
                      <a:pt x="1188" y="103"/>
                    </a:lnTo>
                    <a:lnTo>
                      <a:pt x="1190" y="98"/>
                    </a:lnTo>
                    <a:lnTo>
                      <a:pt x="1193" y="94"/>
                    </a:lnTo>
                    <a:lnTo>
                      <a:pt x="1195" y="89"/>
                    </a:lnTo>
                    <a:lnTo>
                      <a:pt x="1198" y="85"/>
                    </a:lnTo>
                    <a:lnTo>
                      <a:pt x="1201" y="81"/>
                    </a:lnTo>
                    <a:lnTo>
                      <a:pt x="1203" y="77"/>
                    </a:lnTo>
                    <a:lnTo>
                      <a:pt x="1206" y="73"/>
                    </a:lnTo>
                    <a:lnTo>
                      <a:pt x="1208" y="69"/>
                    </a:lnTo>
                    <a:lnTo>
                      <a:pt x="1211" y="65"/>
                    </a:lnTo>
                    <a:lnTo>
                      <a:pt x="1213" y="62"/>
                    </a:lnTo>
                    <a:lnTo>
                      <a:pt x="1216" y="58"/>
                    </a:lnTo>
                    <a:lnTo>
                      <a:pt x="1219" y="55"/>
                    </a:lnTo>
                    <a:lnTo>
                      <a:pt x="1221" y="52"/>
                    </a:lnTo>
                    <a:lnTo>
                      <a:pt x="1224" y="49"/>
                    </a:lnTo>
                    <a:lnTo>
                      <a:pt x="1227" y="45"/>
                    </a:lnTo>
                    <a:lnTo>
                      <a:pt x="1229" y="42"/>
                    </a:lnTo>
                    <a:lnTo>
                      <a:pt x="1232" y="39"/>
                    </a:lnTo>
                    <a:lnTo>
                      <a:pt x="1234" y="37"/>
                    </a:lnTo>
                    <a:lnTo>
                      <a:pt x="1237" y="34"/>
                    </a:lnTo>
                    <a:lnTo>
                      <a:pt x="1240" y="31"/>
                    </a:lnTo>
                    <a:lnTo>
                      <a:pt x="1242" y="29"/>
                    </a:lnTo>
                    <a:lnTo>
                      <a:pt x="1245" y="26"/>
                    </a:lnTo>
                    <a:lnTo>
                      <a:pt x="1248" y="24"/>
                    </a:lnTo>
                    <a:lnTo>
                      <a:pt x="1250" y="22"/>
                    </a:lnTo>
                    <a:lnTo>
                      <a:pt x="1253" y="20"/>
                    </a:lnTo>
                    <a:lnTo>
                      <a:pt x="1255" y="18"/>
                    </a:lnTo>
                    <a:lnTo>
                      <a:pt x="1258" y="16"/>
                    </a:lnTo>
                    <a:lnTo>
                      <a:pt x="1260" y="14"/>
                    </a:lnTo>
                    <a:lnTo>
                      <a:pt x="1263" y="13"/>
                    </a:lnTo>
                    <a:lnTo>
                      <a:pt x="1266" y="11"/>
                    </a:lnTo>
                    <a:lnTo>
                      <a:pt x="1268" y="9"/>
                    </a:lnTo>
                    <a:lnTo>
                      <a:pt x="1271" y="8"/>
                    </a:lnTo>
                    <a:lnTo>
                      <a:pt x="1273" y="7"/>
                    </a:lnTo>
                    <a:lnTo>
                      <a:pt x="1276" y="6"/>
                    </a:lnTo>
                    <a:lnTo>
                      <a:pt x="1279" y="5"/>
                    </a:lnTo>
                    <a:lnTo>
                      <a:pt x="1281" y="4"/>
                    </a:lnTo>
                    <a:lnTo>
                      <a:pt x="1284" y="3"/>
                    </a:lnTo>
                    <a:lnTo>
                      <a:pt x="1287" y="2"/>
                    </a:lnTo>
                    <a:lnTo>
                      <a:pt x="1289" y="2"/>
                    </a:lnTo>
                    <a:lnTo>
                      <a:pt x="1292" y="1"/>
                    </a:lnTo>
                    <a:lnTo>
                      <a:pt x="1294" y="1"/>
                    </a:lnTo>
                    <a:lnTo>
                      <a:pt x="1297" y="1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1"/>
                    </a:lnTo>
                    <a:lnTo>
                      <a:pt x="1310" y="1"/>
                    </a:lnTo>
                    <a:lnTo>
                      <a:pt x="1312" y="1"/>
                    </a:lnTo>
                    <a:lnTo>
                      <a:pt x="1315" y="2"/>
                    </a:lnTo>
                    <a:lnTo>
                      <a:pt x="1318" y="2"/>
                    </a:lnTo>
                    <a:lnTo>
                      <a:pt x="1320" y="3"/>
                    </a:lnTo>
                    <a:lnTo>
                      <a:pt x="1323" y="4"/>
                    </a:lnTo>
                    <a:lnTo>
                      <a:pt x="1326" y="5"/>
                    </a:lnTo>
                    <a:lnTo>
                      <a:pt x="1328" y="6"/>
                    </a:lnTo>
                    <a:lnTo>
                      <a:pt x="1331" y="7"/>
                    </a:lnTo>
                    <a:lnTo>
                      <a:pt x="1333" y="8"/>
                    </a:lnTo>
                    <a:lnTo>
                      <a:pt x="1336" y="9"/>
                    </a:lnTo>
                    <a:lnTo>
                      <a:pt x="1339" y="11"/>
                    </a:lnTo>
                    <a:lnTo>
                      <a:pt x="1341" y="13"/>
                    </a:lnTo>
                    <a:lnTo>
                      <a:pt x="1344" y="14"/>
                    </a:lnTo>
                    <a:lnTo>
                      <a:pt x="1347" y="16"/>
                    </a:lnTo>
                    <a:lnTo>
                      <a:pt x="1349" y="18"/>
                    </a:lnTo>
                    <a:lnTo>
                      <a:pt x="1351" y="20"/>
                    </a:lnTo>
                    <a:lnTo>
                      <a:pt x="1354" y="22"/>
                    </a:lnTo>
                    <a:lnTo>
                      <a:pt x="1357" y="24"/>
                    </a:lnTo>
                    <a:lnTo>
                      <a:pt x="1359" y="26"/>
                    </a:lnTo>
                    <a:lnTo>
                      <a:pt x="1362" y="29"/>
                    </a:lnTo>
                    <a:lnTo>
                      <a:pt x="1365" y="31"/>
                    </a:lnTo>
                    <a:lnTo>
                      <a:pt x="1367" y="34"/>
                    </a:lnTo>
                    <a:lnTo>
                      <a:pt x="1370" y="37"/>
                    </a:lnTo>
                    <a:lnTo>
                      <a:pt x="1372" y="39"/>
                    </a:lnTo>
                    <a:lnTo>
                      <a:pt x="1375" y="42"/>
                    </a:lnTo>
                    <a:lnTo>
                      <a:pt x="1378" y="45"/>
                    </a:lnTo>
                    <a:lnTo>
                      <a:pt x="1380" y="49"/>
                    </a:lnTo>
                    <a:lnTo>
                      <a:pt x="1383" y="52"/>
                    </a:lnTo>
                    <a:lnTo>
                      <a:pt x="1386" y="55"/>
                    </a:lnTo>
                    <a:lnTo>
                      <a:pt x="1388" y="58"/>
                    </a:lnTo>
                    <a:lnTo>
                      <a:pt x="1391" y="62"/>
                    </a:lnTo>
                    <a:lnTo>
                      <a:pt x="1393" y="65"/>
                    </a:lnTo>
                    <a:lnTo>
                      <a:pt x="1396" y="69"/>
                    </a:lnTo>
                    <a:lnTo>
                      <a:pt x="1398" y="73"/>
                    </a:lnTo>
                    <a:lnTo>
                      <a:pt x="1401" y="77"/>
                    </a:lnTo>
                    <a:lnTo>
                      <a:pt x="1404" y="81"/>
                    </a:lnTo>
                    <a:lnTo>
                      <a:pt x="1406" y="85"/>
                    </a:lnTo>
                    <a:lnTo>
                      <a:pt x="1409" y="89"/>
                    </a:lnTo>
                    <a:lnTo>
                      <a:pt x="1411" y="94"/>
                    </a:lnTo>
                    <a:lnTo>
                      <a:pt x="1414" y="98"/>
                    </a:lnTo>
                    <a:lnTo>
                      <a:pt x="1417" y="103"/>
                    </a:lnTo>
                    <a:lnTo>
                      <a:pt x="1419" y="107"/>
                    </a:lnTo>
                    <a:lnTo>
                      <a:pt x="1422" y="112"/>
                    </a:lnTo>
                    <a:lnTo>
                      <a:pt x="1425" y="116"/>
                    </a:lnTo>
                    <a:lnTo>
                      <a:pt x="1427" y="121"/>
                    </a:lnTo>
                    <a:lnTo>
                      <a:pt x="1430" y="126"/>
                    </a:lnTo>
                    <a:lnTo>
                      <a:pt x="1432" y="131"/>
                    </a:lnTo>
                    <a:lnTo>
                      <a:pt x="1435" y="136"/>
                    </a:lnTo>
                    <a:lnTo>
                      <a:pt x="1438" y="142"/>
                    </a:lnTo>
                    <a:lnTo>
                      <a:pt x="1440" y="147"/>
                    </a:lnTo>
                    <a:lnTo>
                      <a:pt x="1443" y="152"/>
                    </a:lnTo>
                    <a:lnTo>
                      <a:pt x="1445" y="158"/>
                    </a:lnTo>
                    <a:lnTo>
                      <a:pt x="1448" y="163"/>
                    </a:lnTo>
                    <a:lnTo>
                      <a:pt x="1450" y="169"/>
                    </a:lnTo>
                    <a:lnTo>
                      <a:pt x="1453" y="175"/>
                    </a:lnTo>
                    <a:lnTo>
                      <a:pt x="1456" y="180"/>
                    </a:lnTo>
                    <a:lnTo>
                      <a:pt x="1458" y="186"/>
                    </a:lnTo>
                    <a:lnTo>
                      <a:pt x="1461" y="192"/>
                    </a:lnTo>
                    <a:lnTo>
                      <a:pt x="1464" y="198"/>
                    </a:lnTo>
                    <a:lnTo>
                      <a:pt x="1466" y="204"/>
                    </a:lnTo>
                    <a:lnTo>
                      <a:pt x="1469" y="211"/>
                    </a:lnTo>
                    <a:lnTo>
                      <a:pt x="1471" y="217"/>
                    </a:lnTo>
                    <a:lnTo>
                      <a:pt x="1474" y="223"/>
                    </a:lnTo>
                    <a:lnTo>
                      <a:pt x="1477" y="229"/>
                    </a:lnTo>
                    <a:lnTo>
                      <a:pt x="1479" y="236"/>
                    </a:lnTo>
                    <a:lnTo>
                      <a:pt x="1482" y="242"/>
                    </a:lnTo>
                    <a:lnTo>
                      <a:pt x="1485" y="249"/>
                    </a:lnTo>
                    <a:lnTo>
                      <a:pt x="1487" y="256"/>
                    </a:lnTo>
                    <a:lnTo>
                      <a:pt x="1489" y="262"/>
                    </a:lnTo>
                    <a:lnTo>
                      <a:pt x="1492" y="269"/>
                    </a:lnTo>
                    <a:lnTo>
                      <a:pt x="1495" y="276"/>
                    </a:lnTo>
                    <a:lnTo>
                      <a:pt x="1497" y="283"/>
                    </a:lnTo>
                    <a:lnTo>
                      <a:pt x="1500" y="290"/>
                    </a:lnTo>
                    <a:lnTo>
                      <a:pt x="1503" y="297"/>
                    </a:lnTo>
                    <a:lnTo>
                      <a:pt x="1505" y="304"/>
                    </a:lnTo>
                    <a:lnTo>
                      <a:pt x="1508" y="311"/>
                    </a:lnTo>
                    <a:lnTo>
                      <a:pt x="1510" y="319"/>
                    </a:lnTo>
                    <a:lnTo>
                      <a:pt x="1513" y="326"/>
                    </a:lnTo>
                    <a:lnTo>
                      <a:pt x="1516" y="333"/>
                    </a:lnTo>
                    <a:lnTo>
                      <a:pt x="1518" y="341"/>
                    </a:lnTo>
                    <a:lnTo>
                      <a:pt x="1521" y="348"/>
                    </a:lnTo>
                    <a:lnTo>
                      <a:pt x="1524" y="356"/>
                    </a:lnTo>
                    <a:lnTo>
                      <a:pt x="1526" y="363"/>
                    </a:lnTo>
                    <a:lnTo>
                      <a:pt x="1529" y="371"/>
                    </a:lnTo>
                    <a:lnTo>
                      <a:pt x="1531" y="379"/>
                    </a:lnTo>
                    <a:lnTo>
                      <a:pt x="1534" y="386"/>
                    </a:lnTo>
                    <a:lnTo>
                      <a:pt x="1536" y="394"/>
                    </a:lnTo>
                    <a:lnTo>
                      <a:pt x="1539" y="402"/>
                    </a:lnTo>
                    <a:lnTo>
                      <a:pt x="1542" y="410"/>
                    </a:lnTo>
                    <a:lnTo>
                      <a:pt x="1544" y="418"/>
                    </a:lnTo>
                    <a:lnTo>
                      <a:pt x="1547" y="426"/>
                    </a:lnTo>
                    <a:lnTo>
                      <a:pt x="1549" y="434"/>
                    </a:lnTo>
                    <a:lnTo>
                      <a:pt x="1552" y="442"/>
                    </a:lnTo>
                    <a:lnTo>
                      <a:pt x="1555" y="450"/>
                    </a:lnTo>
                    <a:lnTo>
                      <a:pt x="1557" y="458"/>
                    </a:lnTo>
                    <a:lnTo>
                      <a:pt x="1560" y="466"/>
                    </a:lnTo>
                    <a:lnTo>
                      <a:pt x="1563" y="474"/>
                    </a:lnTo>
                    <a:lnTo>
                      <a:pt x="1565" y="482"/>
                    </a:lnTo>
                    <a:lnTo>
                      <a:pt x="1568" y="491"/>
                    </a:lnTo>
                    <a:lnTo>
                      <a:pt x="1570" y="499"/>
                    </a:lnTo>
                    <a:lnTo>
                      <a:pt x="1573" y="507"/>
                    </a:lnTo>
                    <a:lnTo>
                      <a:pt x="1576" y="516"/>
                    </a:lnTo>
                    <a:lnTo>
                      <a:pt x="1578" y="524"/>
                    </a:lnTo>
                    <a:lnTo>
                      <a:pt x="1581" y="532"/>
                    </a:lnTo>
                    <a:lnTo>
                      <a:pt x="1583" y="541"/>
                    </a:lnTo>
                    <a:lnTo>
                      <a:pt x="1586" y="549"/>
                    </a:lnTo>
                    <a:lnTo>
                      <a:pt x="1588" y="558"/>
                    </a:lnTo>
                    <a:lnTo>
                      <a:pt x="1591" y="566"/>
                    </a:lnTo>
                    <a:lnTo>
                      <a:pt x="1594" y="575"/>
                    </a:lnTo>
                    <a:lnTo>
                      <a:pt x="1596" y="583"/>
                    </a:lnTo>
                    <a:lnTo>
                      <a:pt x="1599" y="592"/>
                    </a:lnTo>
                    <a:lnTo>
                      <a:pt x="1602" y="600"/>
                    </a:lnTo>
                    <a:lnTo>
                      <a:pt x="1604" y="609"/>
                    </a:lnTo>
                    <a:lnTo>
                      <a:pt x="1607" y="617"/>
                    </a:lnTo>
                    <a:lnTo>
                      <a:pt x="1609" y="626"/>
                    </a:lnTo>
                    <a:lnTo>
                      <a:pt x="1612" y="635"/>
                    </a:lnTo>
                    <a:lnTo>
                      <a:pt x="1615" y="643"/>
                    </a:lnTo>
                    <a:lnTo>
                      <a:pt x="1617" y="652"/>
                    </a:lnTo>
                    <a:lnTo>
                      <a:pt x="1620" y="661"/>
                    </a:lnTo>
                    <a:lnTo>
                      <a:pt x="1623" y="669"/>
                    </a:lnTo>
                    <a:lnTo>
                      <a:pt x="1625" y="677"/>
                    </a:lnTo>
                    <a:lnTo>
                      <a:pt x="1627" y="686"/>
                    </a:lnTo>
                    <a:lnTo>
                      <a:pt x="1630" y="695"/>
                    </a:lnTo>
                    <a:lnTo>
                      <a:pt x="1633" y="703"/>
                    </a:lnTo>
                    <a:lnTo>
                      <a:pt x="1635" y="712"/>
                    </a:lnTo>
                    <a:lnTo>
                      <a:pt x="1638" y="721"/>
                    </a:lnTo>
                    <a:lnTo>
                      <a:pt x="1641" y="729"/>
                    </a:lnTo>
                    <a:lnTo>
                      <a:pt x="1643" y="738"/>
                    </a:lnTo>
                    <a:lnTo>
                      <a:pt x="1646" y="746"/>
                    </a:lnTo>
                    <a:lnTo>
                      <a:pt x="1648" y="755"/>
                    </a:lnTo>
                    <a:lnTo>
                      <a:pt x="1651" y="764"/>
                    </a:lnTo>
                    <a:lnTo>
                      <a:pt x="1654" y="772"/>
                    </a:lnTo>
                    <a:lnTo>
                      <a:pt x="1656" y="781"/>
                    </a:lnTo>
                    <a:lnTo>
                      <a:pt x="1659" y="789"/>
                    </a:lnTo>
                    <a:lnTo>
                      <a:pt x="1662" y="798"/>
                    </a:lnTo>
                    <a:lnTo>
                      <a:pt x="1664" y="806"/>
                    </a:lnTo>
                    <a:lnTo>
                      <a:pt x="1667" y="815"/>
                    </a:lnTo>
                    <a:lnTo>
                      <a:pt x="1669" y="823"/>
                    </a:lnTo>
                    <a:lnTo>
                      <a:pt x="1672" y="832"/>
                    </a:lnTo>
                    <a:lnTo>
                      <a:pt x="1674" y="840"/>
                    </a:lnTo>
                    <a:lnTo>
                      <a:pt x="1677" y="848"/>
                    </a:lnTo>
                    <a:lnTo>
                      <a:pt x="1680" y="857"/>
                    </a:lnTo>
                    <a:lnTo>
                      <a:pt x="1682" y="865"/>
                    </a:lnTo>
                    <a:lnTo>
                      <a:pt x="1685" y="874"/>
                    </a:lnTo>
                    <a:lnTo>
                      <a:pt x="1687" y="882"/>
                    </a:lnTo>
                    <a:lnTo>
                      <a:pt x="1690" y="890"/>
                    </a:lnTo>
                    <a:lnTo>
                      <a:pt x="1693" y="898"/>
                    </a:lnTo>
                    <a:lnTo>
                      <a:pt x="1695" y="907"/>
                    </a:lnTo>
                    <a:lnTo>
                      <a:pt x="1698" y="914"/>
                    </a:lnTo>
                    <a:lnTo>
                      <a:pt x="1701" y="923"/>
                    </a:lnTo>
                    <a:lnTo>
                      <a:pt x="1703" y="931"/>
                    </a:lnTo>
                    <a:lnTo>
                      <a:pt x="1706" y="939"/>
                    </a:lnTo>
                    <a:lnTo>
                      <a:pt x="1708" y="947"/>
                    </a:lnTo>
                    <a:lnTo>
                      <a:pt x="1711" y="955"/>
                    </a:lnTo>
                    <a:lnTo>
                      <a:pt x="1714" y="963"/>
                    </a:lnTo>
                    <a:lnTo>
                      <a:pt x="1716" y="970"/>
                    </a:lnTo>
                    <a:lnTo>
                      <a:pt x="1719" y="978"/>
                    </a:lnTo>
                    <a:lnTo>
                      <a:pt x="1721" y="986"/>
                    </a:lnTo>
                    <a:lnTo>
                      <a:pt x="1724" y="994"/>
                    </a:lnTo>
                    <a:lnTo>
                      <a:pt x="1726" y="1001"/>
                    </a:lnTo>
                    <a:lnTo>
                      <a:pt x="1729" y="1009"/>
                    </a:lnTo>
                    <a:lnTo>
                      <a:pt x="1732" y="1017"/>
                    </a:lnTo>
                    <a:lnTo>
                      <a:pt x="1734" y="1024"/>
                    </a:lnTo>
                    <a:lnTo>
                      <a:pt x="1737" y="1032"/>
                    </a:lnTo>
                    <a:lnTo>
                      <a:pt x="1740" y="1039"/>
                    </a:lnTo>
                    <a:lnTo>
                      <a:pt x="1742" y="1046"/>
                    </a:lnTo>
                    <a:lnTo>
                      <a:pt x="1745" y="1054"/>
                    </a:lnTo>
                    <a:lnTo>
                      <a:pt x="1747" y="1061"/>
                    </a:lnTo>
                    <a:lnTo>
                      <a:pt x="1750" y="1068"/>
                    </a:lnTo>
                    <a:lnTo>
                      <a:pt x="1753" y="1075"/>
                    </a:lnTo>
                    <a:lnTo>
                      <a:pt x="1755" y="1082"/>
                    </a:lnTo>
                    <a:lnTo>
                      <a:pt x="1758" y="1090"/>
                    </a:lnTo>
                    <a:lnTo>
                      <a:pt x="1761" y="1096"/>
                    </a:lnTo>
                    <a:lnTo>
                      <a:pt x="1763" y="1103"/>
                    </a:lnTo>
                    <a:lnTo>
                      <a:pt x="1766" y="1110"/>
                    </a:lnTo>
                    <a:lnTo>
                      <a:pt x="1768" y="1117"/>
                    </a:lnTo>
                    <a:lnTo>
                      <a:pt x="1771" y="1124"/>
                    </a:lnTo>
                    <a:lnTo>
                      <a:pt x="1773" y="1130"/>
                    </a:lnTo>
                    <a:lnTo>
                      <a:pt x="1776" y="1137"/>
                    </a:lnTo>
                    <a:lnTo>
                      <a:pt x="1779" y="1143"/>
                    </a:lnTo>
                    <a:lnTo>
                      <a:pt x="1781" y="1150"/>
                    </a:lnTo>
                    <a:lnTo>
                      <a:pt x="1784" y="1156"/>
                    </a:lnTo>
                    <a:lnTo>
                      <a:pt x="1786" y="1162"/>
                    </a:lnTo>
                    <a:lnTo>
                      <a:pt x="1789" y="1168"/>
                    </a:lnTo>
                    <a:lnTo>
                      <a:pt x="1792" y="1174"/>
                    </a:lnTo>
                    <a:lnTo>
                      <a:pt x="1794" y="1180"/>
                    </a:lnTo>
                    <a:lnTo>
                      <a:pt x="1797" y="1186"/>
                    </a:lnTo>
                    <a:lnTo>
                      <a:pt x="1800" y="1192"/>
                    </a:lnTo>
                    <a:lnTo>
                      <a:pt x="1802" y="1198"/>
                    </a:lnTo>
                    <a:lnTo>
                      <a:pt x="1805" y="1204"/>
                    </a:lnTo>
                    <a:lnTo>
                      <a:pt x="1807" y="1209"/>
                    </a:lnTo>
                    <a:lnTo>
                      <a:pt x="1810" y="1215"/>
                    </a:lnTo>
                    <a:lnTo>
                      <a:pt x="1812" y="1220"/>
                    </a:lnTo>
                    <a:lnTo>
                      <a:pt x="1815" y="1226"/>
                    </a:lnTo>
                    <a:lnTo>
                      <a:pt x="1818" y="1231"/>
                    </a:lnTo>
                    <a:lnTo>
                      <a:pt x="1820" y="1236"/>
                    </a:lnTo>
                    <a:lnTo>
                      <a:pt x="1823" y="1241"/>
                    </a:lnTo>
                    <a:lnTo>
                      <a:pt x="1825" y="1246"/>
                    </a:lnTo>
                    <a:lnTo>
                      <a:pt x="1828" y="1251"/>
                    </a:lnTo>
                    <a:lnTo>
                      <a:pt x="1831" y="1256"/>
                    </a:lnTo>
                    <a:lnTo>
                      <a:pt x="1833" y="1261"/>
                    </a:lnTo>
                    <a:lnTo>
                      <a:pt x="1836" y="1265"/>
                    </a:lnTo>
                    <a:lnTo>
                      <a:pt x="1839" y="1270"/>
                    </a:lnTo>
                    <a:lnTo>
                      <a:pt x="1841" y="1274"/>
                    </a:lnTo>
                    <a:lnTo>
                      <a:pt x="1844" y="1279"/>
                    </a:lnTo>
                    <a:lnTo>
                      <a:pt x="1846" y="1283"/>
                    </a:lnTo>
                    <a:lnTo>
                      <a:pt x="1849" y="1288"/>
                    </a:lnTo>
                    <a:lnTo>
                      <a:pt x="1852" y="1291"/>
                    </a:lnTo>
                    <a:lnTo>
                      <a:pt x="1854" y="1295"/>
                    </a:lnTo>
                    <a:lnTo>
                      <a:pt x="1857" y="1300"/>
                    </a:lnTo>
                    <a:lnTo>
                      <a:pt x="1859" y="1303"/>
                    </a:lnTo>
                    <a:lnTo>
                      <a:pt x="1862" y="1307"/>
                    </a:lnTo>
                    <a:lnTo>
                      <a:pt x="1864" y="1310"/>
                    </a:lnTo>
                    <a:lnTo>
                      <a:pt x="1867" y="1314"/>
                    </a:lnTo>
                    <a:lnTo>
                      <a:pt x="1870" y="1318"/>
                    </a:lnTo>
                    <a:lnTo>
                      <a:pt x="1872" y="1321"/>
                    </a:lnTo>
                    <a:lnTo>
                      <a:pt x="1875" y="1324"/>
                    </a:lnTo>
                    <a:lnTo>
                      <a:pt x="1878" y="1327"/>
                    </a:lnTo>
                    <a:lnTo>
                      <a:pt x="1880" y="1330"/>
                    </a:lnTo>
                    <a:lnTo>
                      <a:pt x="1883" y="1333"/>
                    </a:lnTo>
                    <a:lnTo>
                      <a:pt x="1885" y="1336"/>
                    </a:lnTo>
                    <a:lnTo>
                      <a:pt x="1888" y="1339"/>
                    </a:lnTo>
                    <a:lnTo>
                      <a:pt x="1891" y="1341"/>
                    </a:lnTo>
                    <a:lnTo>
                      <a:pt x="1893" y="1344"/>
                    </a:lnTo>
                    <a:lnTo>
                      <a:pt x="1896" y="1346"/>
                    </a:lnTo>
                    <a:lnTo>
                      <a:pt x="1899" y="1348"/>
                    </a:lnTo>
                    <a:lnTo>
                      <a:pt x="1901" y="1351"/>
                    </a:lnTo>
                    <a:lnTo>
                      <a:pt x="1904" y="1353"/>
                    </a:lnTo>
                    <a:lnTo>
                      <a:pt x="1906" y="1355"/>
                    </a:lnTo>
                    <a:lnTo>
                      <a:pt x="1909" y="1357"/>
                    </a:lnTo>
                    <a:lnTo>
                      <a:pt x="1911" y="1358"/>
                    </a:lnTo>
                    <a:lnTo>
                      <a:pt x="1914" y="1360"/>
                    </a:lnTo>
                    <a:lnTo>
                      <a:pt x="1917" y="1362"/>
                    </a:lnTo>
                    <a:lnTo>
                      <a:pt x="1919" y="1363"/>
                    </a:lnTo>
                    <a:lnTo>
                      <a:pt x="1922" y="1364"/>
                    </a:lnTo>
                    <a:lnTo>
                      <a:pt x="1924" y="1366"/>
                    </a:lnTo>
                    <a:lnTo>
                      <a:pt x="1927" y="1367"/>
                    </a:lnTo>
                    <a:lnTo>
                      <a:pt x="1930" y="1368"/>
                    </a:lnTo>
                    <a:lnTo>
                      <a:pt x="1932" y="1369"/>
                    </a:lnTo>
                    <a:lnTo>
                      <a:pt x="1935" y="1370"/>
                    </a:lnTo>
                    <a:lnTo>
                      <a:pt x="1938" y="1370"/>
                    </a:lnTo>
                    <a:lnTo>
                      <a:pt x="1940" y="1371"/>
                    </a:lnTo>
                    <a:lnTo>
                      <a:pt x="1943" y="1371"/>
                    </a:lnTo>
                    <a:lnTo>
                      <a:pt x="1945" y="1372"/>
                    </a:lnTo>
                    <a:lnTo>
                      <a:pt x="1948" y="1372"/>
                    </a:lnTo>
                    <a:lnTo>
                      <a:pt x="1951" y="1372"/>
                    </a:lnTo>
                    <a:lnTo>
                      <a:pt x="1953" y="1372"/>
                    </a:lnTo>
                    <a:lnTo>
                      <a:pt x="1956" y="1372"/>
                    </a:lnTo>
                    <a:lnTo>
                      <a:pt x="1958" y="1372"/>
                    </a:lnTo>
                    <a:lnTo>
                      <a:pt x="1961" y="1372"/>
                    </a:lnTo>
                    <a:lnTo>
                      <a:pt x="1963" y="1371"/>
                    </a:lnTo>
                    <a:lnTo>
                      <a:pt x="1966" y="1371"/>
                    </a:lnTo>
                    <a:lnTo>
                      <a:pt x="1969" y="1370"/>
                    </a:lnTo>
                    <a:lnTo>
                      <a:pt x="1971" y="1370"/>
                    </a:lnTo>
                    <a:lnTo>
                      <a:pt x="1974" y="1369"/>
                    </a:lnTo>
                    <a:lnTo>
                      <a:pt x="1977" y="1368"/>
                    </a:lnTo>
                    <a:lnTo>
                      <a:pt x="1979" y="1367"/>
                    </a:lnTo>
                    <a:lnTo>
                      <a:pt x="1982" y="1366"/>
                    </a:lnTo>
                    <a:lnTo>
                      <a:pt x="1984" y="1364"/>
                    </a:lnTo>
                    <a:lnTo>
                      <a:pt x="1987" y="1363"/>
                    </a:lnTo>
                    <a:lnTo>
                      <a:pt x="1990" y="1362"/>
                    </a:lnTo>
                    <a:lnTo>
                      <a:pt x="1992" y="1360"/>
                    </a:lnTo>
                    <a:lnTo>
                      <a:pt x="1995" y="1358"/>
                    </a:lnTo>
                    <a:lnTo>
                      <a:pt x="1998" y="1357"/>
                    </a:lnTo>
                    <a:lnTo>
                      <a:pt x="2000" y="1355"/>
                    </a:lnTo>
                    <a:lnTo>
                      <a:pt x="2002" y="1353"/>
                    </a:lnTo>
                    <a:lnTo>
                      <a:pt x="2005" y="1351"/>
                    </a:lnTo>
                    <a:lnTo>
                      <a:pt x="2008" y="1348"/>
                    </a:lnTo>
                    <a:lnTo>
                      <a:pt x="2010" y="1346"/>
                    </a:lnTo>
                    <a:lnTo>
                      <a:pt x="2013" y="1344"/>
                    </a:lnTo>
                    <a:lnTo>
                      <a:pt x="2016" y="1341"/>
                    </a:lnTo>
                    <a:lnTo>
                      <a:pt x="2018" y="1339"/>
                    </a:lnTo>
                    <a:lnTo>
                      <a:pt x="2021" y="1336"/>
                    </a:lnTo>
                    <a:lnTo>
                      <a:pt x="2023" y="1333"/>
                    </a:lnTo>
                    <a:lnTo>
                      <a:pt x="2026" y="1330"/>
                    </a:lnTo>
                    <a:lnTo>
                      <a:pt x="2029" y="1327"/>
                    </a:lnTo>
                    <a:lnTo>
                      <a:pt x="2031" y="1324"/>
                    </a:lnTo>
                    <a:lnTo>
                      <a:pt x="2034" y="1321"/>
                    </a:lnTo>
                    <a:lnTo>
                      <a:pt x="2037" y="1318"/>
                    </a:lnTo>
                    <a:lnTo>
                      <a:pt x="2039" y="1314"/>
                    </a:lnTo>
                    <a:lnTo>
                      <a:pt x="2042" y="1310"/>
                    </a:lnTo>
                    <a:lnTo>
                      <a:pt x="2044" y="1307"/>
                    </a:lnTo>
                    <a:lnTo>
                      <a:pt x="2047" y="1303"/>
                    </a:lnTo>
                    <a:lnTo>
                      <a:pt x="2049" y="1300"/>
                    </a:lnTo>
                    <a:lnTo>
                      <a:pt x="2052" y="1295"/>
                    </a:lnTo>
                    <a:lnTo>
                      <a:pt x="2055" y="1291"/>
                    </a:lnTo>
                    <a:lnTo>
                      <a:pt x="2057" y="1288"/>
                    </a:lnTo>
                    <a:lnTo>
                      <a:pt x="2060" y="1283"/>
                    </a:lnTo>
                    <a:lnTo>
                      <a:pt x="2062" y="1279"/>
                    </a:lnTo>
                    <a:lnTo>
                      <a:pt x="2065" y="1274"/>
                    </a:lnTo>
                    <a:lnTo>
                      <a:pt x="2068" y="1270"/>
                    </a:lnTo>
                    <a:lnTo>
                      <a:pt x="2070" y="1265"/>
                    </a:lnTo>
                    <a:lnTo>
                      <a:pt x="2073" y="1261"/>
                    </a:lnTo>
                    <a:lnTo>
                      <a:pt x="2076" y="1256"/>
                    </a:lnTo>
                    <a:lnTo>
                      <a:pt x="2078" y="1251"/>
                    </a:lnTo>
                    <a:lnTo>
                      <a:pt x="2081" y="1246"/>
                    </a:lnTo>
                    <a:lnTo>
                      <a:pt x="2083" y="1241"/>
                    </a:lnTo>
                    <a:lnTo>
                      <a:pt x="2086" y="1236"/>
                    </a:lnTo>
                    <a:lnTo>
                      <a:pt x="2089" y="1231"/>
                    </a:lnTo>
                    <a:lnTo>
                      <a:pt x="2091" y="1226"/>
                    </a:lnTo>
                    <a:lnTo>
                      <a:pt x="2094" y="1220"/>
                    </a:lnTo>
                    <a:lnTo>
                      <a:pt x="2096" y="1215"/>
                    </a:lnTo>
                    <a:lnTo>
                      <a:pt x="2099" y="1209"/>
                    </a:lnTo>
                    <a:lnTo>
                      <a:pt x="2101" y="1204"/>
                    </a:lnTo>
                    <a:lnTo>
                      <a:pt x="2104" y="1198"/>
                    </a:lnTo>
                    <a:lnTo>
                      <a:pt x="2107" y="1192"/>
                    </a:lnTo>
                    <a:lnTo>
                      <a:pt x="2109" y="1186"/>
                    </a:lnTo>
                    <a:lnTo>
                      <a:pt x="2112" y="1180"/>
                    </a:lnTo>
                    <a:lnTo>
                      <a:pt x="2115" y="1174"/>
                    </a:lnTo>
                    <a:lnTo>
                      <a:pt x="2117" y="1168"/>
                    </a:lnTo>
                    <a:lnTo>
                      <a:pt x="2120" y="1162"/>
                    </a:lnTo>
                    <a:lnTo>
                      <a:pt x="2122" y="1156"/>
                    </a:lnTo>
                    <a:lnTo>
                      <a:pt x="2125" y="1150"/>
                    </a:lnTo>
                    <a:lnTo>
                      <a:pt x="2128" y="1143"/>
                    </a:lnTo>
                    <a:lnTo>
                      <a:pt x="2130" y="1137"/>
                    </a:lnTo>
                    <a:lnTo>
                      <a:pt x="2133" y="1130"/>
                    </a:lnTo>
                    <a:lnTo>
                      <a:pt x="2136" y="1124"/>
                    </a:lnTo>
                    <a:lnTo>
                      <a:pt x="2138" y="1117"/>
                    </a:lnTo>
                    <a:lnTo>
                      <a:pt x="2140" y="1110"/>
                    </a:lnTo>
                    <a:lnTo>
                      <a:pt x="2143" y="1103"/>
                    </a:lnTo>
                    <a:lnTo>
                      <a:pt x="2146" y="1096"/>
                    </a:lnTo>
                    <a:lnTo>
                      <a:pt x="2148" y="1090"/>
                    </a:lnTo>
                    <a:lnTo>
                      <a:pt x="2151" y="1082"/>
                    </a:lnTo>
                    <a:lnTo>
                      <a:pt x="2154" y="1075"/>
                    </a:lnTo>
                    <a:lnTo>
                      <a:pt x="2156" y="1068"/>
                    </a:lnTo>
                    <a:lnTo>
                      <a:pt x="2159" y="1061"/>
                    </a:lnTo>
                    <a:lnTo>
                      <a:pt x="2161" y="1054"/>
                    </a:lnTo>
                    <a:lnTo>
                      <a:pt x="2164" y="1046"/>
                    </a:lnTo>
                    <a:lnTo>
                      <a:pt x="2167" y="1039"/>
                    </a:lnTo>
                    <a:lnTo>
                      <a:pt x="2169" y="1032"/>
                    </a:lnTo>
                    <a:lnTo>
                      <a:pt x="2172" y="1024"/>
                    </a:lnTo>
                    <a:lnTo>
                      <a:pt x="2175" y="1017"/>
                    </a:lnTo>
                    <a:lnTo>
                      <a:pt x="2177" y="1009"/>
                    </a:lnTo>
                    <a:lnTo>
                      <a:pt x="2180" y="1001"/>
                    </a:lnTo>
                    <a:lnTo>
                      <a:pt x="2182" y="994"/>
                    </a:lnTo>
                    <a:lnTo>
                      <a:pt x="2185" y="986"/>
                    </a:lnTo>
                    <a:lnTo>
                      <a:pt x="2187" y="978"/>
                    </a:lnTo>
                    <a:lnTo>
                      <a:pt x="2190" y="970"/>
                    </a:lnTo>
                    <a:lnTo>
                      <a:pt x="2193" y="963"/>
                    </a:lnTo>
                    <a:lnTo>
                      <a:pt x="2195" y="955"/>
                    </a:lnTo>
                    <a:lnTo>
                      <a:pt x="2198" y="947"/>
                    </a:lnTo>
                    <a:lnTo>
                      <a:pt x="2200" y="939"/>
                    </a:lnTo>
                    <a:lnTo>
                      <a:pt x="2203" y="931"/>
                    </a:lnTo>
                    <a:lnTo>
                      <a:pt x="2206" y="923"/>
                    </a:lnTo>
                    <a:lnTo>
                      <a:pt x="2208" y="914"/>
                    </a:lnTo>
                    <a:lnTo>
                      <a:pt x="2211" y="907"/>
                    </a:lnTo>
                    <a:lnTo>
                      <a:pt x="2214" y="898"/>
                    </a:lnTo>
                    <a:lnTo>
                      <a:pt x="2216" y="890"/>
                    </a:lnTo>
                    <a:lnTo>
                      <a:pt x="2219" y="882"/>
                    </a:lnTo>
                    <a:lnTo>
                      <a:pt x="2221" y="874"/>
                    </a:lnTo>
                    <a:lnTo>
                      <a:pt x="2224" y="865"/>
                    </a:lnTo>
                    <a:lnTo>
                      <a:pt x="2227" y="857"/>
                    </a:lnTo>
                    <a:lnTo>
                      <a:pt x="2229" y="848"/>
                    </a:lnTo>
                    <a:lnTo>
                      <a:pt x="2232" y="840"/>
                    </a:lnTo>
                    <a:lnTo>
                      <a:pt x="2234" y="832"/>
                    </a:lnTo>
                    <a:lnTo>
                      <a:pt x="2237" y="823"/>
                    </a:lnTo>
                    <a:lnTo>
                      <a:pt x="2239" y="815"/>
                    </a:lnTo>
                    <a:lnTo>
                      <a:pt x="2242" y="806"/>
                    </a:lnTo>
                    <a:lnTo>
                      <a:pt x="2245" y="798"/>
                    </a:lnTo>
                    <a:lnTo>
                      <a:pt x="2247" y="789"/>
                    </a:lnTo>
                    <a:lnTo>
                      <a:pt x="2250" y="781"/>
                    </a:lnTo>
                    <a:lnTo>
                      <a:pt x="2253" y="772"/>
                    </a:lnTo>
                    <a:lnTo>
                      <a:pt x="2255" y="764"/>
                    </a:lnTo>
                    <a:lnTo>
                      <a:pt x="2258" y="755"/>
                    </a:lnTo>
                    <a:lnTo>
                      <a:pt x="2260" y="746"/>
                    </a:lnTo>
                    <a:lnTo>
                      <a:pt x="2263" y="738"/>
                    </a:lnTo>
                    <a:lnTo>
                      <a:pt x="2266" y="729"/>
                    </a:lnTo>
                    <a:lnTo>
                      <a:pt x="2268" y="721"/>
                    </a:lnTo>
                    <a:lnTo>
                      <a:pt x="2271" y="712"/>
                    </a:lnTo>
                    <a:lnTo>
                      <a:pt x="2274" y="703"/>
                    </a:lnTo>
                    <a:lnTo>
                      <a:pt x="2276" y="695"/>
                    </a:lnTo>
                    <a:lnTo>
                      <a:pt x="2278" y="686"/>
                    </a:lnTo>
                    <a:lnTo>
                      <a:pt x="2281" y="677"/>
                    </a:lnTo>
                    <a:lnTo>
                      <a:pt x="2284" y="669"/>
                    </a:lnTo>
                    <a:lnTo>
                      <a:pt x="2286" y="661"/>
                    </a:lnTo>
                    <a:lnTo>
                      <a:pt x="2289" y="652"/>
                    </a:lnTo>
                    <a:lnTo>
                      <a:pt x="2292" y="643"/>
                    </a:lnTo>
                    <a:lnTo>
                      <a:pt x="2294" y="635"/>
                    </a:lnTo>
                    <a:lnTo>
                      <a:pt x="2297" y="626"/>
                    </a:lnTo>
                    <a:lnTo>
                      <a:pt x="2299" y="617"/>
                    </a:lnTo>
                    <a:lnTo>
                      <a:pt x="2302" y="609"/>
                    </a:lnTo>
                    <a:lnTo>
                      <a:pt x="2305" y="600"/>
                    </a:lnTo>
                    <a:lnTo>
                      <a:pt x="2307" y="592"/>
                    </a:lnTo>
                    <a:lnTo>
                      <a:pt x="2310" y="583"/>
                    </a:lnTo>
                    <a:lnTo>
                      <a:pt x="2313" y="575"/>
                    </a:lnTo>
                    <a:lnTo>
                      <a:pt x="2315" y="566"/>
                    </a:lnTo>
                    <a:lnTo>
                      <a:pt x="2318" y="558"/>
                    </a:lnTo>
                    <a:lnTo>
                      <a:pt x="2320" y="549"/>
                    </a:lnTo>
                    <a:lnTo>
                      <a:pt x="2323" y="541"/>
                    </a:lnTo>
                    <a:lnTo>
                      <a:pt x="2325" y="532"/>
                    </a:lnTo>
                    <a:lnTo>
                      <a:pt x="2328" y="524"/>
                    </a:lnTo>
                    <a:lnTo>
                      <a:pt x="2331" y="516"/>
                    </a:lnTo>
                    <a:lnTo>
                      <a:pt x="2333" y="507"/>
                    </a:lnTo>
                    <a:lnTo>
                      <a:pt x="2336" y="499"/>
                    </a:lnTo>
                    <a:lnTo>
                      <a:pt x="2338" y="491"/>
                    </a:lnTo>
                    <a:lnTo>
                      <a:pt x="2341" y="482"/>
                    </a:lnTo>
                    <a:lnTo>
                      <a:pt x="2344" y="474"/>
                    </a:lnTo>
                    <a:lnTo>
                      <a:pt x="2346" y="466"/>
                    </a:lnTo>
                    <a:lnTo>
                      <a:pt x="2349" y="458"/>
                    </a:lnTo>
                    <a:lnTo>
                      <a:pt x="2352" y="450"/>
                    </a:lnTo>
                    <a:lnTo>
                      <a:pt x="2354" y="442"/>
                    </a:lnTo>
                    <a:lnTo>
                      <a:pt x="2357" y="434"/>
                    </a:lnTo>
                    <a:lnTo>
                      <a:pt x="2359" y="426"/>
                    </a:lnTo>
                    <a:lnTo>
                      <a:pt x="2362" y="418"/>
                    </a:lnTo>
                    <a:lnTo>
                      <a:pt x="2365" y="410"/>
                    </a:lnTo>
                    <a:lnTo>
                      <a:pt x="2367" y="402"/>
                    </a:lnTo>
                    <a:lnTo>
                      <a:pt x="2370" y="394"/>
                    </a:lnTo>
                    <a:lnTo>
                      <a:pt x="2372" y="386"/>
                    </a:lnTo>
                    <a:lnTo>
                      <a:pt x="2375" y="379"/>
                    </a:lnTo>
                    <a:lnTo>
                      <a:pt x="2377" y="371"/>
                    </a:lnTo>
                    <a:lnTo>
                      <a:pt x="2380" y="363"/>
                    </a:lnTo>
                    <a:lnTo>
                      <a:pt x="2383" y="356"/>
                    </a:lnTo>
                    <a:lnTo>
                      <a:pt x="2385" y="348"/>
                    </a:lnTo>
                    <a:lnTo>
                      <a:pt x="2388" y="341"/>
                    </a:lnTo>
                    <a:lnTo>
                      <a:pt x="2391" y="333"/>
                    </a:lnTo>
                    <a:lnTo>
                      <a:pt x="2393" y="326"/>
                    </a:lnTo>
                    <a:lnTo>
                      <a:pt x="2396" y="319"/>
                    </a:lnTo>
                    <a:lnTo>
                      <a:pt x="2398" y="311"/>
                    </a:lnTo>
                    <a:lnTo>
                      <a:pt x="2401" y="304"/>
                    </a:lnTo>
                    <a:lnTo>
                      <a:pt x="2404" y="297"/>
                    </a:lnTo>
                    <a:lnTo>
                      <a:pt x="2406" y="290"/>
                    </a:lnTo>
                    <a:lnTo>
                      <a:pt x="2409" y="283"/>
                    </a:lnTo>
                    <a:lnTo>
                      <a:pt x="2412" y="276"/>
                    </a:lnTo>
                    <a:lnTo>
                      <a:pt x="2414" y="269"/>
                    </a:lnTo>
                    <a:lnTo>
                      <a:pt x="2417" y="262"/>
                    </a:lnTo>
                    <a:lnTo>
                      <a:pt x="2419" y="256"/>
                    </a:lnTo>
                    <a:lnTo>
                      <a:pt x="2422" y="249"/>
                    </a:lnTo>
                    <a:lnTo>
                      <a:pt x="2424" y="242"/>
                    </a:lnTo>
                    <a:lnTo>
                      <a:pt x="2427" y="236"/>
                    </a:lnTo>
                    <a:lnTo>
                      <a:pt x="2430" y="229"/>
                    </a:lnTo>
                    <a:lnTo>
                      <a:pt x="2432" y="223"/>
                    </a:lnTo>
                    <a:lnTo>
                      <a:pt x="2435" y="217"/>
                    </a:lnTo>
                    <a:lnTo>
                      <a:pt x="2437" y="211"/>
                    </a:lnTo>
                    <a:lnTo>
                      <a:pt x="2440" y="204"/>
                    </a:lnTo>
                    <a:lnTo>
                      <a:pt x="2443" y="198"/>
                    </a:lnTo>
                    <a:lnTo>
                      <a:pt x="2445" y="192"/>
                    </a:lnTo>
                    <a:lnTo>
                      <a:pt x="2448" y="186"/>
                    </a:lnTo>
                    <a:lnTo>
                      <a:pt x="2451" y="180"/>
                    </a:lnTo>
                    <a:lnTo>
                      <a:pt x="2453" y="175"/>
                    </a:lnTo>
                    <a:lnTo>
                      <a:pt x="2456" y="169"/>
                    </a:lnTo>
                    <a:lnTo>
                      <a:pt x="2458" y="163"/>
                    </a:lnTo>
                    <a:lnTo>
                      <a:pt x="2461" y="158"/>
                    </a:lnTo>
                    <a:lnTo>
                      <a:pt x="2463" y="152"/>
                    </a:lnTo>
                    <a:lnTo>
                      <a:pt x="2466" y="147"/>
                    </a:lnTo>
                    <a:lnTo>
                      <a:pt x="2469" y="142"/>
                    </a:lnTo>
                    <a:lnTo>
                      <a:pt x="2471" y="136"/>
                    </a:lnTo>
                    <a:lnTo>
                      <a:pt x="2474" y="131"/>
                    </a:lnTo>
                    <a:lnTo>
                      <a:pt x="2476" y="126"/>
                    </a:lnTo>
                    <a:lnTo>
                      <a:pt x="2479" y="121"/>
                    </a:lnTo>
                    <a:lnTo>
                      <a:pt x="2482" y="116"/>
                    </a:lnTo>
                    <a:lnTo>
                      <a:pt x="2484" y="112"/>
                    </a:lnTo>
                    <a:lnTo>
                      <a:pt x="2487" y="107"/>
                    </a:lnTo>
                    <a:lnTo>
                      <a:pt x="2490" y="103"/>
                    </a:lnTo>
                    <a:lnTo>
                      <a:pt x="2492" y="98"/>
                    </a:lnTo>
                    <a:lnTo>
                      <a:pt x="2495" y="94"/>
                    </a:lnTo>
                    <a:lnTo>
                      <a:pt x="2497" y="89"/>
                    </a:lnTo>
                    <a:lnTo>
                      <a:pt x="2500" y="85"/>
                    </a:lnTo>
                    <a:lnTo>
                      <a:pt x="2503" y="81"/>
                    </a:lnTo>
                    <a:lnTo>
                      <a:pt x="2505" y="77"/>
                    </a:lnTo>
                    <a:lnTo>
                      <a:pt x="2508" y="73"/>
                    </a:lnTo>
                    <a:lnTo>
                      <a:pt x="2510" y="69"/>
                    </a:lnTo>
                    <a:lnTo>
                      <a:pt x="2513" y="65"/>
                    </a:lnTo>
                    <a:lnTo>
                      <a:pt x="2515" y="62"/>
                    </a:lnTo>
                    <a:lnTo>
                      <a:pt x="2518" y="58"/>
                    </a:lnTo>
                    <a:lnTo>
                      <a:pt x="2521" y="55"/>
                    </a:lnTo>
                    <a:lnTo>
                      <a:pt x="2523" y="52"/>
                    </a:lnTo>
                    <a:lnTo>
                      <a:pt x="2526" y="49"/>
                    </a:lnTo>
                    <a:lnTo>
                      <a:pt x="2529" y="45"/>
                    </a:lnTo>
                    <a:lnTo>
                      <a:pt x="2531" y="42"/>
                    </a:lnTo>
                    <a:lnTo>
                      <a:pt x="2534" y="39"/>
                    </a:lnTo>
                    <a:lnTo>
                      <a:pt x="2536" y="37"/>
                    </a:lnTo>
                    <a:lnTo>
                      <a:pt x="2539" y="34"/>
                    </a:lnTo>
                    <a:lnTo>
                      <a:pt x="2542" y="31"/>
                    </a:lnTo>
                    <a:lnTo>
                      <a:pt x="2544" y="29"/>
                    </a:lnTo>
                    <a:lnTo>
                      <a:pt x="2547" y="26"/>
                    </a:lnTo>
                    <a:lnTo>
                      <a:pt x="2550" y="24"/>
                    </a:lnTo>
                    <a:lnTo>
                      <a:pt x="2552" y="22"/>
                    </a:lnTo>
                    <a:lnTo>
                      <a:pt x="2555" y="20"/>
                    </a:lnTo>
                    <a:lnTo>
                      <a:pt x="2557" y="18"/>
                    </a:lnTo>
                    <a:lnTo>
                      <a:pt x="2560" y="16"/>
                    </a:lnTo>
                    <a:lnTo>
                      <a:pt x="2562" y="14"/>
                    </a:lnTo>
                    <a:lnTo>
                      <a:pt x="2565" y="13"/>
                    </a:lnTo>
                    <a:lnTo>
                      <a:pt x="2568" y="11"/>
                    </a:lnTo>
                    <a:lnTo>
                      <a:pt x="2570" y="9"/>
                    </a:lnTo>
                    <a:lnTo>
                      <a:pt x="2573" y="8"/>
                    </a:lnTo>
                    <a:lnTo>
                      <a:pt x="2575" y="7"/>
                    </a:lnTo>
                    <a:lnTo>
                      <a:pt x="2578" y="6"/>
                    </a:lnTo>
                    <a:lnTo>
                      <a:pt x="2581" y="5"/>
                    </a:lnTo>
                    <a:lnTo>
                      <a:pt x="2583" y="4"/>
                    </a:lnTo>
                    <a:lnTo>
                      <a:pt x="2586" y="3"/>
                    </a:lnTo>
                    <a:lnTo>
                      <a:pt x="2589" y="2"/>
                    </a:lnTo>
                    <a:lnTo>
                      <a:pt x="2591" y="2"/>
                    </a:lnTo>
                    <a:lnTo>
                      <a:pt x="2594" y="1"/>
                    </a:lnTo>
                    <a:lnTo>
                      <a:pt x="2596" y="1"/>
                    </a:lnTo>
                    <a:lnTo>
                      <a:pt x="2599" y="1"/>
                    </a:lnTo>
                    <a:lnTo>
                      <a:pt x="2602" y="0"/>
                    </a:lnTo>
                  </a:path>
                </a:pathLst>
              </a:custGeom>
              <a:noFill/>
              <a:ln w="381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1" name="Freeform 21"/>
              <p:cNvSpPr>
                <a:spLocks/>
              </p:cNvSpPr>
              <p:nvPr/>
            </p:nvSpPr>
            <p:spPr bwMode="auto">
              <a:xfrm>
                <a:off x="5120594" y="5769641"/>
                <a:ext cx="3437669" cy="611905"/>
              </a:xfrm>
              <a:custGeom>
                <a:avLst/>
                <a:gdLst>
                  <a:gd name="T0" fmla="*/ 39 w 2602"/>
                  <a:gd name="T1" fmla="*/ 89 h 137"/>
                  <a:gd name="T2" fmla="*/ 81 w 2602"/>
                  <a:gd name="T3" fmla="*/ 118 h 137"/>
                  <a:gd name="T4" fmla="*/ 123 w 2602"/>
                  <a:gd name="T5" fmla="*/ 4 h 137"/>
                  <a:gd name="T6" fmla="*/ 164 w 2602"/>
                  <a:gd name="T7" fmla="*/ 73 h 137"/>
                  <a:gd name="T8" fmla="*/ 206 w 2602"/>
                  <a:gd name="T9" fmla="*/ 128 h 137"/>
                  <a:gd name="T10" fmla="*/ 248 w 2602"/>
                  <a:gd name="T11" fmla="*/ 13 h 137"/>
                  <a:gd name="T12" fmla="*/ 289 w 2602"/>
                  <a:gd name="T13" fmla="*/ 55 h 137"/>
                  <a:gd name="T14" fmla="*/ 331 w 2602"/>
                  <a:gd name="T15" fmla="*/ 135 h 137"/>
                  <a:gd name="T16" fmla="*/ 372 w 2602"/>
                  <a:gd name="T17" fmla="*/ 25 h 137"/>
                  <a:gd name="T18" fmla="*/ 414 w 2602"/>
                  <a:gd name="T19" fmla="*/ 39 h 137"/>
                  <a:gd name="T20" fmla="*/ 456 w 2602"/>
                  <a:gd name="T21" fmla="*/ 137 h 137"/>
                  <a:gd name="T22" fmla="*/ 498 w 2602"/>
                  <a:gd name="T23" fmla="*/ 39 h 137"/>
                  <a:gd name="T24" fmla="*/ 539 w 2602"/>
                  <a:gd name="T25" fmla="*/ 25 h 137"/>
                  <a:gd name="T26" fmla="*/ 581 w 2602"/>
                  <a:gd name="T27" fmla="*/ 135 h 137"/>
                  <a:gd name="T28" fmla="*/ 623 w 2602"/>
                  <a:gd name="T29" fmla="*/ 55 h 137"/>
                  <a:gd name="T30" fmla="*/ 664 w 2602"/>
                  <a:gd name="T31" fmla="*/ 13 h 137"/>
                  <a:gd name="T32" fmla="*/ 706 w 2602"/>
                  <a:gd name="T33" fmla="*/ 128 h 137"/>
                  <a:gd name="T34" fmla="*/ 747 w 2602"/>
                  <a:gd name="T35" fmla="*/ 73 h 137"/>
                  <a:gd name="T36" fmla="*/ 789 w 2602"/>
                  <a:gd name="T37" fmla="*/ 4 h 137"/>
                  <a:gd name="T38" fmla="*/ 831 w 2602"/>
                  <a:gd name="T39" fmla="*/ 118 h 137"/>
                  <a:gd name="T40" fmla="*/ 873 w 2602"/>
                  <a:gd name="T41" fmla="*/ 89 h 137"/>
                  <a:gd name="T42" fmla="*/ 914 w 2602"/>
                  <a:gd name="T43" fmla="*/ 0 h 137"/>
                  <a:gd name="T44" fmla="*/ 956 w 2602"/>
                  <a:gd name="T45" fmla="*/ 105 h 137"/>
                  <a:gd name="T46" fmla="*/ 998 w 2602"/>
                  <a:gd name="T47" fmla="*/ 105 h 137"/>
                  <a:gd name="T48" fmla="*/ 1039 w 2602"/>
                  <a:gd name="T49" fmla="*/ 0 h 137"/>
                  <a:gd name="T50" fmla="*/ 1081 w 2602"/>
                  <a:gd name="T51" fmla="*/ 89 h 137"/>
                  <a:gd name="T52" fmla="*/ 1122 w 2602"/>
                  <a:gd name="T53" fmla="*/ 118 h 137"/>
                  <a:gd name="T54" fmla="*/ 1164 w 2602"/>
                  <a:gd name="T55" fmla="*/ 4 h 137"/>
                  <a:gd name="T56" fmla="*/ 1206 w 2602"/>
                  <a:gd name="T57" fmla="*/ 73 h 137"/>
                  <a:gd name="T58" fmla="*/ 1248 w 2602"/>
                  <a:gd name="T59" fmla="*/ 128 h 137"/>
                  <a:gd name="T60" fmla="*/ 1289 w 2602"/>
                  <a:gd name="T61" fmla="*/ 13 h 137"/>
                  <a:gd name="T62" fmla="*/ 1331 w 2602"/>
                  <a:gd name="T63" fmla="*/ 55 h 137"/>
                  <a:gd name="T64" fmla="*/ 1372 w 2602"/>
                  <a:gd name="T65" fmla="*/ 135 h 137"/>
                  <a:gd name="T66" fmla="*/ 1414 w 2602"/>
                  <a:gd name="T67" fmla="*/ 25 h 137"/>
                  <a:gd name="T68" fmla="*/ 1456 w 2602"/>
                  <a:gd name="T69" fmla="*/ 39 h 137"/>
                  <a:gd name="T70" fmla="*/ 1497 w 2602"/>
                  <a:gd name="T71" fmla="*/ 137 h 137"/>
                  <a:gd name="T72" fmla="*/ 1539 w 2602"/>
                  <a:gd name="T73" fmla="*/ 39 h 137"/>
                  <a:gd name="T74" fmla="*/ 1581 w 2602"/>
                  <a:gd name="T75" fmla="*/ 25 h 137"/>
                  <a:gd name="T76" fmla="*/ 1623 w 2602"/>
                  <a:gd name="T77" fmla="*/ 135 h 137"/>
                  <a:gd name="T78" fmla="*/ 1664 w 2602"/>
                  <a:gd name="T79" fmla="*/ 55 h 137"/>
                  <a:gd name="T80" fmla="*/ 1706 w 2602"/>
                  <a:gd name="T81" fmla="*/ 13 h 137"/>
                  <a:gd name="T82" fmla="*/ 1747 w 2602"/>
                  <a:gd name="T83" fmla="*/ 128 h 137"/>
                  <a:gd name="T84" fmla="*/ 1789 w 2602"/>
                  <a:gd name="T85" fmla="*/ 73 h 137"/>
                  <a:gd name="T86" fmla="*/ 1831 w 2602"/>
                  <a:gd name="T87" fmla="*/ 4 h 137"/>
                  <a:gd name="T88" fmla="*/ 1872 w 2602"/>
                  <a:gd name="T89" fmla="*/ 118 h 137"/>
                  <a:gd name="T90" fmla="*/ 1914 w 2602"/>
                  <a:gd name="T91" fmla="*/ 89 h 137"/>
                  <a:gd name="T92" fmla="*/ 1956 w 2602"/>
                  <a:gd name="T93" fmla="*/ 0 h 137"/>
                  <a:gd name="T94" fmla="*/ 1998 w 2602"/>
                  <a:gd name="T95" fmla="*/ 105 h 137"/>
                  <a:gd name="T96" fmla="*/ 2039 w 2602"/>
                  <a:gd name="T97" fmla="*/ 105 h 137"/>
                  <a:gd name="T98" fmla="*/ 2081 w 2602"/>
                  <a:gd name="T99" fmla="*/ 0 h 137"/>
                  <a:gd name="T100" fmla="*/ 2122 w 2602"/>
                  <a:gd name="T101" fmla="*/ 89 h 137"/>
                  <a:gd name="T102" fmla="*/ 2164 w 2602"/>
                  <a:gd name="T103" fmla="*/ 118 h 137"/>
                  <a:gd name="T104" fmla="*/ 2206 w 2602"/>
                  <a:gd name="T105" fmla="*/ 4 h 137"/>
                  <a:gd name="T106" fmla="*/ 2247 w 2602"/>
                  <a:gd name="T107" fmla="*/ 73 h 137"/>
                  <a:gd name="T108" fmla="*/ 2289 w 2602"/>
                  <a:gd name="T109" fmla="*/ 128 h 137"/>
                  <a:gd name="T110" fmla="*/ 2331 w 2602"/>
                  <a:gd name="T111" fmla="*/ 13 h 137"/>
                  <a:gd name="T112" fmla="*/ 2372 w 2602"/>
                  <a:gd name="T113" fmla="*/ 55 h 137"/>
                  <a:gd name="T114" fmla="*/ 2414 w 2602"/>
                  <a:gd name="T115" fmla="*/ 135 h 137"/>
                  <a:gd name="T116" fmla="*/ 2456 w 2602"/>
                  <a:gd name="T117" fmla="*/ 25 h 137"/>
                  <a:gd name="T118" fmla="*/ 2497 w 2602"/>
                  <a:gd name="T119" fmla="*/ 39 h 137"/>
                  <a:gd name="T120" fmla="*/ 2539 w 2602"/>
                  <a:gd name="T121" fmla="*/ 137 h 137"/>
                  <a:gd name="T122" fmla="*/ 2581 w 2602"/>
                  <a:gd name="T123" fmla="*/ 39 h 13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">
                    <a:moveTo>
                      <a:pt x="0" y="0"/>
                    </a:moveTo>
                    <a:lnTo>
                      <a:pt x="3" y="0"/>
                    </a:lnTo>
                    <a:lnTo>
                      <a:pt x="5" y="2"/>
                    </a:lnTo>
                    <a:lnTo>
                      <a:pt x="8" y="4"/>
                    </a:lnTo>
                    <a:lnTo>
                      <a:pt x="11" y="8"/>
                    </a:lnTo>
                    <a:lnTo>
                      <a:pt x="13" y="13"/>
                    </a:lnTo>
                    <a:lnTo>
                      <a:pt x="16" y="18"/>
                    </a:lnTo>
                    <a:lnTo>
                      <a:pt x="18" y="25"/>
                    </a:lnTo>
                    <a:lnTo>
                      <a:pt x="21" y="31"/>
                    </a:lnTo>
                    <a:lnTo>
                      <a:pt x="24" y="39"/>
                    </a:lnTo>
                    <a:lnTo>
                      <a:pt x="26" y="47"/>
                    </a:lnTo>
                    <a:lnTo>
                      <a:pt x="29" y="55"/>
                    </a:lnTo>
                    <a:lnTo>
                      <a:pt x="32" y="64"/>
                    </a:lnTo>
                    <a:lnTo>
                      <a:pt x="34" y="73"/>
                    </a:lnTo>
                    <a:lnTo>
                      <a:pt x="37" y="81"/>
                    </a:lnTo>
                    <a:lnTo>
                      <a:pt x="39" y="89"/>
                    </a:lnTo>
                    <a:lnTo>
                      <a:pt x="42" y="97"/>
                    </a:lnTo>
                    <a:lnTo>
                      <a:pt x="45" y="105"/>
                    </a:lnTo>
                    <a:lnTo>
                      <a:pt x="47" y="112"/>
                    </a:lnTo>
                    <a:lnTo>
                      <a:pt x="50" y="118"/>
                    </a:lnTo>
                    <a:lnTo>
                      <a:pt x="52" y="124"/>
                    </a:lnTo>
                    <a:lnTo>
                      <a:pt x="55" y="128"/>
                    </a:lnTo>
                    <a:lnTo>
                      <a:pt x="57" y="132"/>
                    </a:lnTo>
                    <a:lnTo>
                      <a:pt x="60" y="135"/>
                    </a:lnTo>
                    <a:lnTo>
                      <a:pt x="63" y="136"/>
                    </a:lnTo>
                    <a:lnTo>
                      <a:pt x="65" y="137"/>
                    </a:lnTo>
                    <a:lnTo>
                      <a:pt x="68" y="136"/>
                    </a:lnTo>
                    <a:lnTo>
                      <a:pt x="71" y="135"/>
                    </a:lnTo>
                    <a:lnTo>
                      <a:pt x="73" y="132"/>
                    </a:lnTo>
                    <a:lnTo>
                      <a:pt x="76" y="128"/>
                    </a:lnTo>
                    <a:lnTo>
                      <a:pt x="78" y="124"/>
                    </a:lnTo>
                    <a:lnTo>
                      <a:pt x="81" y="118"/>
                    </a:lnTo>
                    <a:lnTo>
                      <a:pt x="84" y="112"/>
                    </a:lnTo>
                    <a:lnTo>
                      <a:pt x="86" y="105"/>
                    </a:lnTo>
                    <a:lnTo>
                      <a:pt x="89" y="97"/>
                    </a:lnTo>
                    <a:lnTo>
                      <a:pt x="92" y="89"/>
                    </a:lnTo>
                    <a:lnTo>
                      <a:pt x="94" y="81"/>
                    </a:lnTo>
                    <a:lnTo>
                      <a:pt x="96" y="73"/>
                    </a:lnTo>
                    <a:lnTo>
                      <a:pt x="99" y="64"/>
                    </a:lnTo>
                    <a:lnTo>
                      <a:pt x="102" y="55"/>
                    </a:lnTo>
                    <a:lnTo>
                      <a:pt x="104" y="47"/>
                    </a:lnTo>
                    <a:lnTo>
                      <a:pt x="107" y="39"/>
                    </a:lnTo>
                    <a:lnTo>
                      <a:pt x="110" y="31"/>
                    </a:lnTo>
                    <a:lnTo>
                      <a:pt x="112" y="25"/>
                    </a:lnTo>
                    <a:lnTo>
                      <a:pt x="115" y="18"/>
                    </a:lnTo>
                    <a:lnTo>
                      <a:pt x="117" y="13"/>
                    </a:lnTo>
                    <a:lnTo>
                      <a:pt x="120" y="8"/>
                    </a:lnTo>
                    <a:lnTo>
                      <a:pt x="123" y="4"/>
                    </a:lnTo>
                    <a:lnTo>
                      <a:pt x="125" y="2"/>
                    </a:lnTo>
                    <a:lnTo>
                      <a:pt x="128" y="0"/>
                    </a:lnTo>
                    <a:lnTo>
                      <a:pt x="131" y="0"/>
                    </a:lnTo>
                    <a:lnTo>
                      <a:pt x="133" y="0"/>
                    </a:lnTo>
                    <a:lnTo>
                      <a:pt x="136" y="2"/>
                    </a:lnTo>
                    <a:lnTo>
                      <a:pt x="138" y="4"/>
                    </a:lnTo>
                    <a:lnTo>
                      <a:pt x="141" y="8"/>
                    </a:lnTo>
                    <a:lnTo>
                      <a:pt x="143" y="13"/>
                    </a:lnTo>
                    <a:lnTo>
                      <a:pt x="146" y="18"/>
                    </a:lnTo>
                    <a:lnTo>
                      <a:pt x="149" y="25"/>
                    </a:lnTo>
                    <a:lnTo>
                      <a:pt x="151" y="31"/>
                    </a:lnTo>
                    <a:lnTo>
                      <a:pt x="154" y="39"/>
                    </a:lnTo>
                    <a:lnTo>
                      <a:pt x="156" y="47"/>
                    </a:lnTo>
                    <a:lnTo>
                      <a:pt x="159" y="55"/>
                    </a:lnTo>
                    <a:lnTo>
                      <a:pt x="162" y="64"/>
                    </a:lnTo>
                    <a:lnTo>
                      <a:pt x="164" y="73"/>
                    </a:lnTo>
                    <a:lnTo>
                      <a:pt x="167" y="81"/>
                    </a:lnTo>
                    <a:lnTo>
                      <a:pt x="170" y="89"/>
                    </a:lnTo>
                    <a:lnTo>
                      <a:pt x="172" y="97"/>
                    </a:lnTo>
                    <a:lnTo>
                      <a:pt x="175" y="105"/>
                    </a:lnTo>
                    <a:lnTo>
                      <a:pt x="177" y="112"/>
                    </a:lnTo>
                    <a:lnTo>
                      <a:pt x="180" y="118"/>
                    </a:lnTo>
                    <a:lnTo>
                      <a:pt x="183" y="124"/>
                    </a:lnTo>
                    <a:lnTo>
                      <a:pt x="185" y="128"/>
                    </a:lnTo>
                    <a:lnTo>
                      <a:pt x="188" y="132"/>
                    </a:lnTo>
                    <a:lnTo>
                      <a:pt x="190" y="135"/>
                    </a:lnTo>
                    <a:lnTo>
                      <a:pt x="193" y="136"/>
                    </a:lnTo>
                    <a:lnTo>
                      <a:pt x="195" y="137"/>
                    </a:lnTo>
                    <a:lnTo>
                      <a:pt x="198" y="136"/>
                    </a:lnTo>
                    <a:lnTo>
                      <a:pt x="201" y="135"/>
                    </a:lnTo>
                    <a:lnTo>
                      <a:pt x="203" y="132"/>
                    </a:lnTo>
                    <a:lnTo>
                      <a:pt x="206" y="128"/>
                    </a:lnTo>
                    <a:lnTo>
                      <a:pt x="209" y="124"/>
                    </a:lnTo>
                    <a:lnTo>
                      <a:pt x="211" y="118"/>
                    </a:lnTo>
                    <a:lnTo>
                      <a:pt x="214" y="112"/>
                    </a:lnTo>
                    <a:lnTo>
                      <a:pt x="216" y="105"/>
                    </a:lnTo>
                    <a:lnTo>
                      <a:pt x="219" y="97"/>
                    </a:lnTo>
                    <a:lnTo>
                      <a:pt x="222" y="89"/>
                    </a:lnTo>
                    <a:lnTo>
                      <a:pt x="224" y="81"/>
                    </a:lnTo>
                    <a:lnTo>
                      <a:pt x="227" y="73"/>
                    </a:lnTo>
                    <a:lnTo>
                      <a:pt x="230" y="64"/>
                    </a:lnTo>
                    <a:lnTo>
                      <a:pt x="232" y="55"/>
                    </a:lnTo>
                    <a:lnTo>
                      <a:pt x="234" y="47"/>
                    </a:lnTo>
                    <a:lnTo>
                      <a:pt x="237" y="39"/>
                    </a:lnTo>
                    <a:lnTo>
                      <a:pt x="240" y="31"/>
                    </a:lnTo>
                    <a:lnTo>
                      <a:pt x="242" y="25"/>
                    </a:lnTo>
                    <a:lnTo>
                      <a:pt x="245" y="18"/>
                    </a:lnTo>
                    <a:lnTo>
                      <a:pt x="248" y="13"/>
                    </a:lnTo>
                    <a:lnTo>
                      <a:pt x="250" y="8"/>
                    </a:lnTo>
                    <a:lnTo>
                      <a:pt x="253" y="4"/>
                    </a:lnTo>
                    <a:lnTo>
                      <a:pt x="255" y="2"/>
                    </a:lnTo>
                    <a:lnTo>
                      <a:pt x="258" y="0"/>
                    </a:lnTo>
                    <a:lnTo>
                      <a:pt x="261" y="0"/>
                    </a:lnTo>
                    <a:lnTo>
                      <a:pt x="263" y="0"/>
                    </a:lnTo>
                    <a:lnTo>
                      <a:pt x="266" y="2"/>
                    </a:lnTo>
                    <a:lnTo>
                      <a:pt x="269" y="4"/>
                    </a:lnTo>
                    <a:lnTo>
                      <a:pt x="271" y="8"/>
                    </a:lnTo>
                    <a:lnTo>
                      <a:pt x="274" y="13"/>
                    </a:lnTo>
                    <a:lnTo>
                      <a:pt x="276" y="18"/>
                    </a:lnTo>
                    <a:lnTo>
                      <a:pt x="279" y="25"/>
                    </a:lnTo>
                    <a:lnTo>
                      <a:pt x="281" y="31"/>
                    </a:lnTo>
                    <a:lnTo>
                      <a:pt x="284" y="39"/>
                    </a:lnTo>
                    <a:lnTo>
                      <a:pt x="287" y="47"/>
                    </a:lnTo>
                    <a:lnTo>
                      <a:pt x="289" y="55"/>
                    </a:lnTo>
                    <a:lnTo>
                      <a:pt x="292" y="64"/>
                    </a:lnTo>
                    <a:lnTo>
                      <a:pt x="294" y="73"/>
                    </a:lnTo>
                    <a:lnTo>
                      <a:pt x="297" y="81"/>
                    </a:lnTo>
                    <a:lnTo>
                      <a:pt x="300" y="89"/>
                    </a:lnTo>
                    <a:lnTo>
                      <a:pt x="302" y="97"/>
                    </a:lnTo>
                    <a:lnTo>
                      <a:pt x="305" y="105"/>
                    </a:lnTo>
                    <a:lnTo>
                      <a:pt x="308" y="112"/>
                    </a:lnTo>
                    <a:lnTo>
                      <a:pt x="310" y="118"/>
                    </a:lnTo>
                    <a:lnTo>
                      <a:pt x="313" y="124"/>
                    </a:lnTo>
                    <a:lnTo>
                      <a:pt x="315" y="128"/>
                    </a:lnTo>
                    <a:lnTo>
                      <a:pt x="318" y="132"/>
                    </a:lnTo>
                    <a:lnTo>
                      <a:pt x="321" y="135"/>
                    </a:lnTo>
                    <a:lnTo>
                      <a:pt x="323" y="136"/>
                    </a:lnTo>
                    <a:lnTo>
                      <a:pt x="326" y="137"/>
                    </a:lnTo>
                    <a:lnTo>
                      <a:pt x="328" y="136"/>
                    </a:lnTo>
                    <a:lnTo>
                      <a:pt x="331" y="135"/>
                    </a:lnTo>
                    <a:lnTo>
                      <a:pt x="333" y="132"/>
                    </a:lnTo>
                    <a:lnTo>
                      <a:pt x="336" y="128"/>
                    </a:lnTo>
                    <a:lnTo>
                      <a:pt x="339" y="124"/>
                    </a:lnTo>
                    <a:lnTo>
                      <a:pt x="341" y="118"/>
                    </a:lnTo>
                    <a:lnTo>
                      <a:pt x="344" y="112"/>
                    </a:lnTo>
                    <a:lnTo>
                      <a:pt x="347" y="105"/>
                    </a:lnTo>
                    <a:lnTo>
                      <a:pt x="349" y="97"/>
                    </a:lnTo>
                    <a:lnTo>
                      <a:pt x="352" y="89"/>
                    </a:lnTo>
                    <a:lnTo>
                      <a:pt x="354" y="81"/>
                    </a:lnTo>
                    <a:lnTo>
                      <a:pt x="357" y="73"/>
                    </a:lnTo>
                    <a:lnTo>
                      <a:pt x="360" y="64"/>
                    </a:lnTo>
                    <a:lnTo>
                      <a:pt x="362" y="55"/>
                    </a:lnTo>
                    <a:lnTo>
                      <a:pt x="365" y="47"/>
                    </a:lnTo>
                    <a:lnTo>
                      <a:pt x="368" y="39"/>
                    </a:lnTo>
                    <a:lnTo>
                      <a:pt x="370" y="31"/>
                    </a:lnTo>
                    <a:lnTo>
                      <a:pt x="372" y="25"/>
                    </a:lnTo>
                    <a:lnTo>
                      <a:pt x="375" y="18"/>
                    </a:lnTo>
                    <a:lnTo>
                      <a:pt x="378" y="13"/>
                    </a:lnTo>
                    <a:lnTo>
                      <a:pt x="380" y="8"/>
                    </a:lnTo>
                    <a:lnTo>
                      <a:pt x="383" y="4"/>
                    </a:lnTo>
                    <a:lnTo>
                      <a:pt x="386" y="2"/>
                    </a:lnTo>
                    <a:lnTo>
                      <a:pt x="388" y="0"/>
                    </a:lnTo>
                    <a:lnTo>
                      <a:pt x="391" y="0"/>
                    </a:lnTo>
                    <a:lnTo>
                      <a:pt x="393" y="0"/>
                    </a:lnTo>
                    <a:lnTo>
                      <a:pt x="396" y="2"/>
                    </a:lnTo>
                    <a:lnTo>
                      <a:pt x="399" y="4"/>
                    </a:lnTo>
                    <a:lnTo>
                      <a:pt x="401" y="8"/>
                    </a:lnTo>
                    <a:lnTo>
                      <a:pt x="404" y="13"/>
                    </a:lnTo>
                    <a:lnTo>
                      <a:pt x="407" y="18"/>
                    </a:lnTo>
                    <a:lnTo>
                      <a:pt x="409" y="25"/>
                    </a:lnTo>
                    <a:lnTo>
                      <a:pt x="412" y="31"/>
                    </a:lnTo>
                    <a:lnTo>
                      <a:pt x="414" y="39"/>
                    </a:lnTo>
                    <a:lnTo>
                      <a:pt x="417" y="47"/>
                    </a:lnTo>
                    <a:lnTo>
                      <a:pt x="419" y="55"/>
                    </a:lnTo>
                    <a:lnTo>
                      <a:pt x="422" y="64"/>
                    </a:lnTo>
                    <a:lnTo>
                      <a:pt x="425" y="73"/>
                    </a:lnTo>
                    <a:lnTo>
                      <a:pt x="427" y="81"/>
                    </a:lnTo>
                    <a:lnTo>
                      <a:pt x="430" y="89"/>
                    </a:lnTo>
                    <a:lnTo>
                      <a:pt x="432" y="97"/>
                    </a:lnTo>
                    <a:lnTo>
                      <a:pt x="435" y="105"/>
                    </a:lnTo>
                    <a:lnTo>
                      <a:pt x="438" y="112"/>
                    </a:lnTo>
                    <a:lnTo>
                      <a:pt x="440" y="118"/>
                    </a:lnTo>
                    <a:lnTo>
                      <a:pt x="443" y="124"/>
                    </a:lnTo>
                    <a:lnTo>
                      <a:pt x="446" y="128"/>
                    </a:lnTo>
                    <a:lnTo>
                      <a:pt x="448" y="132"/>
                    </a:lnTo>
                    <a:lnTo>
                      <a:pt x="451" y="135"/>
                    </a:lnTo>
                    <a:lnTo>
                      <a:pt x="453" y="136"/>
                    </a:lnTo>
                    <a:lnTo>
                      <a:pt x="456" y="137"/>
                    </a:lnTo>
                    <a:lnTo>
                      <a:pt x="459" y="136"/>
                    </a:lnTo>
                    <a:lnTo>
                      <a:pt x="461" y="135"/>
                    </a:lnTo>
                    <a:lnTo>
                      <a:pt x="464" y="132"/>
                    </a:lnTo>
                    <a:lnTo>
                      <a:pt x="466" y="128"/>
                    </a:lnTo>
                    <a:lnTo>
                      <a:pt x="469" y="124"/>
                    </a:lnTo>
                    <a:lnTo>
                      <a:pt x="471" y="118"/>
                    </a:lnTo>
                    <a:lnTo>
                      <a:pt x="474" y="112"/>
                    </a:lnTo>
                    <a:lnTo>
                      <a:pt x="477" y="105"/>
                    </a:lnTo>
                    <a:lnTo>
                      <a:pt x="479" y="97"/>
                    </a:lnTo>
                    <a:lnTo>
                      <a:pt x="482" y="89"/>
                    </a:lnTo>
                    <a:lnTo>
                      <a:pt x="485" y="81"/>
                    </a:lnTo>
                    <a:lnTo>
                      <a:pt x="487" y="73"/>
                    </a:lnTo>
                    <a:lnTo>
                      <a:pt x="490" y="64"/>
                    </a:lnTo>
                    <a:lnTo>
                      <a:pt x="492" y="55"/>
                    </a:lnTo>
                    <a:lnTo>
                      <a:pt x="495" y="47"/>
                    </a:lnTo>
                    <a:lnTo>
                      <a:pt x="498" y="39"/>
                    </a:lnTo>
                    <a:lnTo>
                      <a:pt x="500" y="31"/>
                    </a:lnTo>
                    <a:lnTo>
                      <a:pt x="503" y="25"/>
                    </a:lnTo>
                    <a:lnTo>
                      <a:pt x="506" y="18"/>
                    </a:lnTo>
                    <a:lnTo>
                      <a:pt x="508" y="13"/>
                    </a:lnTo>
                    <a:lnTo>
                      <a:pt x="510" y="8"/>
                    </a:lnTo>
                    <a:lnTo>
                      <a:pt x="513" y="4"/>
                    </a:lnTo>
                    <a:lnTo>
                      <a:pt x="516" y="2"/>
                    </a:lnTo>
                    <a:lnTo>
                      <a:pt x="518" y="0"/>
                    </a:lnTo>
                    <a:lnTo>
                      <a:pt x="521" y="0"/>
                    </a:lnTo>
                    <a:lnTo>
                      <a:pt x="524" y="0"/>
                    </a:lnTo>
                    <a:lnTo>
                      <a:pt x="526" y="2"/>
                    </a:lnTo>
                    <a:lnTo>
                      <a:pt x="529" y="4"/>
                    </a:lnTo>
                    <a:lnTo>
                      <a:pt x="531" y="8"/>
                    </a:lnTo>
                    <a:lnTo>
                      <a:pt x="534" y="13"/>
                    </a:lnTo>
                    <a:lnTo>
                      <a:pt x="537" y="18"/>
                    </a:lnTo>
                    <a:lnTo>
                      <a:pt x="539" y="25"/>
                    </a:lnTo>
                    <a:lnTo>
                      <a:pt x="542" y="31"/>
                    </a:lnTo>
                    <a:lnTo>
                      <a:pt x="545" y="39"/>
                    </a:lnTo>
                    <a:lnTo>
                      <a:pt x="547" y="47"/>
                    </a:lnTo>
                    <a:lnTo>
                      <a:pt x="550" y="55"/>
                    </a:lnTo>
                    <a:lnTo>
                      <a:pt x="552" y="64"/>
                    </a:lnTo>
                    <a:lnTo>
                      <a:pt x="555" y="73"/>
                    </a:lnTo>
                    <a:lnTo>
                      <a:pt x="557" y="81"/>
                    </a:lnTo>
                    <a:lnTo>
                      <a:pt x="560" y="89"/>
                    </a:lnTo>
                    <a:lnTo>
                      <a:pt x="563" y="97"/>
                    </a:lnTo>
                    <a:lnTo>
                      <a:pt x="565" y="105"/>
                    </a:lnTo>
                    <a:lnTo>
                      <a:pt x="568" y="112"/>
                    </a:lnTo>
                    <a:lnTo>
                      <a:pt x="570" y="118"/>
                    </a:lnTo>
                    <a:lnTo>
                      <a:pt x="573" y="124"/>
                    </a:lnTo>
                    <a:lnTo>
                      <a:pt x="576" y="128"/>
                    </a:lnTo>
                    <a:lnTo>
                      <a:pt x="578" y="132"/>
                    </a:lnTo>
                    <a:lnTo>
                      <a:pt x="581" y="135"/>
                    </a:lnTo>
                    <a:lnTo>
                      <a:pt x="584" y="136"/>
                    </a:lnTo>
                    <a:lnTo>
                      <a:pt x="586" y="137"/>
                    </a:lnTo>
                    <a:lnTo>
                      <a:pt x="589" y="136"/>
                    </a:lnTo>
                    <a:lnTo>
                      <a:pt x="591" y="135"/>
                    </a:lnTo>
                    <a:lnTo>
                      <a:pt x="594" y="132"/>
                    </a:lnTo>
                    <a:lnTo>
                      <a:pt x="597" y="128"/>
                    </a:lnTo>
                    <a:lnTo>
                      <a:pt x="599" y="124"/>
                    </a:lnTo>
                    <a:lnTo>
                      <a:pt x="602" y="118"/>
                    </a:lnTo>
                    <a:lnTo>
                      <a:pt x="604" y="112"/>
                    </a:lnTo>
                    <a:lnTo>
                      <a:pt x="607" y="105"/>
                    </a:lnTo>
                    <a:lnTo>
                      <a:pt x="609" y="97"/>
                    </a:lnTo>
                    <a:lnTo>
                      <a:pt x="612" y="89"/>
                    </a:lnTo>
                    <a:lnTo>
                      <a:pt x="615" y="81"/>
                    </a:lnTo>
                    <a:lnTo>
                      <a:pt x="617" y="73"/>
                    </a:lnTo>
                    <a:lnTo>
                      <a:pt x="620" y="64"/>
                    </a:lnTo>
                    <a:lnTo>
                      <a:pt x="623" y="55"/>
                    </a:lnTo>
                    <a:lnTo>
                      <a:pt x="625" y="47"/>
                    </a:lnTo>
                    <a:lnTo>
                      <a:pt x="628" y="39"/>
                    </a:lnTo>
                    <a:lnTo>
                      <a:pt x="630" y="31"/>
                    </a:lnTo>
                    <a:lnTo>
                      <a:pt x="633" y="25"/>
                    </a:lnTo>
                    <a:lnTo>
                      <a:pt x="636" y="18"/>
                    </a:lnTo>
                    <a:lnTo>
                      <a:pt x="638" y="13"/>
                    </a:lnTo>
                    <a:lnTo>
                      <a:pt x="641" y="8"/>
                    </a:lnTo>
                    <a:lnTo>
                      <a:pt x="644" y="4"/>
                    </a:lnTo>
                    <a:lnTo>
                      <a:pt x="646" y="2"/>
                    </a:lnTo>
                    <a:lnTo>
                      <a:pt x="649" y="0"/>
                    </a:lnTo>
                    <a:lnTo>
                      <a:pt x="651" y="0"/>
                    </a:lnTo>
                    <a:lnTo>
                      <a:pt x="654" y="0"/>
                    </a:lnTo>
                    <a:lnTo>
                      <a:pt x="656" y="2"/>
                    </a:lnTo>
                    <a:lnTo>
                      <a:pt x="659" y="4"/>
                    </a:lnTo>
                    <a:lnTo>
                      <a:pt x="662" y="8"/>
                    </a:lnTo>
                    <a:lnTo>
                      <a:pt x="664" y="13"/>
                    </a:lnTo>
                    <a:lnTo>
                      <a:pt x="667" y="18"/>
                    </a:lnTo>
                    <a:lnTo>
                      <a:pt x="669" y="25"/>
                    </a:lnTo>
                    <a:lnTo>
                      <a:pt x="672" y="31"/>
                    </a:lnTo>
                    <a:lnTo>
                      <a:pt x="675" y="39"/>
                    </a:lnTo>
                    <a:lnTo>
                      <a:pt x="677" y="47"/>
                    </a:lnTo>
                    <a:lnTo>
                      <a:pt x="680" y="55"/>
                    </a:lnTo>
                    <a:lnTo>
                      <a:pt x="683" y="64"/>
                    </a:lnTo>
                    <a:lnTo>
                      <a:pt x="685" y="73"/>
                    </a:lnTo>
                    <a:lnTo>
                      <a:pt x="688" y="81"/>
                    </a:lnTo>
                    <a:lnTo>
                      <a:pt x="690" y="89"/>
                    </a:lnTo>
                    <a:lnTo>
                      <a:pt x="693" y="97"/>
                    </a:lnTo>
                    <a:lnTo>
                      <a:pt x="696" y="105"/>
                    </a:lnTo>
                    <a:lnTo>
                      <a:pt x="698" y="112"/>
                    </a:lnTo>
                    <a:lnTo>
                      <a:pt x="701" y="118"/>
                    </a:lnTo>
                    <a:lnTo>
                      <a:pt x="703" y="124"/>
                    </a:lnTo>
                    <a:lnTo>
                      <a:pt x="706" y="128"/>
                    </a:lnTo>
                    <a:lnTo>
                      <a:pt x="708" y="132"/>
                    </a:lnTo>
                    <a:lnTo>
                      <a:pt x="711" y="135"/>
                    </a:lnTo>
                    <a:lnTo>
                      <a:pt x="714" y="136"/>
                    </a:lnTo>
                    <a:lnTo>
                      <a:pt x="716" y="137"/>
                    </a:lnTo>
                    <a:lnTo>
                      <a:pt x="719" y="136"/>
                    </a:lnTo>
                    <a:lnTo>
                      <a:pt x="722" y="135"/>
                    </a:lnTo>
                    <a:lnTo>
                      <a:pt x="724" y="132"/>
                    </a:lnTo>
                    <a:lnTo>
                      <a:pt x="727" y="128"/>
                    </a:lnTo>
                    <a:lnTo>
                      <a:pt x="729" y="124"/>
                    </a:lnTo>
                    <a:lnTo>
                      <a:pt x="732" y="118"/>
                    </a:lnTo>
                    <a:lnTo>
                      <a:pt x="735" y="112"/>
                    </a:lnTo>
                    <a:lnTo>
                      <a:pt x="737" y="105"/>
                    </a:lnTo>
                    <a:lnTo>
                      <a:pt x="740" y="97"/>
                    </a:lnTo>
                    <a:lnTo>
                      <a:pt x="743" y="89"/>
                    </a:lnTo>
                    <a:lnTo>
                      <a:pt x="745" y="81"/>
                    </a:lnTo>
                    <a:lnTo>
                      <a:pt x="747" y="73"/>
                    </a:lnTo>
                    <a:lnTo>
                      <a:pt x="750" y="64"/>
                    </a:lnTo>
                    <a:lnTo>
                      <a:pt x="753" y="55"/>
                    </a:lnTo>
                    <a:lnTo>
                      <a:pt x="755" y="47"/>
                    </a:lnTo>
                    <a:lnTo>
                      <a:pt x="758" y="39"/>
                    </a:lnTo>
                    <a:lnTo>
                      <a:pt x="761" y="31"/>
                    </a:lnTo>
                    <a:lnTo>
                      <a:pt x="763" y="25"/>
                    </a:lnTo>
                    <a:lnTo>
                      <a:pt x="766" y="18"/>
                    </a:lnTo>
                    <a:lnTo>
                      <a:pt x="768" y="13"/>
                    </a:lnTo>
                    <a:lnTo>
                      <a:pt x="771" y="8"/>
                    </a:lnTo>
                    <a:lnTo>
                      <a:pt x="774" y="4"/>
                    </a:lnTo>
                    <a:lnTo>
                      <a:pt x="776" y="2"/>
                    </a:lnTo>
                    <a:lnTo>
                      <a:pt x="779" y="0"/>
                    </a:lnTo>
                    <a:lnTo>
                      <a:pt x="782" y="0"/>
                    </a:lnTo>
                    <a:lnTo>
                      <a:pt x="784" y="0"/>
                    </a:lnTo>
                    <a:lnTo>
                      <a:pt x="787" y="2"/>
                    </a:lnTo>
                    <a:lnTo>
                      <a:pt x="789" y="4"/>
                    </a:lnTo>
                    <a:lnTo>
                      <a:pt x="792" y="8"/>
                    </a:lnTo>
                    <a:lnTo>
                      <a:pt x="794" y="13"/>
                    </a:lnTo>
                    <a:lnTo>
                      <a:pt x="797" y="18"/>
                    </a:lnTo>
                    <a:lnTo>
                      <a:pt x="800" y="25"/>
                    </a:lnTo>
                    <a:lnTo>
                      <a:pt x="802" y="31"/>
                    </a:lnTo>
                    <a:lnTo>
                      <a:pt x="805" y="39"/>
                    </a:lnTo>
                    <a:lnTo>
                      <a:pt x="807" y="47"/>
                    </a:lnTo>
                    <a:lnTo>
                      <a:pt x="810" y="55"/>
                    </a:lnTo>
                    <a:lnTo>
                      <a:pt x="813" y="64"/>
                    </a:lnTo>
                    <a:lnTo>
                      <a:pt x="815" y="73"/>
                    </a:lnTo>
                    <a:lnTo>
                      <a:pt x="818" y="81"/>
                    </a:lnTo>
                    <a:lnTo>
                      <a:pt x="821" y="89"/>
                    </a:lnTo>
                    <a:lnTo>
                      <a:pt x="823" y="97"/>
                    </a:lnTo>
                    <a:lnTo>
                      <a:pt x="826" y="105"/>
                    </a:lnTo>
                    <a:lnTo>
                      <a:pt x="828" y="112"/>
                    </a:lnTo>
                    <a:lnTo>
                      <a:pt x="831" y="118"/>
                    </a:lnTo>
                    <a:lnTo>
                      <a:pt x="834" y="124"/>
                    </a:lnTo>
                    <a:lnTo>
                      <a:pt x="836" y="128"/>
                    </a:lnTo>
                    <a:lnTo>
                      <a:pt x="839" y="132"/>
                    </a:lnTo>
                    <a:lnTo>
                      <a:pt x="841" y="135"/>
                    </a:lnTo>
                    <a:lnTo>
                      <a:pt x="844" y="136"/>
                    </a:lnTo>
                    <a:lnTo>
                      <a:pt x="846" y="137"/>
                    </a:lnTo>
                    <a:lnTo>
                      <a:pt x="849" y="136"/>
                    </a:lnTo>
                    <a:lnTo>
                      <a:pt x="852" y="135"/>
                    </a:lnTo>
                    <a:lnTo>
                      <a:pt x="854" y="132"/>
                    </a:lnTo>
                    <a:lnTo>
                      <a:pt x="857" y="128"/>
                    </a:lnTo>
                    <a:lnTo>
                      <a:pt x="860" y="124"/>
                    </a:lnTo>
                    <a:lnTo>
                      <a:pt x="862" y="118"/>
                    </a:lnTo>
                    <a:lnTo>
                      <a:pt x="865" y="112"/>
                    </a:lnTo>
                    <a:lnTo>
                      <a:pt x="867" y="105"/>
                    </a:lnTo>
                    <a:lnTo>
                      <a:pt x="870" y="97"/>
                    </a:lnTo>
                    <a:lnTo>
                      <a:pt x="873" y="89"/>
                    </a:lnTo>
                    <a:lnTo>
                      <a:pt x="875" y="81"/>
                    </a:lnTo>
                    <a:lnTo>
                      <a:pt x="878" y="73"/>
                    </a:lnTo>
                    <a:lnTo>
                      <a:pt x="881" y="64"/>
                    </a:lnTo>
                    <a:lnTo>
                      <a:pt x="883" y="55"/>
                    </a:lnTo>
                    <a:lnTo>
                      <a:pt x="885" y="47"/>
                    </a:lnTo>
                    <a:lnTo>
                      <a:pt x="888" y="39"/>
                    </a:lnTo>
                    <a:lnTo>
                      <a:pt x="891" y="31"/>
                    </a:lnTo>
                    <a:lnTo>
                      <a:pt x="893" y="25"/>
                    </a:lnTo>
                    <a:lnTo>
                      <a:pt x="896" y="18"/>
                    </a:lnTo>
                    <a:lnTo>
                      <a:pt x="899" y="13"/>
                    </a:lnTo>
                    <a:lnTo>
                      <a:pt x="901" y="8"/>
                    </a:lnTo>
                    <a:lnTo>
                      <a:pt x="904" y="4"/>
                    </a:lnTo>
                    <a:lnTo>
                      <a:pt x="906" y="2"/>
                    </a:lnTo>
                    <a:lnTo>
                      <a:pt x="909" y="0"/>
                    </a:lnTo>
                    <a:lnTo>
                      <a:pt x="912" y="0"/>
                    </a:lnTo>
                    <a:lnTo>
                      <a:pt x="914" y="0"/>
                    </a:lnTo>
                    <a:lnTo>
                      <a:pt x="917" y="2"/>
                    </a:lnTo>
                    <a:lnTo>
                      <a:pt x="920" y="4"/>
                    </a:lnTo>
                    <a:lnTo>
                      <a:pt x="922" y="8"/>
                    </a:lnTo>
                    <a:lnTo>
                      <a:pt x="925" y="13"/>
                    </a:lnTo>
                    <a:lnTo>
                      <a:pt x="927" y="18"/>
                    </a:lnTo>
                    <a:lnTo>
                      <a:pt x="930" y="25"/>
                    </a:lnTo>
                    <a:lnTo>
                      <a:pt x="932" y="31"/>
                    </a:lnTo>
                    <a:lnTo>
                      <a:pt x="935" y="39"/>
                    </a:lnTo>
                    <a:lnTo>
                      <a:pt x="938" y="47"/>
                    </a:lnTo>
                    <a:lnTo>
                      <a:pt x="940" y="55"/>
                    </a:lnTo>
                    <a:lnTo>
                      <a:pt x="943" y="64"/>
                    </a:lnTo>
                    <a:lnTo>
                      <a:pt x="945" y="73"/>
                    </a:lnTo>
                    <a:lnTo>
                      <a:pt x="948" y="81"/>
                    </a:lnTo>
                    <a:lnTo>
                      <a:pt x="951" y="89"/>
                    </a:lnTo>
                    <a:lnTo>
                      <a:pt x="953" y="97"/>
                    </a:lnTo>
                    <a:lnTo>
                      <a:pt x="956" y="105"/>
                    </a:lnTo>
                    <a:lnTo>
                      <a:pt x="959" y="112"/>
                    </a:lnTo>
                    <a:lnTo>
                      <a:pt x="961" y="118"/>
                    </a:lnTo>
                    <a:lnTo>
                      <a:pt x="964" y="124"/>
                    </a:lnTo>
                    <a:lnTo>
                      <a:pt x="966" y="128"/>
                    </a:lnTo>
                    <a:lnTo>
                      <a:pt x="969" y="132"/>
                    </a:lnTo>
                    <a:lnTo>
                      <a:pt x="972" y="135"/>
                    </a:lnTo>
                    <a:lnTo>
                      <a:pt x="974" y="136"/>
                    </a:lnTo>
                    <a:lnTo>
                      <a:pt x="977" y="137"/>
                    </a:lnTo>
                    <a:lnTo>
                      <a:pt x="979" y="136"/>
                    </a:lnTo>
                    <a:lnTo>
                      <a:pt x="982" y="135"/>
                    </a:lnTo>
                    <a:lnTo>
                      <a:pt x="984" y="132"/>
                    </a:lnTo>
                    <a:lnTo>
                      <a:pt x="987" y="128"/>
                    </a:lnTo>
                    <a:lnTo>
                      <a:pt x="990" y="124"/>
                    </a:lnTo>
                    <a:lnTo>
                      <a:pt x="992" y="118"/>
                    </a:lnTo>
                    <a:lnTo>
                      <a:pt x="995" y="112"/>
                    </a:lnTo>
                    <a:lnTo>
                      <a:pt x="998" y="105"/>
                    </a:lnTo>
                    <a:lnTo>
                      <a:pt x="1000" y="97"/>
                    </a:lnTo>
                    <a:lnTo>
                      <a:pt x="1003" y="89"/>
                    </a:lnTo>
                    <a:lnTo>
                      <a:pt x="1005" y="81"/>
                    </a:lnTo>
                    <a:lnTo>
                      <a:pt x="1008" y="73"/>
                    </a:lnTo>
                    <a:lnTo>
                      <a:pt x="1011" y="64"/>
                    </a:lnTo>
                    <a:lnTo>
                      <a:pt x="1013" y="55"/>
                    </a:lnTo>
                    <a:lnTo>
                      <a:pt x="1016" y="47"/>
                    </a:lnTo>
                    <a:lnTo>
                      <a:pt x="1019" y="39"/>
                    </a:lnTo>
                    <a:lnTo>
                      <a:pt x="1021" y="31"/>
                    </a:lnTo>
                    <a:lnTo>
                      <a:pt x="1023" y="25"/>
                    </a:lnTo>
                    <a:lnTo>
                      <a:pt x="1026" y="18"/>
                    </a:lnTo>
                    <a:lnTo>
                      <a:pt x="1029" y="13"/>
                    </a:lnTo>
                    <a:lnTo>
                      <a:pt x="1031" y="8"/>
                    </a:lnTo>
                    <a:lnTo>
                      <a:pt x="1034" y="4"/>
                    </a:lnTo>
                    <a:lnTo>
                      <a:pt x="1037" y="2"/>
                    </a:lnTo>
                    <a:lnTo>
                      <a:pt x="1039" y="0"/>
                    </a:lnTo>
                    <a:lnTo>
                      <a:pt x="1042" y="0"/>
                    </a:lnTo>
                    <a:lnTo>
                      <a:pt x="1044" y="0"/>
                    </a:lnTo>
                    <a:lnTo>
                      <a:pt x="1047" y="2"/>
                    </a:lnTo>
                    <a:lnTo>
                      <a:pt x="1050" y="4"/>
                    </a:lnTo>
                    <a:lnTo>
                      <a:pt x="1052" y="8"/>
                    </a:lnTo>
                    <a:lnTo>
                      <a:pt x="1055" y="13"/>
                    </a:lnTo>
                    <a:lnTo>
                      <a:pt x="1058" y="18"/>
                    </a:lnTo>
                    <a:lnTo>
                      <a:pt x="1060" y="25"/>
                    </a:lnTo>
                    <a:lnTo>
                      <a:pt x="1063" y="31"/>
                    </a:lnTo>
                    <a:lnTo>
                      <a:pt x="1065" y="39"/>
                    </a:lnTo>
                    <a:lnTo>
                      <a:pt x="1068" y="47"/>
                    </a:lnTo>
                    <a:lnTo>
                      <a:pt x="1070" y="55"/>
                    </a:lnTo>
                    <a:lnTo>
                      <a:pt x="1073" y="64"/>
                    </a:lnTo>
                    <a:lnTo>
                      <a:pt x="1076" y="73"/>
                    </a:lnTo>
                    <a:lnTo>
                      <a:pt x="1078" y="81"/>
                    </a:lnTo>
                    <a:lnTo>
                      <a:pt x="1081" y="89"/>
                    </a:lnTo>
                    <a:lnTo>
                      <a:pt x="1083" y="97"/>
                    </a:lnTo>
                    <a:lnTo>
                      <a:pt x="1086" y="105"/>
                    </a:lnTo>
                    <a:lnTo>
                      <a:pt x="1089" y="112"/>
                    </a:lnTo>
                    <a:lnTo>
                      <a:pt x="1091" y="118"/>
                    </a:lnTo>
                    <a:lnTo>
                      <a:pt x="1094" y="124"/>
                    </a:lnTo>
                    <a:lnTo>
                      <a:pt x="1097" y="128"/>
                    </a:lnTo>
                    <a:lnTo>
                      <a:pt x="1099" y="132"/>
                    </a:lnTo>
                    <a:lnTo>
                      <a:pt x="1102" y="135"/>
                    </a:lnTo>
                    <a:lnTo>
                      <a:pt x="1104" y="136"/>
                    </a:lnTo>
                    <a:lnTo>
                      <a:pt x="1107" y="137"/>
                    </a:lnTo>
                    <a:lnTo>
                      <a:pt x="1110" y="136"/>
                    </a:lnTo>
                    <a:lnTo>
                      <a:pt x="1112" y="135"/>
                    </a:lnTo>
                    <a:lnTo>
                      <a:pt x="1115" y="132"/>
                    </a:lnTo>
                    <a:lnTo>
                      <a:pt x="1117" y="128"/>
                    </a:lnTo>
                    <a:lnTo>
                      <a:pt x="1120" y="124"/>
                    </a:lnTo>
                    <a:lnTo>
                      <a:pt x="1122" y="118"/>
                    </a:lnTo>
                    <a:lnTo>
                      <a:pt x="1125" y="112"/>
                    </a:lnTo>
                    <a:lnTo>
                      <a:pt x="1128" y="105"/>
                    </a:lnTo>
                    <a:lnTo>
                      <a:pt x="1130" y="97"/>
                    </a:lnTo>
                    <a:lnTo>
                      <a:pt x="1133" y="89"/>
                    </a:lnTo>
                    <a:lnTo>
                      <a:pt x="1135" y="81"/>
                    </a:lnTo>
                    <a:lnTo>
                      <a:pt x="1138" y="73"/>
                    </a:lnTo>
                    <a:lnTo>
                      <a:pt x="1141" y="64"/>
                    </a:lnTo>
                    <a:lnTo>
                      <a:pt x="1143" y="55"/>
                    </a:lnTo>
                    <a:lnTo>
                      <a:pt x="1146" y="47"/>
                    </a:lnTo>
                    <a:lnTo>
                      <a:pt x="1149" y="39"/>
                    </a:lnTo>
                    <a:lnTo>
                      <a:pt x="1151" y="31"/>
                    </a:lnTo>
                    <a:lnTo>
                      <a:pt x="1154" y="25"/>
                    </a:lnTo>
                    <a:lnTo>
                      <a:pt x="1156" y="18"/>
                    </a:lnTo>
                    <a:lnTo>
                      <a:pt x="1159" y="13"/>
                    </a:lnTo>
                    <a:lnTo>
                      <a:pt x="1161" y="8"/>
                    </a:lnTo>
                    <a:lnTo>
                      <a:pt x="1164" y="4"/>
                    </a:lnTo>
                    <a:lnTo>
                      <a:pt x="1167" y="2"/>
                    </a:lnTo>
                    <a:lnTo>
                      <a:pt x="1169" y="0"/>
                    </a:lnTo>
                    <a:lnTo>
                      <a:pt x="1172" y="0"/>
                    </a:lnTo>
                    <a:lnTo>
                      <a:pt x="1174" y="0"/>
                    </a:lnTo>
                    <a:lnTo>
                      <a:pt x="1177" y="2"/>
                    </a:lnTo>
                    <a:lnTo>
                      <a:pt x="1180" y="4"/>
                    </a:lnTo>
                    <a:lnTo>
                      <a:pt x="1182" y="8"/>
                    </a:lnTo>
                    <a:lnTo>
                      <a:pt x="1185" y="13"/>
                    </a:lnTo>
                    <a:lnTo>
                      <a:pt x="1188" y="18"/>
                    </a:lnTo>
                    <a:lnTo>
                      <a:pt x="1190" y="25"/>
                    </a:lnTo>
                    <a:lnTo>
                      <a:pt x="1193" y="31"/>
                    </a:lnTo>
                    <a:lnTo>
                      <a:pt x="1195" y="39"/>
                    </a:lnTo>
                    <a:lnTo>
                      <a:pt x="1198" y="47"/>
                    </a:lnTo>
                    <a:lnTo>
                      <a:pt x="1201" y="55"/>
                    </a:lnTo>
                    <a:lnTo>
                      <a:pt x="1203" y="64"/>
                    </a:lnTo>
                    <a:lnTo>
                      <a:pt x="1206" y="73"/>
                    </a:lnTo>
                    <a:lnTo>
                      <a:pt x="1208" y="81"/>
                    </a:lnTo>
                    <a:lnTo>
                      <a:pt x="1211" y="89"/>
                    </a:lnTo>
                    <a:lnTo>
                      <a:pt x="1213" y="97"/>
                    </a:lnTo>
                    <a:lnTo>
                      <a:pt x="1216" y="105"/>
                    </a:lnTo>
                    <a:lnTo>
                      <a:pt x="1219" y="112"/>
                    </a:lnTo>
                    <a:lnTo>
                      <a:pt x="1221" y="118"/>
                    </a:lnTo>
                    <a:lnTo>
                      <a:pt x="1224" y="124"/>
                    </a:lnTo>
                    <a:lnTo>
                      <a:pt x="1227" y="128"/>
                    </a:lnTo>
                    <a:lnTo>
                      <a:pt x="1229" y="132"/>
                    </a:lnTo>
                    <a:lnTo>
                      <a:pt x="1232" y="135"/>
                    </a:lnTo>
                    <a:lnTo>
                      <a:pt x="1234" y="136"/>
                    </a:lnTo>
                    <a:lnTo>
                      <a:pt x="1237" y="137"/>
                    </a:lnTo>
                    <a:lnTo>
                      <a:pt x="1240" y="136"/>
                    </a:lnTo>
                    <a:lnTo>
                      <a:pt x="1242" y="135"/>
                    </a:lnTo>
                    <a:lnTo>
                      <a:pt x="1245" y="132"/>
                    </a:lnTo>
                    <a:lnTo>
                      <a:pt x="1248" y="128"/>
                    </a:lnTo>
                    <a:lnTo>
                      <a:pt x="1250" y="124"/>
                    </a:lnTo>
                    <a:lnTo>
                      <a:pt x="1253" y="118"/>
                    </a:lnTo>
                    <a:lnTo>
                      <a:pt x="1255" y="112"/>
                    </a:lnTo>
                    <a:lnTo>
                      <a:pt x="1258" y="105"/>
                    </a:lnTo>
                    <a:lnTo>
                      <a:pt x="1260" y="97"/>
                    </a:lnTo>
                    <a:lnTo>
                      <a:pt x="1263" y="89"/>
                    </a:lnTo>
                    <a:lnTo>
                      <a:pt x="1266" y="81"/>
                    </a:lnTo>
                    <a:lnTo>
                      <a:pt x="1268" y="73"/>
                    </a:lnTo>
                    <a:lnTo>
                      <a:pt x="1271" y="64"/>
                    </a:lnTo>
                    <a:lnTo>
                      <a:pt x="1273" y="55"/>
                    </a:lnTo>
                    <a:lnTo>
                      <a:pt x="1276" y="47"/>
                    </a:lnTo>
                    <a:lnTo>
                      <a:pt x="1279" y="39"/>
                    </a:lnTo>
                    <a:lnTo>
                      <a:pt x="1281" y="31"/>
                    </a:lnTo>
                    <a:lnTo>
                      <a:pt x="1284" y="25"/>
                    </a:lnTo>
                    <a:lnTo>
                      <a:pt x="1287" y="18"/>
                    </a:lnTo>
                    <a:lnTo>
                      <a:pt x="1289" y="13"/>
                    </a:lnTo>
                    <a:lnTo>
                      <a:pt x="1292" y="8"/>
                    </a:lnTo>
                    <a:lnTo>
                      <a:pt x="1294" y="4"/>
                    </a:lnTo>
                    <a:lnTo>
                      <a:pt x="1297" y="2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2"/>
                    </a:lnTo>
                    <a:lnTo>
                      <a:pt x="1310" y="4"/>
                    </a:lnTo>
                    <a:lnTo>
                      <a:pt x="1312" y="8"/>
                    </a:lnTo>
                    <a:lnTo>
                      <a:pt x="1315" y="13"/>
                    </a:lnTo>
                    <a:lnTo>
                      <a:pt x="1318" y="18"/>
                    </a:lnTo>
                    <a:lnTo>
                      <a:pt x="1320" y="25"/>
                    </a:lnTo>
                    <a:lnTo>
                      <a:pt x="1323" y="31"/>
                    </a:lnTo>
                    <a:lnTo>
                      <a:pt x="1326" y="39"/>
                    </a:lnTo>
                    <a:lnTo>
                      <a:pt x="1328" y="47"/>
                    </a:lnTo>
                    <a:lnTo>
                      <a:pt x="1331" y="55"/>
                    </a:lnTo>
                    <a:lnTo>
                      <a:pt x="1333" y="64"/>
                    </a:lnTo>
                    <a:lnTo>
                      <a:pt x="1336" y="73"/>
                    </a:lnTo>
                    <a:lnTo>
                      <a:pt x="1339" y="81"/>
                    </a:lnTo>
                    <a:lnTo>
                      <a:pt x="1341" y="89"/>
                    </a:lnTo>
                    <a:lnTo>
                      <a:pt x="1344" y="97"/>
                    </a:lnTo>
                    <a:lnTo>
                      <a:pt x="1347" y="105"/>
                    </a:lnTo>
                    <a:lnTo>
                      <a:pt x="1349" y="112"/>
                    </a:lnTo>
                    <a:lnTo>
                      <a:pt x="1351" y="118"/>
                    </a:lnTo>
                    <a:lnTo>
                      <a:pt x="1354" y="124"/>
                    </a:lnTo>
                    <a:lnTo>
                      <a:pt x="1357" y="128"/>
                    </a:lnTo>
                    <a:lnTo>
                      <a:pt x="1359" y="132"/>
                    </a:lnTo>
                    <a:lnTo>
                      <a:pt x="1362" y="135"/>
                    </a:lnTo>
                    <a:lnTo>
                      <a:pt x="1365" y="136"/>
                    </a:lnTo>
                    <a:lnTo>
                      <a:pt x="1367" y="137"/>
                    </a:lnTo>
                    <a:lnTo>
                      <a:pt x="1370" y="136"/>
                    </a:lnTo>
                    <a:lnTo>
                      <a:pt x="1372" y="135"/>
                    </a:lnTo>
                    <a:lnTo>
                      <a:pt x="1375" y="132"/>
                    </a:lnTo>
                    <a:lnTo>
                      <a:pt x="1378" y="128"/>
                    </a:lnTo>
                    <a:lnTo>
                      <a:pt x="1380" y="124"/>
                    </a:lnTo>
                    <a:lnTo>
                      <a:pt x="1383" y="118"/>
                    </a:lnTo>
                    <a:lnTo>
                      <a:pt x="1386" y="112"/>
                    </a:lnTo>
                    <a:lnTo>
                      <a:pt x="1388" y="105"/>
                    </a:lnTo>
                    <a:lnTo>
                      <a:pt x="1391" y="97"/>
                    </a:lnTo>
                    <a:lnTo>
                      <a:pt x="1393" y="89"/>
                    </a:lnTo>
                    <a:lnTo>
                      <a:pt x="1396" y="81"/>
                    </a:lnTo>
                    <a:lnTo>
                      <a:pt x="1398" y="73"/>
                    </a:lnTo>
                    <a:lnTo>
                      <a:pt x="1401" y="64"/>
                    </a:lnTo>
                    <a:lnTo>
                      <a:pt x="1404" y="55"/>
                    </a:lnTo>
                    <a:lnTo>
                      <a:pt x="1406" y="47"/>
                    </a:lnTo>
                    <a:lnTo>
                      <a:pt x="1409" y="39"/>
                    </a:lnTo>
                    <a:lnTo>
                      <a:pt x="1411" y="31"/>
                    </a:lnTo>
                    <a:lnTo>
                      <a:pt x="1414" y="25"/>
                    </a:lnTo>
                    <a:lnTo>
                      <a:pt x="1417" y="18"/>
                    </a:lnTo>
                    <a:lnTo>
                      <a:pt x="1419" y="13"/>
                    </a:lnTo>
                    <a:lnTo>
                      <a:pt x="1422" y="8"/>
                    </a:lnTo>
                    <a:lnTo>
                      <a:pt x="1425" y="4"/>
                    </a:lnTo>
                    <a:lnTo>
                      <a:pt x="1427" y="2"/>
                    </a:lnTo>
                    <a:lnTo>
                      <a:pt x="1430" y="0"/>
                    </a:lnTo>
                    <a:lnTo>
                      <a:pt x="1432" y="0"/>
                    </a:lnTo>
                    <a:lnTo>
                      <a:pt x="1435" y="0"/>
                    </a:lnTo>
                    <a:lnTo>
                      <a:pt x="1438" y="2"/>
                    </a:lnTo>
                    <a:lnTo>
                      <a:pt x="1440" y="4"/>
                    </a:lnTo>
                    <a:lnTo>
                      <a:pt x="1443" y="8"/>
                    </a:lnTo>
                    <a:lnTo>
                      <a:pt x="1445" y="13"/>
                    </a:lnTo>
                    <a:lnTo>
                      <a:pt x="1448" y="18"/>
                    </a:lnTo>
                    <a:lnTo>
                      <a:pt x="1450" y="25"/>
                    </a:lnTo>
                    <a:lnTo>
                      <a:pt x="1453" y="31"/>
                    </a:lnTo>
                    <a:lnTo>
                      <a:pt x="1456" y="39"/>
                    </a:lnTo>
                    <a:lnTo>
                      <a:pt x="1458" y="47"/>
                    </a:lnTo>
                    <a:lnTo>
                      <a:pt x="1461" y="55"/>
                    </a:lnTo>
                    <a:lnTo>
                      <a:pt x="1464" y="64"/>
                    </a:lnTo>
                    <a:lnTo>
                      <a:pt x="1466" y="73"/>
                    </a:lnTo>
                    <a:lnTo>
                      <a:pt x="1469" y="81"/>
                    </a:lnTo>
                    <a:lnTo>
                      <a:pt x="1471" y="89"/>
                    </a:lnTo>
                    <a:lnTo>
                      <a:pt x="1474" y="97"/>
                    </a:lnTo>
                    <a:lnTo>
                      <a:pt x="1477" y="105"/>
                    </a:lnTo>
                    <a:lnTo>
                      <a:pt x="1479" y="112"/>
                    </a:lnTo>
                    <a:lnTo>
                      <a:pt x="1482" y="118"/>
                    </a:lnTo>
                    <a:lnTo>
                      <a:pt x="1485" y="124"/>
                    </a:lnTo>
                    <a:lnTo>
                      <a:pt x="1487" y="128"/>
                    </a:lnTo>
                    <a:lnTo>
                      <a:pt x="1489" y="132"/>
                    </a:lnTo>
                    <a:lnTo>
                      <a:pt x="1492" y="135"/>
                    </a:lnTo>
                    <a:lnTo>
                      <a:pt x="1495" y="136"/>
                    </a:lnTo>
                    <a:lnTo>
                      <a:pt x="1497" y="137"/>
                    </a:lnTo>
                    <a:lnTo>
                      <a:pt x="1500" y="136"/>
                    </a:lnTo>
                    <a:lnTo>
                      <a:pt x="1503" y="135"/>
                    </a:lnTo>
                    <a:lnTo>
                      <a:pt x="1505" y="132"/>
                    </a:lnTo>
                    <a:lnTo>
                      <a:pt x="1508" y="128"/>
                    </a:lnTo>
                    <a:lnTo>
                      <a:pt x="1510" y="124"/>
                    </a:lnTo>
                    <a:lnTo>
                      <a:pt x="1513" y="118"/>
                    </a:lnTo>
                    <a:lnTo>
                      <a:pt x="1516" y="112"/>
                    </a:lnTo>
                    <a:lnTo>
                      <a:pt x="1518" y="105"/>
                    </a:lnTo>
                    <a:lnTo>
                      <a:pt x="1521" y="97"/>
                    </a:lnTo>
                    <a:lnTo>
                      <a:pt x="1524" y="89"/>
                    </a:lnTo>
                    <a:lnTo>
                      <a:pt x="1526" y="81"/>
                    </a:lnTo>
                    <a:lnTo>
                      <a:pt x="1529" y="73"/>
                    </a:lnTo>
                    <a:lnTo>
                      <a:pt x="1531" y="64"/>
                    </a:lnTo>
                    <a:lnTo>
                      <a:pt x="1534" y="55"/>
                    </a:lnTo>
                    <a:lnTo>
                      <a:pt x="1536" y="47"/>
                    </a:lnTo>
                    <a:lnTo>
                      <a:pt x="1539" y="39"/>
                    </a:lnTo>
                    <a:lnTo>
                      <a:pt x="1542" y="31"/>
                    </a:lnTo>
                    <a:lnTo>
                      <a:pt x="1544" y="25"/>
                    </a:lnTo>
                    <a:lnTo>
                      <a:pt x="1547" y="18"/>
                    </a:lnTo>
                    <a:lnTo>
                      <a:pt x="1549" y="13"/>
                    </a:lnTo>
                    <a:lnTo>
                      <a:pt x="1552" y="8"/>
                    </a:lnTo>
                    <a:lnTo>
                      <a:pt x="1555" y="4"/>
                    </a:lnTo>
                    <a:lnTo>
                      <a:pt x="1557" y="2"/>
                    </a:lnTo>
                    <a:lnTo>
                      <a:pt x="1560" y="0"/>
                    </a:lnTo>
                    <a:lnTo>
                      <a:pt x="1563" y="0"/>
                    </a:lnTo>
                    <a:lnTo>
                      <a:pt x="1565" y="0"/>
                    </a:lnTo>
                    <a:lnTo>
                      <a:pt x="1568" y="2"/>
                    </a:lnTo>
                    <a:lnTo>
                      <a:pt x="1570" y="4"/>
                    </a:lnTo>
                    <a:lnTo>
                      <a:pt x="1573" y="8"/>
                    </a:lnTo>
                    <a:lnTo>
                      <a:pt x="1576" y="13"/>
                    </a:lnTo>
                    <a:lnTo>
                      <a:pt x="1578" y="18"/>
                    </a:lnTo>
                    <a:lnTo>
                      <a:pt x="1581" y="25"/>
                    </a:lnTo>
                    <a:lnTo>
                      <a:pt x="1583" y="31"/>
                    </a:lnTo>
                    <a:lnTo>
                      <a:pt x="1586" y="39"/>
                    </a:lnTo>
                    <a:lnTo>
                      <a:pt x="1588" y="47"/>
                    </a:lnTo>
                    <a:lnTo>
                      <a:pt x="1591" y="55"/>
                    </a:lnTo>
                    <a:lnTo>
                      <a:pt x="1594" y="64"/>
                    </a:lnTo>
                    <a:lnTo>
                      <a:pt x="1596" y="73"/>
                    </a:lnTo>
                    <a:lnTo>
                      <a:pt x="1599" y="81"/>
                    </a:lnTo>
                    <a:lnTo>
                      <a:pt x="1602" y="89"/>
                    </a:lnTo>
                    <a:lnTo>
                      <a:pt x="1604" y="97"/>
                    </a:lnTo>
                    <a:lnTo>
                      <a:pt x="1607" y="105"/>
                    </a:lnTo>
                    <a:lnTo>
                      <a:pt x="1609" y="112"/>
                    </a:lnTo>
                    <a:lnTo>
                      <a:pt x="1612" y="118"/>
                    </a:lnTo>
                    <a:lnTo>
                      <a:pt x="1615" y="124"/>
                    </a:lnTo>
                    <a:lnTo>
                      <a:pt x="1617" y="128"/>
                    </a:lnTo>
                    <a:lnTo>
                      <a:pt x="1620" y="132"/>
                    </a:lnTo>
                    <a:lnTo>
                      <a:pt x="1623" y="135"/>
                    </a:lnTo>
                    <a:lnTo>
                      <a:pt x="1625" y="136"/>
                    </a:lnTo>
                    <a:lnTo>
                      <a:pt x="1627" y="137"/>
                    </a:lnTo>
                    <a:lnTo>
                      <a:pt x="1630" y="136"/>
                    </a:lnTo>
                    <a:lnTo>
                      <a:pt x="1633" y="135"/>
                    </a:lnTo>
                    <a:lnTo>
                      <a:pt x="1635" y="132"/>
                    </a:lnTo>
                    <a:lnTo>
                      <a:pt x="1638" y="128"/>
                    </a:lnTo>
                    <a:lnTo>
                      <a:pt x="1641" y="124"/>
                    </a:lnTo>
                    <a:lnTo>
                      <a:pt x="1643" y="118"/>
                    </a:lnTo>
                    <a:lnTo>
                      <a:pt x="1646" y="112"/>
                    </a:lnTo>
                    <a:lnTo>
                      <a:pt x="1648" y="105"/>
                    </a:lnTo>
                    <a:lnTo>
                      <a:pt x="1651" y="97"/>
                    </a:lnTo>
                    <a:lnTo>
                      <a:pt x="1654" y="89"/>
                    </a:lnTo>
                    <a:lnTo>
                      <a:pt x="1656" y="81"/>
                    </a:lnTo>
                    <a:lnTo>
                      <a:pt x="1659" y="73"/>
                    </a:lnTo>
                    <a:lnTo>
                      <a:pt x="1662" y="64"/>
                    </a:lnTo>
                    <a:lnTo>
                      <a:pt x="1664" y="55"/>
                    </a:lnTo>
                    <a:lnTo>
                      <a:pt x="1667" y="47"/>
                    </a:lnTo>
                    <a:lnTo>
                      <a:pt x="1669" y="39"/>
                    </a:lnTo>
                    <a:lnTo>
                      <a:pt x="1672" y="31"/>
                    </a:lnTo>
                    <a:lnTo>
                      <a:pt x="1674" y="25"/>
                    </a:lnTo>
                    <a:lnTo>
                      <a:pt x="1677" y="18"/>
                    </a:lnTo>
                    <a:lnTo>
                      <a:pt x="1680" y="13"/>
                    </a:lnTo>
                    <a:lnTo>
                      <a:pt x="1682" y="8"/>
                    </a:lnTo>
                    <a:lnTo>
                      <a:pt x="1685" y="4"/>
                    </a:lnTo>
                    <a:lnTo>
                      <a:pt x="1687" y="2"/>
                    </a:lnTo>
                    <a:lnTo>
                      <a:pt x="1690" y="0"/>
                    </a:lnTo>
                    <a:lnTo>
                      <a:pt x="1693" y="0"/>
                    </a:lnTo>
                    <a:lnTo>
                      <a:pt x="1695" y="0"/>
                    </a:lnTo>
                    <a:lnTo>
                      <a:pt x="1698" y="2"/>
                    </a:lnTo>
                    <a:lnTo>
                      <a:pt x="1701" y="4"/>
                    </a:lnTo>
                    <a:lnTo>
                      <a:pt x="1703" y="8"/>
                    </a:lnTo>
                    <a:lnTo>
                      <a:pt x="1706" y="13"/>
                    </a:lnTo>
                    <a:lnTo>
                      <a:pt x="1708" y="18"/>
                    </a:lnTo>
                    <a:lnTo>
                      <a:pt x="1711" y="25"/>
                    </a:lnTo>
                    <a:lnTo>
                      <a:pt x="1714" y="31"/>
                    </a:lnTo>
                    <a:lnTo>
                      <a:pt x="1716" y="39"/>
                    </a:lnTo>
                    <a:lnTo>
                      <a:pt x="1719" y="47"/>
                    </a:lnTo>
                    <a:lnTo>
                      <a:pt x="1721" y="55"/>
                    </a:lnTo>
                    <a:lnTo>
                      <a:pt x="1724" y="64"/>
                    </a:lnTo>
                    <a:lnTo>
                      <a:pt x="1726" y="73"/>
                    </a:lnTo>
                    <a:lnTo>
                      <a:pt x="1729" y="81"/>
                    </a:lnTo>
                    <a:lnTo>
                      <a:pt x="1732" y="89"/>
                    </a:lnTo>
                    <a:lnTo>
                      <a:pt x="1734" y="97"/>
                    </a:lnTo>
                    <a:lnTo>
                      <a:pt x="1737" y="105"/>
                    </a:lnTo>
                    <a:lnTo>
                      <a:pt x="1740" y="112"/>
                    </a:lnTo>
                    <a:lnTo>
                      <a:pt x="1742" y="118"/>
                    </a:lnTo>
                    <a:lnTo>
                      <a:pt x="1745" y="124"/>
                    </a:lnTo>
                    <a:lnTo>
                      <a:pt x="1747" y="128"/>
                    </a:lnTo>
                    <a:lnTo>
                      <a:pt x="1750" y="132"/>
                    </a:lnTo>
                    <a:lnTo>
                      <a:pt x="1753" y="135"/>
                    </a:lnTo>
                    <a:lnTo>
                      <a:pt x="1755" y="136"/>
                    </a:lnTo>
                    <a:lnTo>
                      <a:pt x="1758" y="137"/>
                    </a:lnTo>
                    <a:lnTo>
                      <a:pt x="1761" y="136"/>
                    </a:lnTo>
                    <a:lnTo>
                      <a:pt x="1763" y="135"/>
                    </a:lnTo>
                    <a:lnTo>
                      <a:pt x="1766" y="132"/>
                    </a:lnTo>
                    <a:lnTo>
                      <a:pt x="1768" y="128"/>
                    </a:lnTo>
                    <a:lnTo>
                      <a:pt x="1771" y="124"/>
                    </a:lnTo>
                    <a:lnTo>
                      <a:pt x="1773" y="118"/>
                    </a:lnTo>
                    <a:lnTo>
                      <a:pt x="1776" y="112"/>
                    </a:lnTo>
                    <a:lnTo>
                      <a:pt x="1779" y="105"/>
                    </a:lnTo>
                    <a:lnTo>
                      <a:pt x="1781" y="97"/>
                    </a:lnTo>
                    <a:lnTo>
                      <a:pt x="1784" y="89"/>
                    </a:lnTo>
                    <a:lnTo>
                      <a:pt x="1786" y="81"/>
                    </a:lnTo>
                    <a:lnTo>
                      <a:pt x="1789" y="73"/>
                    </a:lnTo>
                    <a:lnTo>
                      <a:pt x="1792" y="64"/>
                    </a:lnTo>
                    <a:lnTo>
                      <a:pt x="1794" y="55"/>
                    </a:lnTo>
                    <a:lnTo>
                      <a:pt x="1797" y="47"/>
                    </a:lnTo>
                    <a:lnTo>
                      <a:pt x="1800" y="39"/>
                    </a:lnTo>
                    <a:lnTo>
                      <a:pt x="1802" y="31"/>
                    </a:lnTo>
                    <a:lnTo>
                      <a:pt x="1805" y="25"/>
                    </a:lnTo>
                    <a:lnTo>
                      <a:pt x="1807" y="18"/>
                    </a:lnTo>
                    <a:lnTo>
                      <a:pt x="1810" y="13"/>
                    </a:lnTo>
                    <a:lnTo>
                      <a:pt x="1812" y="8"/>
                    </a:lnTo>
                    <a:lnTo>
                      <a:pt x="1815" y="4"/>
                    </a:lnTo>
                    <a:lnTo>
                      <a:pt x="1818" y="2"/>
                    </a:lnTo>
                    <a:lnTo>
                      <a:pt x="1820" y="0"/>
                    </a:lnTo>
                    <a:lnTo>
                      <a:pt x="1823" y="0"/>
                    </a:lnTo>
                    <a:lnTo>
                      <a:pt x="1825" y="0"/>
                    </a:lnTo>
                    <a:lnTo>
                      <a:pt x="1828" y="2"/>
                    </a:lnTo>
                    <a:lnTo>
                      <a:pt x="1831" y="4"/>
                    </a:lnTo>
                    <a:lnTo>
                      <a:pt x="1833" y="8"/>
                    </a:lnTo>
                    <a:lnTo>
                      <a:pt x="1836" y="13"/>
                    </a:lnTo>
                    <a:lnTo>
                      <a:pt x="1839" y="18"/>
                    </a:lnTo>
                    <a:lnTo>
                      <a:pt x="1841" y="25"/>
                    </a:lnTo>
                    <a:lnTo>
                      <a:pt x="1844" y="31"/>
                    </a:lnTo>
                    <a:lnTo>
                      <a:pt x="1846" y="39"/>
                    </a:lnTo>
                    <a:lnTo>
                      <a:pt x="1849" y="47"/>
                    </a:lnTo>
                    <a:lnTo>
                      <a:pt x="1852" y="55"/>
                    </a:lnTo>
                    <a:lnTo>
                      <a:pt x="1854" y="64"/>
                    </a:lnTo>
                    <a:lnTo>
                      <a:pt x="1857" y="73"/>
                    </a:lnTo>
                    <a:lnTo>
                      <a:pt x="1859" y="81"/>
                    </a:lnTo>
                    <a:lnTo>
                      <a:pt x="1862" y="89"/>
                    </a:lnTo>
                    <a:lnTo>
                      <a:pt x="1864" y="97"/>
                    </a:lnTo>
                    <a:lnTo>
                      <a:pt x="1867" y="105"/>
                    </a:lnTo>
                    <a:lnTo>
                      <a:pt x="1870" y="112"/>
                    </a:lnTo>
                    <a:lnTo>
                      <a:pt x="1872" y="118"/>
                    </a:lnTo>
                    <a:lnTo>
                      <a:pt x="1875" y="124"/>
                    </a:lnTo>
                    <a:lnTo>
                      <a:pt x="1878" y="128"/>
                    </a:lnTo>
                    <a:lnTo>
                      <a:pt x="1880" y="132"/>
                    </a:lnTo>
                    <a:lnTo>
                      <a:pt x="1883" y="135"/>
                    </a:lnTo>
                    <a:lnTo>
                      <a:pt x="1885" y="136"/>
                    </a:lnTo>
                    <a:lnTo>
                      <a:pt x="1888" y="137"/>
                    </a:lnTo>
                    <a:lnTo>
                      <a:pt x="1891" y="136"/>
                    </a:lnTo>
                    <a:lnTo>
                      <a:pt x="1893" y="135"/>
                    </a:lnTo>
                    <a:lnTo>
                      <a:pt x="1896" y="132"/>
                    </a:lnTo>
                    <a:lnTo>
                      <a:pt x="1899" y="128"/>
                    </a:lnTo>
                    <a:lnTo>
                      <a:pt x="1901" y="124"/>
                    </a:lnTo>
                    <a:lnTo>
                      <a:pt x="1904" y="118"/>
                    </a:lnTo>
                    <a:lnTo>
                      <a:pt x="1906" y="112"/>
                    </a:lnTo>
                    <a:lnTo>
                      <a:pt x="1909" y="105"/>
                    </a:lnTo>
                    <a:lnTo>
                      <a:pt x="1911" y="97"/>
                    </a:lnTo>
                    <a:lnTo>
                      <a:pt x="1914" y="89"/>
                    </a:lnTo>
                    <a:lnTo>
                      <a:pt x="1917" y="81"/>
                    </a:lnTo>
                    <a:lnTo>
                      <a:pt x="1919" y="73"/>
                    </a:lnTo>
                    <a:lnTo>
                      <a:pt x="1922" y="64"/>
                    </a:lnTo>
                    <a:lnTo>
                      <a:pt x="1924" y="55"/>
                    </a:lnTo>
                    <a:lnTo>
                      <a:pt x="1927" y="47"/>
                    </a:lnTo>
                    <a:lnTo>
                      <a:pt x="1930" y="39"/>
                    </a:lnTo>
                    <a:lnTo>
                      <a:pt x="1932" y="31"/>
                    </a:lnTo>
                    <a:lnTo>
                      <a:pt x="1935" y="25"/>
                    </a:lnTo>
                    <a:lnTo>
                      <a:pt x="1938" y="18"/>
                    </a:lnTo>
                    <a:lnTo>
                      <a:pt x="1940" y="13"/>
                    </a:lnTo>
                    <a:lnTo>
                      <a:pt x="1943" y="8"/>
                    </a:lnTo>
                    <a:lnTo>
                      <a:pt x="1945" y="4"/>
                    </a:lnTo>
                    <a:lnTo>
                      <a:pt x="1948" y="2"/>
                    </a:lnTo>
                    <a:lnTo>
                      <a:pt x="1951" y="0"/>
                    </a:lnTo>
                    <a:lnTo>
                      <a:pt x="1953" y="0"/>
                    </a:lnTo>
                    <a:lnTo>
                      <a:pt x="1956" y="0"/>
                    </a:lnTo>
                    <a:lnTo>
                      <a:pt x="1958" y="2"/>
                    </a:lnTo>
                    <a:lnTo>
                      <a:pt x="1961" y="4"/>
                    </a:lnTo>
                    <a:lnTo>
                      <a:pt x="1963" y="8"/>
                    </a:lnTo>
                    <a:lnTo>
                      <a:pt x="1966" y="13"/>
                    </a:lnTo>
                    <a:lnTo>
                      <a:pt x="1969" y="18"/>
                    </a:lnTo>
                    <a:lnTo>
                      <a:pt x="1971" y="25"/>
                    </a:lnTo>
                    <a:lnTo>
                      <a:pt x="1974" y="31"/>
                    </a:lnTo>
                    <a:lnTo>
                      <a:pt x="1977" y="39"/>
                    </a:lnTo>
                    <a:lnTo>
                      <a:pt x="1979" y="47"/>
                    </a:lnTo>
                    <a:lnTo>
                      <a:pt x="1982" y="55"/>
                    </a:lnTo>
                    <a:lnTo>
                      <a:pt x="1984" y="64"/>
                    </a:lnTo>
                    <a:lnTo>
                      <a:pt x="1987" y="73"/>
                    </a:lnTo>
                    <a:lnTo>
                      <a:pt x="1990" y="81"/>
                    </a:lnTo>
                    <a:lnTo>
                      <a:pt x="1992" y="89"/>
                    </a:lnTo>
                    <a:lnTo>
                      <a:pt x="1995" y="97"/>
                    </a:lnTo>
                    <a:lnTo>
                      <a:pt x="1998" y="105"/>
                    </a:lnTo>
                    <a:lnTo>
                      <a:pt x="2000" y="112"/>
                    </a:lnTo>
                    <a:lnTo>
                      <a:pt x="2002" y="118"/>
                    </a:lnTo>
                    <a:lnTo>
                      <a:pt x="2005" y="124"/>
                    </a:lnTo>
                    <a:lnTo>
                      <a:pt x="2008" y="128"/>
                    </a:lnTo>
                    <a:lnTo>
                      <a:pt x="2010" y="132"/>
                    </a:lnTo>
                    <a:lnTo>
                      <a:pt x="2013" y="135"/>
                    </a:lnTo>
                    <a:lnTo>
                      <a:pt x="2016" y="136"/>
                    </a:lnTo>
                    <a:lnTo>
                      <a:pt x="2018" y="137"/>
                    </a:lnTo>
                    <a:lnTo>
                      <a:pt x="2021" y="136"/>
                    </a:lnTo>
                    <a:lnTo>
                      <a:pt x="2023" y="135"/>
                    </a:lnTo>
                    <a:lnTo>
                      <a:pt x="2026" y="132"/>
                    </a:lnTo>
                    <a:lnTo>
                      <a:pt x="2029" y="128"/>
                    </a:lnTo>
                    <a:lnTo>
                      <a:pt x="2031" y="124"/>
                    </a:lnTo>
                    <a:lnTo>
                      <a:pt x="2034" y="118"/>
                    </a:lnTo>
                    <a:lnTo>
                      <a:pt x="2037" y="112"/>
                    </a:lnTo>
                    <a:lnTo>
                      <a:pt x="2039" y="105"/>
                    </a:lnTo>
                    <a:lnTo>
                      <a:pt x="2042" y="97"/>
                    </a:lnTo>
                    <a:lnTo>
                      <a:pt x="2044" y="89"/>
                    </a:lnTo>
                    <a:lnTo>
                      <a:pt x="2047" y="81"/>
                    </a:lnTo>
                    <a:lnTo>
                      <a:pt x="2049" y="73"/>
                    </a:lnTo>
                    <a:lnTo>
                      <a:pt x="2052" y="64"/>
                    </a:lnTo>
                    <a:lnTo>
                      <a:pt x="2055" y="55"/>
                    </a:lnTo>
                    <a:lnTo>
                      <a:pt x="2057" y="47"/>
                    </a:lnTo>
                    <a:lnTo>
                      <a:pt x="2060" y="39"/>
                    </a:lnTo>
                    <a:lnTo>
                      <a:pt x="2062" y="31"/>
                    </a:lnTo>
                    <a:lnTo>
                      <a:pt x="2065" y="25"/>
                    </a:lnTo>
                    <a:lnTo>
                      <a:pt x="2068" y="18"/>
                    </a:lnTo>
                    <a:lnTo>
                      <a:pt x="2070" y="13"/>
                    </a:lnTo>
                    <a:lnTo>
                      <a:pt x="2073" y="8"/>
                    </a:lnTo>
                    <a:lnTo>
                      <a:pt x="2076" y="4"/>
                    </a:lnTo>
                    <a:lnTo>
                      <a:pt x="2078" y="2"/>
                    </a:lnTo>
                    <a:lnTo>
                      <a:pt x="2081" y="0"/>
                    </a:lnTo>
                    <a:lnTo>
                      <a:pt x="2083" y="0"/>
                    </a:lnTo>
                    <a:lnTo>
                      <a:pt x="2086" y="0"/>
                    </a:lnTo>
                    <a:lnTo>
                      <a:pt x="2089" y="2"/>
                    </a:lnTo>
                    <a:lnTo>
                      <a:pt x="2091" y="4"/>
                    </a:lnTo>
                    <a:lnTo>
                      <a:pt x="2094" y="8"/>
                    </a:lnTo>
                    <a:lnTo>
                      <a:pt x="2096" y="13"/>
                    </a:lnTo>
                    <a:lnTo>
                      <a:pt x="2099" y="18"/>
                    </a:lnTo>
                    <a:lnTo>
                      <a:pt x="2101" y="25"/>
                    </a:lnTo>
                    <a:lnTo>
                      <a:pt x="2104" y="31"/>
                    </a:lnTo>
                    <a:lnTo>
                      <a:pt x="2107" y="39"/>
                    </a:lnTo>
                    <a:lnTo>
                      <a:pt x="2109" y="47"/>
                    </a:lnTo>
                    <a:lnTo>
                      <a:pt x="2112" y="55"/>
                    </a:lnTo>
                    <a:lnTo>
                      <a:pt x="2115" y="64"/>
                    </a:lnTo>
                    <a:lnTo>
                      <a:pt x="2117" y="73"/>
                    </a:lnTo>
                    <a:lnTo>
                      <a:pt x="2120" y="81"/>
                    </a:lnTo>
                    <a:lnTo>
                      <a:pt x="2122" y="89"/>
                    </a:lnTo>
                    <a:lnTo>
                      <a:pt x="2125" y="97"/>
                    </a:lnTo>
                    <a:lnTo>
                      <a:pt x="2128" y="105"/>
                    </a:lnTo>
                    <a:lnTo>
                      <a:pt x="2130" y="112"/>
                    </a:lnTo>
                    <a:lnTo>
                      <a:pt x="2133" y="118"/>
                    </a:lnTo>
                    <a:lnTo>
                      <a:pt x="2136" y="124"/>
                    </a:lnTo>
                    <a:lnTo>
                      <a:pt x="2138" y="128"/>
                    </a:lnTo>
                    <a:lnTo>
                      <a:pt x="2140" y="132"/>
                    </a:lnTo>
                    <a:lnTo>
                      <a:pt x="2143" y="135"/>
                    </a:lnTo>
                    <a:lnTo>
                      <a:pt x="2146" y="136"/>
                    </a:lnTo>
                    <a:lnTo>
                      <a:pt x="2148" y="137"/>
                    </a:lnTo>
                    <a:lnTo>
                      <a:pt x="2151" y="136"/>
                    </a:lnTo>
                    <a:lnTo>
                      <a:pt x="2154" y="135"/>
                    </a:lnTo>
                    <a:lnTo>
                      <a:pt x="2156" y="132"/>
                    </a:lnTo>
                    <a:lnTo>
                      <a:pt x="2159" y="128"/>
                    </a:lnTo>
                    <a:lnTo>
                      <a:pt x="2161" y="124"/>
                    </a:lnTo>
                    <a:lnTo>
                      <a:pt x="2164" y="118"/>
                    </a:lnTo>
                    <a:lnTo>
                      <a:pt x="2167" y="112"/>
                    </a:lnTo>
                    <a:lnTo>
                      <a:pt x="2169" y="105"/>
                    </a:lnTo>
                    <a:lnTo>
                      <a:pt x="2172" y="97"/>
                    </a:lnTo>
                    <a:lnTo>
                      <a:pt x="2175" y="89"/>
                    </a:lnTo>
                    <a:lnTo>
                      <a:pt x="2177" y="81"/>
                    </a:lnTo>
                    <a:lnTo>
                      <a:pt x="2180" y="73"/>
                    </a:lnTo>
                    <a:lnTo>
                      <a:pt x="2182" y="64"/>
                    </a:lnTo>
                    <a:lnTo>
                      <a:pt x="2185" y="55"/>
                    </a:lnTo>
                    <a:lnTo>
                      <a:pt x="2187" y="47"/>
                    </a:lnTo>
                    <a:lnTo>
                      <a:pt x="2190" y="39"/>
                    </a:lnTo>
                    <a:lnTo>
                      <a:pt x="2193" y="31"/>
                    </a:lnTo>
                    <a:lnTo>
                      <a:pt x="2195" y="25"/>
                    </a:lnTo>
                    <a:lnTo>
                      <a:pt x="2198" y="18"/>
                    </a:lnTo>
                    <a:lnTo>
                      <a:pt x="2200" y="13"/>
                    </a:lnTo>
                    <a:lnTo>
                      <a:pt x="2203" y="8"/>
                    </a:lnTo>
                    <a:lnTo>
                      <a:pt x="2206" y="4"/>
                    </a:lnTo>
                    <a:lnTo>
                      <a:pt x="2208" y="2"/>
                    </a:lnTo>
                    <a:lnTo>
                      <a:pt x="2211" y="0"/>
                    </a:lnTo>
                    <a:lnTo>
                      <a:pt x="2214" y="0"/>
                    </a:lnTo>
                    <a:lnTo>
                      <a:pt x="2216" y="0"/>
                    </a:lnTo>
                    <a:lnTo>
                      <a:pt x="2219" y="2"/>
                    </a:lnTo>
                    <a:lnTo>
                      <a:pt x="2221" y="4"/>
                    </a:lnTo>
                    <a:lnTo>
                      <a:pt x="2224" y="8"/>
                    </a:lnTo>
                    <a:lnTo>
                      <a:pt x="2227" y="13"/>
                    </a:lnTo>
                    <a:lnTo>
                      <a:pt x="2229" y="18"/>
                    </a:lnTo>
                    <a:lnTo>
                      <a:pt x="2232" y="25"/>
                    </a:lnTo>
                    <a:lnTo>
                      <a:pt x="2234" y="31"/>
                    </a:lnTo>
                    <a:lnTo>
                      <a:pt x="2237" y="39"/>
                    </a:lnTo>
                    <a:lnTo>
                      <a:pt x="2239" y="47"/>
                    </a:lnTo>
                    <a:lnTo>
                      <a:pt x="2242" y="55"/>
                    </a:lnTo>
                    <a:lnTo>
                      <a:pt x="2245" y="64"/>
                    </a:lnTo>
                    <a:lnTo>
                      <a:pt x="2247" y="73"/>
                    </a:lnTo>
                    <a:lnTo>
                      <a:pt x="2250" y="81"/>
                    </a:lnTo>
                    <a:lnTo>
                      <a:pt x="2253" y="89"/>
                    </a:lnTo>
                    <a:lnTo>
                      <a:pt x="2255" y="97"/>
                    </a:lnTo>
                    <a:lnTo>
                      <a:pt x="2258" y="105"/>
                    </a:lnTo>
                    <a:lnTo>
                      <a:pt x="2260" y="112"/>
                    </a:lnTo>
                    <a:lnTo>
                      <a:pt x="2263" y="118"/>
                    </a:lnTo>
                    <a:lnTo>
                      <a:pt x="2266" y="124"/>
                    </a:lnTo>
                    <a:lnTo>
                      <a:pt x="2268" y="128"/>
                    </a:lnTo>
                    <a:lnTo>
                      <a:pt x="2271" y="132"/>
                    </a:lnTo>
                    <a:lnTo>
                      <a:pt x="2274" y="135"/>
                    </a:lnTo>
                    <a:lnTo>
                      <a:pt x="2276" y="136"/>
                    </a:lnTo>
                    <a:lnTo>
                      <a:pt x="2278" y="137"/>
                    </a:lnTo>
                    <a:lnTo>
                      <a:pt x="2281" y="136"/>
                    </a:lnTo>
                    <a:lnTo>
                      <a:pt x="2284" y="135"/>
                    </a:lnTo>
                    <a:lnTo>
                      <a:pt x="2286" y="132"/>
                    </a:lnTo>
                    <a:lnTo>
                      <a:pt x="2289" y="128"/>
                    </a:lnTo>
                    <a:lnTo>
                      <a:pt x="2292" y="124"/>
                    </a:lnTo>
                    <a:lnTo>
                      <a:pt x="2294" y="118"/>
                    </a:lnTo>
                    <a:lnTo>
                      <a:pt x="2297" y="112"/>
                    </a:lnTo>
                    <a:lnTo>
                      <a:pt x="2299" y="105"/>
                    </a:lnTo>
                    <a:lnTo>
                      <a:pt x="2302" y="97"/>
                    </a:lnTo>
                    <a:lnTo>
                      <a:pt x="2305" y="89"/>
                    </a:lnTo>
                    <a:lnTo>
                      <a:pt x="2307" y="81"/>
                    </a:lnTo>
                    <a:lnTo>
                      <a:pt x="2310" y="73"/>
                    </a:lnTo>
                    <a:lnTo>
                      <a:pt x="2313" y="64"/>
                    </a:lnTo>
                    <a:lnTo>
                      <a:pt x="2315" y="55"/>
                    </a:lnTo>
                    <a:lnTo>
                      <a:pt x="2318" y="47"/>
                    </a:lnTo>
                    <a:lnTo>
                      <a:pt x="2320" y="39"/>
                    </a:lnTo>
                    <a:lnTo>
                      <a:pt x="2323" y="31"/>
                    </a:lnTo>
                    <a:lnTo>
                      <a:pt x="2325" y="25"/>
                    </a:lnTo>
                    <a:lnTo>
                      <a:pt x="2328" y="18"/>
                    </a:lnTo>
                    <a:lnTo>
                      <a:pt x="2331" y="13"/>
                    </a:lnTo>
                    <a:lnTo>
                      <a:pt x="2333" y="8"/>
                    </a:lnTo>
                    <a:lnTo>
                      <a:pt x="2336" y="4"/>
                    </a:lnTo>
                    <a:lnTo>
                      <a:pt x="2338" y="2"/>
                    </a:lnTo>
                    <a:lnTo>
                      <a:pt x="2341" y="0"/>
                    </a:lnTo>
                    <a:lnTo>
                      <a:pt x="2344" y="0"/>
                    </a:lnTo>
                    <a:lnTo>
                      <a:pt x="2346" y="0"/>
                    </a:lnTo>
                    <a:lnTo>
                      <a:pt x="2349" y="2"/>
                    </a:lnTo>
                    <a:lnTo>
                      <a:pt x="2352" y="4"/>
                    </a:lnTo>
                    <a:lnTo>
                      <a:pt x="2354" y="8"/>
                    </a:lnTo>
                    <a:lnTo>
                      <a:pt x="2357" y="13"/>
                    </a:lnTo>
                    <a:lnTo>
                      <a:pt x="2359" y="18"/>
                    </a:lnTo>
                    <a:lnTo>
                      <a:pt x="2362" y="25"/>
                    </a:lnTo>
                    <a:lnTo>
                      <a:pt x="2365" y="31"/>
                    </a:lnTo>
                    <a:lnTo>
                      <a:pt x="2367" y="39"/>
                    </a:lnTo>
                    <a:lnTo>
                      <a:pt x="2370" y="47"/>
                    </a:lnTo>
                    <a:lnTo>
                      <a:pt x="2372" y="55"/>
                    </a:lnTo>
                    <a:lnTo>
                      <a:pt x="2375" y="64"/>
                    </a:lnTo>
                    <a:lnTo>
                      <a:pt x="2377" y="73"/>
                    </a:lnTo>
                    <a:lnTo>
                      <a:pt x="2380" y="81"/>
                    </a:lnTo>
                    <a:lnTo>
                      <a:pt x="2383" y="89"/>
                    </a:lnTo>
                    <a:lnTo>
                      <a:pt x="2385" y="97"/>
                    </a:lnTo>
                    <a:lnTo>
                      <a:pt x="2388" y="105"/>
                    </a:lnTo>
                    <a:lnTo>
                      <a:pt x="2391" y="112"/>
                    </a:lnTo>
                    <a:lnTo>
                      <a:pt x="2393" y="118"/>
                    </a:lnTo>
                    <a:lnTo>
                      <a:pt x="2396" y="124"/>
                    </a:lnTo>
                    <a:lnTo>
                      <a:pt x="2398" y="128"/>
                    </a:lnTo>
                    <a:lnTo>
                      <a:pt x="2401" y="132"/>
                    </a:lnTo>
                    <a:lnTo>
                      <a:pt x="2404" y="135"/>
                    </a:lnTo>
                    <a:lnTo>
                      <a:pt x="2406" y="136"/>
                    </a:lnTo>
                    <a:lnTo>
                      <a:pt x="2409" y="137"/>
                    </a:lnTo>
                    <a:lnTo>
                      <a:pt x="2412" y="136"/>
                    </a:lnTo>
                    <a:lnTo>
                      <a:pt x="2414" y="135"/>
                    </a:lnTo>
                    <a:lnTo>
                      <a:pt x="2417" y="132"/>
                    </a:lnTo>
                    <a:lnTo>
                      <a:pt x="2419" y="128"/>
                    </a:lnTo>
                    <a:lnTo>
                      <a:pt x="2422" y="124"/>
                    </a:lnTo>
                    <a:lnTo>
                      <a:pt x="2424" y="118"/>
                    </a:lnTo>
                    <a:lnTo>
                      <a:pt x="2427" y="112"/>
                    </a:lnTo>
                    <a:lnTo>
                      <a:pt x="2430" y="105"/>
                    </a:lnTo>
                    <a:lnTo>
                      <a:pt x="2432" y="97"/>
                    </a:lnTo>
                    <a:lnTo>
                      <a:pt x="2435" y="89"/>
                    </a:lnTo>
                    <a:lnTo>
                      <a:pt x="2437" y="81"/>
                    </a:lnTo>
                    <a:lnTo>
                      <a:pt x="2440" y="73"/>
                    </a:lnTo>
                    <a:lnTo>
                      <a:pt x="2443" y="64"/>
                    </a:lnTo>
                    <a:lnTo>
                      <a:pt x="2445" y="55"/>
                    </a:lnTo>
                    <a:lnTo>
                      <a:pt x="2448" y="47"/>
                    </a:lnTo>
                    <a:lnTo>
                      <a:pt x="2451" y="39"/>
                    </a:lnTo>
                    <a:lnTo>
                      <a:pt x="2453" y="31"/>
                    </a:lnTo>
                    <a:lnTo>
                      <a:pt x="2456" y="25"/>
                    </a:lnTo>
                    <a:lnTo>
                      <a:pt x="2458" y="18"/>
                    </a:lnTo>
                    <a:lnTo>
                      <a:pt x="2461" y="13"/>
                    </a:lnTo>
                    <a:lnTo>
                      <a:pt x="2463" y="8"/>
                    </a:lnTo>
                    <a:lnTo>
                      <a:pt x="2466" y="4"/>
                    </a:lnTo>
                    <a:lnTo>
                      <a:pt x="2469" y="2"/>
                    </a:lnTo>
                    <a:lnTo>
                      <a:pt x="2471" y="0"/>
                    </a:lnTo>
                    <a:lnTo>
                      <a:pt x="2474" y="0"/>
                    </a:lnTo>
                    <a:lnTo>
                      <a:pt x="2476" y="0"/>
                    </a:lnTo>
                    <a:lnTo>
                      <a:pt x="2479" y="2"/>
                    </a:lnTo>
                    <a:lnTo>
                      <a:pt x="2482" y="4"/>
                    </a:lnTo>
                    <a:lnTo>
                      <a:pt x="2484" y="8"/>
                    </a:lnTo>
                    <a:lnTo>
                      <a:pt x="2487" y="13"/>
                    </a:lnTo>
                    <a:lnTo>
                      <a:pt x="2490" y="18"/>
                    </a:lnTo>
                    <a:lnTo>
                      <a:pt x="2492" y="25"/>
                    </a:lnTo>
                    <a:lnTo>
                      <a:pt x="2495" y="31"/>
                    </a:lnTo>
                    <a:lnTo>
                      <a:pt x="2497" y="39"/>
                    </a:lnTo>
                    <a:lnTo>
                      <a:pt x="2500" y="47"/>
                    </a:lnTo>
                    <a:lnTo>
                      <a:pt x="2503" y="55"/>
                    </a:lnTo>
                    <a:lnTo>
                      <a:pt x="2505" y="64"/>
                    </a:lnTo>
                    <a:lnTo>
                      <a:pt x="2508" y="73"/>
                    </a:lnTo>
                    <a:lnTo>
                      <a:pt x="2510" y="81"/>
                    </a:lnTo>
                    <a:lnTo>
                      <a:pt x="2513" y="89"/>
                    </a:lnTo>
                    <a:lnTo>
                      <a:pt x="2515" y="97"/>
                    </a:lnTo>
                    <a:lnTo>
                      <a:pt x="2518" y="105"/>
                    </a:lnTo>
                    <a:lnTo>
                      <a:pt x="2521" y="112"/>
                    </a:lnTo>
                    <a:lnTo>
                      <a:pt x="2523" y="118"/>
                    </a:lnTo>
                    <a:lnTo>
                      <a:pt x="2526" y="124"/>
                    </a:lnTo>
                    <a:lnTo>
                      <a:pt x="2529" y="128"/>
                    </a:lnTo>
                    <a:lnTo>
                      <a:pt x="2531" y="132"/>
                    </a:lnTo>
                    <a:lnTo>
                      <a:pt x="2534" y="135"/>
                    </a:lnTo>
                    <a:lnTo>
                      <a:pt x="2536" y="136"/>
                    </a:lnTo>
                    <a:lnTo>
                      <a:pt x="2539" y="137"/>
                    </a:lnTo>
                    <a:lnTo>
                      <a:pt x="2542" y="136"/>
                    </a:lnTo>
                    <a:lnTo>
                      <a:pt x="2544" y="135"/>
                    </a:lnTo>
                    <a:lnTo>
                      <a:pt x="2547" y="132"/>
                    </a:lnTo>
                    <a:lnTo>
                      <a:pt x="2550" y="128"/>
                    </a:lnTo>
                    <a:lnTo>
                      <a:pt x="2552" y="124"/>
                    </a:lnTo>
                    <a:lnTo>
                      <a:pt x="2555" y="118"/>
                    </a:lnTo>
                    <a:lnTo>
                      <a:pt x="2557" y="112"/>
                    </a:lnTo>
                    <a:lnTo>
                      <a:pt x="2560" y="105"/>
                    </a:lnTo>
                    <a:lnTo>
                      <a:pt x="2562" y="97"/>
                    </a:lnTo>
                    <a:lnTo>
                      <a:pt x="2565" y="89"/>
                    </a:lnTo>
                    <a:lnTo>
                      <a:pt x="2568" y="81"/>
                    </a:lnTo>
                    <a:lnTo>
                      <a:pt x="2570" y="73"/>
                    </a:lnTo>
                    <a:lnTo>
                      <a:pt x="2573" y="64"/>
                    </a:lnTo>
                    <a:lnTo>
                      <a:pt x="2575" y="55"/>
                    </a:lnTo>
                    <a:lnTo>
                      <a:pt x="2578" y="47"/>
                    </a:lnTo>
                    <a:lnTo>
                      <a:pt x="2581" y="39"/>
                    </a:lnTo>
                    <a:lnTo>
                      <a:pt x="2583" y="31"/>
                    </a:lnTo>
                    <a:lnTo>
                      <a:pt x="2586" y="25"/>
                    </a:lnTo>
                    <a:lnTo>
                      <a:pt x="2589" y="18"/>
                    </a:lnTo>
                    <a:lnTo>
                      <a:pt x="2591" y="13"/>
                    </a:lnTo>
                    <a:lnTo>
                      <a:pt x="2594" y="8"/>
                    </a:lnTo>
                    <a:lnTo>
                      <a:pt x="2596" y="4"/>
                    </a:lnTo>
                    <a:lnTo>
                      <a:pt x="2599" y="2"/>
                    </a:lnTo>
                    <a:lnTo>
                      <a:pt x="2602" y="0"/>
                    </a:lnTo>
                  </a:path>
                </a:pathLst>
              </a:custGeom>
              <a:noFill/>
              <a:ln w="28575" cap="flat">
                <a:solidFill>
                  <a:srgbClr val="D95319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2" name="오른쪽 화살표 41"/>
              <p:cNvSpPr/>
              <p:nvPr/>
            </p:nvSpPr>
            <p:spPr>
              <a:xfrm>
                <a:off x="8857997" y="3320136"/>
                <a:ext cx="610648" cy="484632"/>
              </a:xfrm>
              <a:prstGeom prst="rightArrow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grpSp>
            <p:nvGrpSpPr>
              <p:cNvPr id="43" name="그룹 42">
                <a:extLst>
                  <a:ext uri="{FF2B5EF4-FFF2-40B4-BE49-F238E27FC236}">
                    <a16:creationId xmlns:a16="http://schemas.microsoft.com/office/drawing/2014/main" id="{BC9F82AD-9F34-4F39-BFA4-0B5900F78552}"/>
                  </a:ext>
                </a:extLst>
              </p:cNvPr>
              <p:cNvGrpSpPr/>
              <p:nvPr/>
            </p:nvGrpSpPr>
            <p:grpSpPr>
              <a:xfrm>
                <a:off x="5108189" y="2858766"/>
                <a:ext cx="3437669" cy="611912"/>
                <a:chOff x="5912845" y="2786196"/>
                <a:chExt cx="3266717" cy="611912"/>
              </a:xfrm>
            </p:grpSpPr>
            <p:sp>
              <p:nvSpPr>
                <p:cNvPr id="67" name="Freeform 11">
                  <a:extLst>
                    <a:ext uri="{FF2B5EF4-FFF2-40B4-BE49-F238E27FC236}">
                      <a16:creationId xmlns:a16="http://schemas.microsoft.com/office/drawing/2014/main" id="{B89653FD-ADF1-4C2D-B389-AEED43A3BC3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845" y="2786196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FFE599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8" name="Freeform 11">
                  <a:extLst>
                    <a:ext uri="{FF2B5EF4-FFF2-40B4-BE49-F238E27FC236}">
                      <a16:creationId xmlns:a16="http://schemas.microsoft.com/office/drawing/2014/main" id="{C7269C70-019E-4AFD-9135-5D05BDFEB5F4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42428" y="2786196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FFE599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grpSp>
            <p:nvGrpSpPr>
              <p:cNvPr id="44" name="그룹 43">
                <a:extLst>
                  <a:ext uri="{FF2B5EF4-FFF2-40B4-BE49-F238E27FC236}">
                    <a16:creationId xmlns:a16="http://schemas.microsoft.com/office/drawing/2014/main" id="{BFE08467-A95E-423F-890C-B37ADE9F62B9}"/>
                  </a:ext>
                </a:extLst>
              </p:cNvPr>
              <p:cNvGrpSpPr/>
              <p:nvPr/>
            </p:nvGrpSpPr>
            <p:grpSpPr>
              <a:xfrm>
                <a:off x="5108190" y="4247697"/>
                <a:ext cx="3437670" cy="611912"/>
                <a:chOff x="5912845" y="4160613"/>
                <a:chExt cx="4903851" cy="611912"/>
              </a:xfrm>
            </p:grpSpPr>
            <p:sp>
              <p:nvSpPr>
                <p:cNvPr id="64" name="Freeform 11">
                  <a:extLst>
                    <a:ext uri="{FF2B5EF4-FFF2-40B4-BE49-F238E27FC236}">
                      <a16:creationId xmlns:a16="http://schemas.microsoft.com/office/drawing/2014/main" id="{AABD9E0A-10A5-4581-9412-75A60125A23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5912845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5" name="Freeform 11">
                  <a:extLst>
                    <a:ext uri="{FF2B5EF4-FFF2-40B4-BE49-F238E27FC236}">
                      <a16:creationId xmlns:a16="http://schemas.microsoft.com/office/drawing/2014/main" id="{CF0A1675-A768-4B38-BEEC-B6408E06F4B5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542428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6" name="Freeform 11">
                  <a:extLst>
                    <a:ext uri="{FF2B5EF4-FFF2-40B4-BE49-F238E27FC236}">
                      <a16:creationId xmlns:a16="http://schemas.microsoft.com/office/drawing/2014/main" id="{14F09D5A-5D51-4304-9C71-7D4EDF5D7C9D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9179562" y="4160613"/>
                  <a:ext cx="1637134" cy="611912"/>
                </a:xfrm>
                <a:custGeom>
                  <a:avLst/>
                  <a:gdLst>
                    <a:gd name="T0" fmla="*/ 39 w 2602"/>
                    <a:gd name="T1" fmla="*/ 13 h 1372"/>
                    <a:gd name="T2" fmla="*/ 81 w 2602"/>
                    <a:gd name="T3" fmla="*/ 52 h 1372"/>
                    <a:gd name="T4" fmla="*/ 123 w 2602"/>
                    <a:gd name="T5" fmla="*/ 116 h 1372"/>
                    <a:gd name="T6" fmla="*/ 164 w 2602"/>
                    <a:gd name="T7" fmla="*/ 204 h 1372"/>
                    <a:gd name="T8" fmla="*/ 206 w 2602"/>
                    <a:gd name="T9" fmla="*/ 311 h 1372"/>
                    <a:gd name="T10" fmla="*/ 248 w 2602"/>
                    <a:gd name="T11" fmla="*/ 434 h 1372"/>
                    <a:gd name="T12" fmla="*/ 289 w 2602"/>
                    <a:gd name="T13" fmla="*/ 566 h 1372"/>
                    <a:gd name="T14" fmla="*/ 331 w 2602"/>
                    <a:gd name="T15" fmla="*/ 703 h 1372"/>
                    <a:gd name="T16" fmla="*/ 372 w 2602"/>
                    <a:gd name="T17" fmla="*/ 840 h 1372"/>
                    <a:gd name="T18" fmla="*/ 414 w 2602"/>
                    <a:gd name="T19" fmla="*/ 970 h 1372"/>
                    <a:gd name="T20" fmla="*/ 456 w 2602"/>
                    <a:gd name="T21" fmla="*/ 1090 h 1372"/>
                    <a:gd name="T22" fmla="*/ 498 w 2602"/>
                    <a:gd name="T23" fmla="*/ 1192 h 1372"/>
                    <a:gd name="T24" fmla="*/ 539 w 2602"/>
                    <a:gd name="T25" fmla="*/ 1274 h 1372"/>
                    <a:gd name="T26" fmla="*/ 581 w 2602"/>
                    <a:gd name="T27" fmla="*/ 1333 h 1372"/>
                    <a:gd name="T28" fmla="*/ 623 w 2602"/>
                    <a:gd name="T29" fmla="*/ 1366 h 1372"/>
                    <a:gd name="T30" fmla="*/ 664 w 2602"/>
                    <a:gd name="T31" fmla="*/ 1371 h 1372"/>
                    <a:gd name="T32" fmla="*/ 706 w 2602"/>
                    <a:gd name="T33" fmla="*/ 1348 h 1372"/>
                    <a:gd name="T34" fmla="*/ 747 w 2602"/>
                    <a:gd name="T35" fmla="*/ 1300 h 1372"/>
                    <a:gd name="T36" fmla="*/ 789 w 2602"/>
                    <a:gd name="T37" fmla="*/ 1226 h 1372"/>
                    <a:gd name="T38" fmla="*/ 831 w 2602"/>
                    <a:gd name="T39" fmla="*/ 1130 h 1372"/>
                    <a:gd name="T40" fmla="*/ 873 w 2602"/>
                    <a:gd name="T41" fmla="*/ 1017 h 1372"/>
                    <a:gd name="T42" fmla="*/ 914 w 2602"/>
                    <a:gd name="T43" fmla="*/ 890 h 1372"/>
                    <a:gd name="T44" fmla="*/ 956 w 2602"/>
                    <a:gd name="T45" fmla="*/ 755 h 1372"/>
                    <a:gd name="T46" fmla="*/ 998 w 2602"/>
                    <a:gd name="T47" fmla="*/ 617 h 1372"/>
                    <a:gd name="T48" fmla="*/ 1039 w 2602"/>
                    <a:gd name="T49" fmla="*/ 482 h 1372"/>
                    <a:gd name="T50" fmla="*/ 1081 w 2602"/>
                    <a:gd name="T51" fmla="*/ 356 h 1372"/>
                    <a:gd name="T52" fmla="*/ 1122 w 2602"/>
                    <a:gd name="T53" fmla="*/ 242 h 1372"/>
                    <a:gd name="T54" fmla="*/ 1164 w 2602"/>
                    <a:gd name="T55" fmla="*/ 147 h 1372"/>
                    <a:gd name="T56" fmla="*/ 1206 w 2602"/>
                    <a:gd name="T57" fmla="*/ 73 h 1372"/>
                    <a:gd name="T58" fmla="*/ 1248 w 2602"/>
                    <a:gd name="T59" fmla="*/ 24 h 1372"/>
                    <a:gd name="T60" fmla="*/ 1289 w 2602"/>
                    <a:gd name="T61" fmla="*/ 2 h 1372"/>
                    <a:gd name="T62" fmla="*/ 1331 w 2602"/>
                    <a:gd name="T63" fmla="*/ 7 h 1372"/>
                    <a:gd name="T64" fmla="*/ 1372 w 2602"/>
                    <a:gd name="T65" fmla="*/ 39 h 1372"/>
                    <a:gd name="T66" fmla="*/ 1414 w 2602"/>
                    <a:gd name="T67" fmla="*/ 98 h 1372"/>
                    <a:gd name="T68" fmla="*/ 1456 w 2602"/>
                    <a:gd name="T69" fmla="*/ 180 h 1372"/>
                    <a:gd name="T70" fmla="*/ 1497 w 2602"/>
                    <a:gd name="T71" fmla="*/ 283 h 1372"/>
                    <a:gd name="T72" fmla="*/ 1539 w 2602"/>
                    <a:gd name="T73" fmla="*/ 402 h 1372"/>
                    <a:gd name="T74" fmla="*/ 1581 w 2602"/>
                    <a:gd name="T75" fmla="*/ 532 h 1372"/>
                    <a:gd name="T76" fmla="*/ 1623 w 2602"/>
                    <a:gd name="T77" fmla="*/ 669 h 1372"/>
                    <a:gd name="T78" fmla="*/ 1664 w 2602"/>
                    <a:gd name="T79" fmla="*/ 806 h 1372"/>
                    <a:gd name="T80" fmla="*/ 1706 w 2602"/>
                    <a:gd name="T81" fmla="*/ 939 h 1372"/>
                    <a:gd name="T82" fmla="*/ 1747 w 2602"/>
                    <a:gd name="T83" fmla="*/ 1061 h 1372"/>
                    <a:gd name="T84" fmla="*/ 1789 w 2602"/>
                    <a:gd name="T85" fmla="*/ 1168 h 1372"/>
                    <a:gd name="T86" fmla="*/ 1831 w 2602"/>
                    <a:gd name="T87" fmla="*/ 1256 h 1372"/>
                    <a:gd name="T88" fmla="*/ 1872 w 2602"/>
                    <a:gd name="T89" fmla="*/ 1321 h 1372"/>
                    <a:gd name="T90" fmla="*/ 1914 w 2602"/>
                    <a:gd name="T91" fmla="*/ 1360 h 1372"/>
                    <a:gd name="T92" fmla="*/ 1956 w 2602"/>
                    <a:gd name="T93" fmla="*/ 1372 h 1372"/>
                    <a:gd name="T94" fmla="*/ 1998 w 2602"/>
                    <a:gd name="T95" fmla="*/ 1357 h 1372"/>
                    <a:gd name="T96" fmla="*/ 2039 w 2602"/>
                    <a:gd name="T97" fmla="*/ 1314 h 1372"/>
                    <a:gd name="T98" fmla="*/ 2081 w 2602"/>
                    <a:gd name="T99" fmla="*/ 1246 h 1372"/>
                    <a:gd name="T100" fmla="*/ 2122 w 2602"/>
                    <a:gd name="T101" fmla="*/ 1156 h 1372"/>
                    <a:gd name="T102" fmla="*/ 2164 w 2602"/>
                    <a:gd name="T103" fmla="*/ 1046 h 1372"/>
                    <a:gd name="T104" fmla="*/ 2206 w 2602"/>
                    <a:gd name="T105" fmla="*/ 923 h 1372"/>
                    <a:gd name="T106" fmla="*/ 2247 w 2602"/>
                    <a:gd name="T107" fmla="*/ 789 h 1372"/>
                    <a:gd name="T108" fmla="*/ 2289 w 2602"/>
                    <a:gd name="T109" fmla="*/ 652 h 1372"/>
                    <a:gd name="T110" fmla="*/ 2331 w 2602"/>
                    <a:gd name="T111" fmla="*/ 516 h 1372"/>
                    <a:gd name="T112" fmla="*/ 2372 w 2602"/>
                    <a:gd name="T113" fmla="*/ 386 h 1372"/>
                    <a:gd name="T114" fmla="*/ 2414 w 2602"/>
                    <a:gd name="T115" fmla="*/ 269 h 1372"/>
                    <a:gd name="T116" fmla="*/ 2456 w 2602"/>
                    <a:gd name="T117" fmla="*/ 169 h 1372"/>
                    <a:gd name="T118" fmla="*/ 2497 w 2602"/>
                    <a:gd name="T119" fmla="*/ 89 h 1372"/>
                    <a:gd name="T120" fmla="*/ 2539 w 2602"/>
                    <a:gd name="T121" fmla="*/ 34 h 1372"/>
                    <a:gd name="T122" fmla="*/ 2581 w 2602"/>
                    <a:gd name="T123" fmla="*/ 5 h 1372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  <a:cxn ang="0">
                      <a:pos x="T8" y="T9"/>
                    </a:cxn>
                    <a:cxn ang="0">
                      <a:pos x="T10" y="T11"/>
                    </a:cxn>
                    <a:cxn ang="0">
                      <a:pos x="T12" y="T13"/>
                    </a:cxn>
                    <a:cxn ang="0">
                      <a:pos x="T14" y="T15"/>
                    </a:cxn>
                    <a:cxn ang="0">
                      <a:pos x="T16" y="T17"/>
                    </a:cxn>
                    <a:cxn ang="0">
                      <a:pos x="T18" y="T19"/>
                    </a:cxn>
                    <a:cxn ang="0">
                      <a:pos x="T20" y="T21"/>
                    </a:cxn>
                    <a:cxn ang="0">
                      <a:pos x="T22" y="T23"/>
                    </a:cxn>
                    <a:cxn ang="0">
                      <a:pos x="T24" y="T25"/>
                    </a:cxn>
                    <a:cxn ang="0">
                      <a:pos x="T26" y="T27"/>
                    </a:cxn>
                    <a:cxn ang="0">
                      <a:pos x="T28" y="T29"/>
                    </a:cxn>
                    <a:cxn ang="0">
                      <a:pos x="T30" y="T31"/>
                    </a:cxn>
                    <a:cxn ang="0">
                      <a:pos x="T32" y="T33"/>
                    </a:cxn>
                    <a:cxn ang="0">
                      <a:pos x="T34" y="T35"/>
                    </a:cxn>
                    <a:cxn ang="0">
                      <a:pos x="T36" y="T37"/>
                    </a:cxn>
                    <a:cxn ang="0">
                      <a:pos x="T38" y="T39"/>
                    </a:cxn>
                    <a:cxn ang="0">
                      <a:pos x="T40" y="T41"/>
                    </a:cxn>
                    <a:cxn ang="0">
                      <a:pos x="T42" y="T43"/>
                    </a:cxn>
                    <a:cxn ang="0">
                      <a:pos x="T44" y="T45"/>
                    </a:cxn>
                    <a:cxn ang="0">
                      <a:pos x="T46" y="T47"/>
                    </a:cxn>
                    <a:cxn ang="0">
                      <a:pos x="T48" y="T49"/>
                    </a:cxn>
                    <a:cxn ang="0">
                      <a:pos x="T50" y="T51"/>
                    </a:cxn>
                    <a:cxn ang="0">
                      <a:pos x="T52" y="T53"/>
                    </a:cxn>
                    <a:cxn ang="0">
                      <a:pos x="T54" y="T55"/>
                    </a:cxn>
                    <a:cxn ang="0">
                      <a:pos x="T56" y="T57"/>
                    </a:cxn>
                    <a:cxn ang="0">
                      <a:pos x="T58" y="T59"/>
                    </a:cxn>
                    <a:cxn ang="0">
                      <a:pos x="T60" y="T61"/>
                    </a:cxn>
                    <a:cxn ang="0">
                      <a:pos x="T62" y="T63"/>
                    </a:cxn>
                    <a:cxn ang="0">
                      <a:pos x="T64" y="T65"/>
                    </a:cxn>
                    <a:cxn ang="0">
                      <a:pos x="T66" y="T67"/>
                    </a:cxn>
                    <a:cxn ang="0">
                      <a:pos x="T68" y="T69"/>
                    </a:cxn>
                    <a:cxn ang="0">
                      <a:pos x="T70" y="T71"/>
                    </a:cxn>
                    <a:cxn ang="0">
                      <a:pos x="T72" y="T73"/>
                    </a:cxn>
                    <a:cxn ang="0">
                      <a:pos x="T74" y="T75"/>
                    </a:cxn>
                    <a:cxn ang="0">
                      <a:pos x="T76" y="T77"/>
                    </a:cxn>
                    <a:cxn ang="0">
                      <a:pos x="T78" y="T79"/>
                    </a:cxn>
                    <a:cxn ang="0">
                      <a:pos x="T80" y="T81"/>
                    </a:cxn>
                    <a:cxn ang="0">
                      <a:pos x="T82" y="T83"/>
                    </a:cxn>
                    <a:cxn ang="0">
                      <a:pos x="T84" y="T85"/>
                    </a:cxn>
                    <a:cxn ang="0">
                      <a:pos x="T86" y="T87"/>
                    </a:cxn>
                    <a:cxn ang="0">
                      <a:pos x="T88" y="T89"/>
                    </a:cxn>
                    <a:cxn ang="0">
                      <a:pos x="T90" y="T91"/>
                    </a:cxn>
                    <a:cxn ang="0">
                      <a:pos x="T92" y="T93"/>
                    </a:cxn>
                    <a:cxn ang="0">
                      <a:pos x="T94" y="T95"/>
                    </a:cxn>
                    <a:cxn ang="0">
                      <a:pos x="T96" y="T97"/>
                    </a:cxn>
                    <a:cxn ang="0">
                      <a:pos x="T98" y="T99"/>
                    </a:cxn>
                    <a:cxn ang="0">
                      <a:pos x="T100" y="T101"/>
                    </a:cxn>
                    <a:cxn ang="0">
                      <a:pos x="T102" y="T103"/>
                    </a:cxn>
                    <a:cxn ang="0">
                      <a:pos x="T104" y="T105"/>
                    </a:cxn>
                    <a:cxn ang="0">
                      <a:pos x="T106" y="T107"/>
                    </a:cxn>
                    <a:cxn ang="0">
                      <a:pos x="T108" y="T109"/>
                    </a:cxn>
                    <a:cxn ang="0">
                      <a:pos x="T110" y="T111"/>
                    </a:cxn>
                    <a:cxn ang="0">
                      <a:pos x="T112" y="T113"/>
                    </a:cxn>
                    <a:cxn ang="0">
                      <a:pos x="T114" y="T115"/>
                    </a:cxn>
                    <a:cxn ang="0">
                      <a:pos x="T116" y="T117"/>
                    </a:cxn>
                    <a:cxn ang="0">
                      <a:pos x="T118" y="T119"/>
                    </a:cxn>
                    <a:cxn ang="0">
                      <a:pos x="T120" y="T121"/>
                    </a:cxn>
                    <a:cxn ang="0">
                      <a:pos x="T122" y="T123"/>
                    </a:cxn>
                  </a:cxnLst>
                  <a:rect l="0" t="0" r="r" b="b"/>
                  <a:pathLst>
                    <a:path w="2602" h="1372">
                      <a:moveTo>
                        <a:pt x="0" y="0"/>
                      </a:moveTo>
                      <a:lnTo>
                        <a:pt x="3" y="0"/>
                      </a:lnTo>
                      <a:lnTo>
                        <a:pt x="5" y="1"/>
                      </a:lnTo>
                      <a:lnTo>
                        <a:pt x="8" y="1"/>
                      </a:lnTo>
                      <a:lnTo>
                        <a:pt x="11" y="1"/>
                      </a:lnTo>
                      <a:lnTo>
                        <a:pt x="13" y="2"/>
                      </a:lnTo>
                      <a:lnTo>
                        <a:pt x="16" y="2"/>
                      </a:lnTo>
                      <a:lnTo>
                        <a:pt x="18" y="3"/>
                      </a:lnTo>
                      <a:lnTo>
                        <a:pt x="21" y="4"/>
                      </a:lnTo>
                      <a:lnTo>
                        <a:pt x="24" y="5"/>
                      </a:lnTo>
                      <a:lnTo>
                        <a:pt x="26" y="6"/>
                      </a:lnTo>
                      <a:lnTo>
                        <a:pt x="29" y="7"/>
                      </a:lnTo>
                      <a:lnTo>
                        <a:pt x="32" y="8"/>
                      </a:lnTo>
                      <a:lnTo>
                        <a:pt x="34" y="9"/>
                      </a:lnTo>
                      <a:lnTo>
                        <a:pt x="37" y="11"/>
                      </a:lnTo>
                      <a:lnTo>
                        <a:pt x="39" y="13"/>
                      </a:lnTo>
                      <a:lnTo>
                        <a:pt x="42" y="14"/>
                      </a:lnTo>
                      <a:lnTo>
                        <a:pt x="45" y="16"/>
                      </a:lnTo>
                      <a:lnTo>
                        <a:pt x="47" y="18"/>
                      </a:lnTo>
                      <a:lnTo>
                        <a:pt x="50" y="20"/>
                      </a:lnTo>
                      <a:lnTo>
                        <a:pt x="52" y="22"/>
                      </a:lnTo>
                      <a:lnTo>
                        <a:pt x="55" y="24"/>
                      </a:lnTo>
                      <a:lnTo>
                        <a:pt x="57" y="26"/>
                      </a:lnTo>
                      <a:lnTo>
                        <a:pt x="60" y="29"/>
                      </a:lnTo>
                      <a:lnTo>
                        <a:pt x="63" y="31"/>
                      </a:lnTo>
                      <a:lnTo>
                        <a:pt x="65" y="34"/>
                      </a:lnTo>
                      <a:lnTo>
                        <a:pt x="68" y="37"/>
                      </a:lnTo>
                      <a:lnTo>
                        <a:pt x="71" y="39"/>
                      </a:lnTo>
                      <a:lnTo>
                        <a:pt x="73" y="42"/>
                      </a:lnTo>
                      <a:lnTo>
                        <a:pt x="76" y="45"/>
                      </a:lnTo>
                      <a:lnTo>
                        <a:pt x="78" y="49"/>
                      </a:lnTo>
                      <a:lnTo>
                        <a:pt x="81" y="52"/>
                      </a:lnTo>
                      <a:lnTo>
                        <a:pt x="84" y="55"/>
                      </a:lnTo>
                      <a:lnTo>
                        <a:pt x="86" y="58"/>
                      </a:lnTo>
                      <a:lnTo>
                        <a:pt x="89" y="62"/>
                      </a:lnTo>
                      <a:lnTo>
                        <a:pt x="92" y="65"/>
                      </a:lnTo>
                      <a:lnTo>
                        <a:pt x="94" y="69"/>
                      </a:lnTo>
                      <a:lnTo>
                        <a:pt x="96" y="73"/>
                      </a:lnTo>
                      <a:lnTo>
                        <a:pt x="99" y="77"/>
                      </a:lnTo>
                      <a:lnTo>
                        <a:pt x="102" y="81"/>
                      </a:lnTo>
                      <a:lnTo>
                        <a:pt x="104" y="85"/>
                      </a:lnTo>
                      <a:lnTo>
                        <a:pt x="107" y="89"/>
                      </a:lnTo>
                      <a:lnTo>
                        <a:pt x="110" y="94"/>
                      </a:lnTo>
                      <a:lnTo>
                        <a:pt x="112" y="98"/>
                      </a:lnTo>
                      <a:lnTo>
                        <a:pt x="115" y="103"/>
                      </a:lnTo>
                      <a:lnTo>
                        <a:pt x="117" y="107"/>
                      </a:lnTo>
                      <a:lnTo>
                        <a:pt x="120" y="112"/>
                      </a:lnTo>
                      <a:lnTo>
                        <a:pt x="123" y="116"/>
                      </a:lnTo>
                      <a:lnTo>
                        <a:pt x="125" y="121"/>
                      </a:lnTo>
                      <a:lnTo>
                        <a:pt x="128" y="126"/>
                      </a:lnTo>
                      <a:lnTo>
                        <a:pt x="131" y="131"/>
                      </a:lnTo>
                      <a:lnTo>
                        <a:pt x="133" y="136"/>
                      </a:lnTo>
                      <a:lnTo>
                        <a:pt x="136" y="142"/>
                      </a:lnTo>
                      <a:lnTo>
                        <a:pt x="138" y="147"/>
                      </a:lnTo>
                      <a:lnTo>
                        <a:pt x="141" y="152"/>
                      </a:lnTo>
                      <a:lnTo>
                        <a:pt x="143" y="158"/>
                      </a:lnTo>
                      <a:lnTo>
                        <a:pt x="146" y="163"/>
                      </a:lnTo>
                      <a:lnTo>
                        <a:pt x="149" y="169"/>
                      </a:lnTo>
                      <a:lnTo>
                        <a:pt x="151" y="175"/>
                      </a:lnTo>
                      <a:lnTo>
                        <a:pt x="154" y="180"/>
                      </a:lnTo>
                      <a:lnTo>
                        <a:pt x="156" y="186"/>
                      </a:lnTo>
                      <a:lnTo>
                        <a:pt x="159" y="192"/>
                      </a:lnTo>
                      <a:lnTo>
                        <a:pt x="162" y="198"/>
                      </a:lnTo>
                      <a:lnTo>
                        <a:pt x="164" y="204"/>
                      </a:lnTo>
                      <a:lnTo>
                        <a:pt x="167" y="211"/>
                      </a:lnTo>
                      <a:lnTo>
                        <a:pt x="170" y="217"/>
                      </a:lnTo>
                      <a:lnTo>
                        <a:pt x="172" y="223"/>
                      </a:lnTo>
                      <a:lnTo>
                        <a:pt x="175" y="229"/>
                      </a:lnTo>
                      <a:lnTo>
                        <a:pt x="177" y="236"/>
                      </a:lnTo>
                      <a:lnTo>
                        <a:pt x="180" y="242"/>
                      </a:lnTo>
                      <a:lnTo>
                        <a:pt x="183" y="249"/>
                      </a:lnTo>
                      <a:lnTo>
                        <a:pt x="185" y="256"/>
                      </a:lnTo>
                      <a:lnTo>
                        <a:pt x="188" y="262"/>
                      </a:lnTo>
                      <a:lnTo>
                        <a:pt x="190" y="269"/>
                      </a:lnTo>
                      <a:lnTo>
                        <a:pt x="193" y="276"/>
                      </a:lnTo>
                      <a:lnTo>
                        <a:pt x="195" y="283"/>
                      </a:lnTo>
                      <a:lnTo>
                        <a:pt x="198" y="290"/>
                      </a:lnTo>
                      <a:lnTo>
                        <a:pt x="201" y="297"/>
                      </a:lnTo>
                      <a:lnTo>
                        <a:pt x="203" y="304"/>
                      </a:lnTo>
                      <a:lnTo>
                        <a:pt x="206" y="311"/>
                      </a:lnTo>
                      <a:lnTo>
                        <a:pt x="209" y="319"/>
                      </a:lnTo>
                      <a:lnTo>
                        <a:pt x="211" y="326"/>
                      </a:lnTo>
                      <a:lnTo>
                        <a:pt x="214" y="333"/>
                      </a:lnTo>
                      <a:lnTo>
                        <a:pt x="216" y="341"/>
                      </a:lnTo>
                      <a:lnTo>
                        <a:pt x="219" y="348"/>
                      </a:lnTo>
                      <a:lnTo>
                        <a:pt x="222" y="356"/>
                      </a:lnTo>
                      <a:lnTo>
                        <a:pt x="224" y="363"/>
                      </a:lnTo>
                      <a:lnTo>
                        <a:pt x="227" y="371"/>
                      </a:lnTo>
                      <a:lnTo>
                        <a:pt x="230" y="379"/>
                      </a:lnTo>
                      <a:lnTo>
                        <a:pt x="232" y="386"/>
                      </a:lnTo>
                      <a:lnTo>
                        <a:pt x="234" y="394"/>
                      </a:lnTo>
                      <a:lnTo>
                        <a:pt x="237" y="402"/>
                      </a:lnTo>
                      <a:lnTo>
                        <a:pt x="240" y="410"/>
                      </a:lnTo>
                      <a:lnTo>
                        <a:pt x="242" y="418"/>
                      </a:lnTo>
                      <a:lnTo>
                        <a:pt x="245" y="426"/>
                      </a:lnTo>
                      <a:lnTo>
                        <a:pt x="248" y="434"/>
                      </a:lnTo>
                      <a:lnTo>
                        <a:pt x="250" y="442"/>
                      </a:lnTo>
                      <a:lnTo>
                        <a:pt x="253" y="450"/>
                      </a:lnTo>
                      <a:lnTo>
                        <a:pt x="255" y="458"/>
                      </a:lnTo>
                      <a:lnTo>
                        <a:pt x="258" y="466"/>
                      </a:lnTo>
                      <a:lnTo>
                        <a:pt x="261" y="474"/>
                      </a:lnTo>
                      <a:lnTo>
                        <a:pt x="263" y="482"/>
                      </a:lnTo>
                      <a:lnTo>
                        <a:pt x="266" y="491"/>
                      </a:lnTo>
                      <a:lnTo>
                        <a:pt x="269" y="499"/>
                      </a:lnTo>
                      <a:lnTo>
                        <a:pt x="271" y="507"/>
                      </a:lnTo>
                      <a:lnTo>
                        <a:pt x="274" y="516"/>
                      </a:lnTo>
                      <a:lnTo>
                        <a:pt x="276" y="524"/>
                      </a:lnTo>
                      <a:lnTo>
                        <a:pt x="279" y="532"/>
                      </a:lnTo>
                      <a:lnTo>
                        <a:pt x="281" y="541"/>
                      </a:lnTo>
                      <a:lnTo>
                        <a:pt x="284" y="549"/>
                      </a:lnTo>
                      <a:lnTo>
                        <a:pt x="287" y="558"/>
                      </a:lnTo>
                      <a:lnTo>
                        <a:pt x="289" y="566"/>
                      </a:lnTo>
                      <a:lnTo>
                        <a:pt x="292" y="575"/>
                      </a:lnTo>
                      <a:lnTo>
                        <a:pt x="294" y="583"/>
                      </a:lnTo>
                      <a:lnTo>
                        <a:pt x="297" y="592"/>
                      </a:lnTo>
                      <a:lnTo>
                        <a:pt x="300" y="600"/>
                      </a:lnTo>
                      <a:lnTo>
                        <a:pt x="302" y="609"/>
                      </a:lnTo>
                      <a:lnTo>
                        <a:pt x="305" y="617"/>
                      </a:lnTo>
                      <a:lnTo>
                        <a:pt x="308" y="626"/>
                      </a:lnTo>
                      <a:lnTo>
                        <a:pt x="310" y="635"/>
                      </a:lnTo>
                      <a:lnTo>
                        <a:pt x="313" y="643"/>
                      </a:lnTo>
                      <a:lnTo>
                        <a:pt x="315" y="652"/>
                      </a:lnTo>
                      <a:lnTo>
                        <a:pt x="318" y="661"/>
                      </a:lnTo>
                      <a:lnTo>
                        <a:pt x="321" y="669"/>
                      </a:lnTo>
                      <a:lnTo>
                        <a:pt x="323" y="677"/>
                      </a:lnTo>
                      <a:lnTo>
                        <a:pt x="326" y="686"/>
                      </a:lnTo>
                      <a:lnTo>
                        <a:pt x="328" y="695"/>
                      </a:lnTo>
                      <a:lnTo>
                        <a:pt x="331" y="703"/>
                      </a:lnTo>
                      <a:lnTo>
                        <a:pt x="333" y="712"/>
                      </a:lnTo>
                      <a:lnTo>
                        <a:pt x="336" y="721"/>
                      </a:lnTo>
                      <a:lnTo>
                        <a:pt x="339" y="729"/>
                      </a:lnTo>
                      <a:lnTo>
                        <a:pt x="341" y="738"/>
                      </a:lnTo>
                      <a:lnTo>
                        <a:pt x="344" y="746"/>
                      </a:lnTo>
                      <a:lnTo>
                        <a:pt x="347" y="755"/>
                      </a:lnTo>
                      <a:lnTo>
                        <a:pt x="349" y="764"/>
                      </a:lnTo>
                      <a:lnTo>
                        <a:pt x="352" y="772"/>
                      </a:lnTo>
                      <a:lnTo>
                        <a:pt x="354" y="781"/>
                      </a:lnTo>
                      <a:lnTo>
                        <a:pt x="357" y="789"/>
                      </a:lnTo>
                      <a:lnTo>
                        <a:pt x="360" y="798"/>
                      </a:lnTo>
                      <a:lnTo>
                        <a:pt x="362" y="806"/>
                      </a:lnTo>
                      <a:lnTo>
                        <a:pt x="365" y="815"/>
                      </a:lnTo>
                      <a:lnTo>
                        <a:pt x="368" y="823"/>
                      </a:lnTo>
                      <a:lnTo>
                        <a:pt x="370" y="832"/>
                      </a:lnTo>
                      <a:lnTo>
                        <a:pt x="372" y="840"/>
                      </a:lnTo>
                      <a:lnTo>
                        <a:pt x="375" y="848"/>
                      </a:lnTo>
                      <a:lnTo>
                        <a:pt x="378" y="857"/>
                      </a:lnTo>
                      <a:lnTo>
                        <a:pt x="380" y="865"/>
                      </a:lnTo>
                      <a:lnTo>
                        <a:pt x="383" y="874"/>
                      </a:lnTo>
                      <a:lnTo>
                        <a:pt x="386" y="882"/>
                      </a:lnTo>
                      <a:lnTo>
                        <a:pt x="388" y="890"/>
                      </a:lnTo>
                      <a:lnTo>
                        <a:pt x="391" y="898"/>
                      </a:lnTo>
                      <a:lnTo>
                        <a:pt x="393" y="907"/>
                      </a:lnTo>
                      <a:lnTo>
                        <a:pt x="396" y="914"/>
                      </a:lnTo>
                      <a:lnTo>
                        <a:pt x="399" y="923"/>
                      </a:lnTo>
                      <a:lnTo>
                        <a:pt x="401" y="931"/>
                      </a:lnTo>
                      <a:lnTo>
                        <a:pt x="404" y="939"/>
                      </a:lnTo>
                      <a:lnTo>
                        <a:pt x="407" y="947"/>
                      </a:lnTo>
                      <a:lnTo>
                        <a:pt x="409" y="955"/>
                      </a:lnTo>
                      <a:lnTo>
                        <a:pt x="412" y="963"/>
                      </a:lnTo>
                      <a:lnTo>
                        <a:pt x="414" y="970"/>
                      </a:lnTo>
                      <a:lnTo>
                        <a:pt x="417" y="978"/>
                      </a:lnTo>
                      <a:lnTo>
                        <a:pt x="419" y="986"/>
                      </a:lnTo>
                      <a:lnTo>
                        <a:pt x="422" y="994"/>
                      </a:lnTo>
                      <a:lnTo>
                        <a:pt x="425" y="1001"/>
                      </a:lnTo>
                      <a:lnTo>
                        <a:pt x="427" y="1009"/>
                      </a:lnTo>
                      <a:lnTo>
                        <a:pt x="430" y="1017"/>
                      </a:lnTo>
                      <a:lnTo>
                        <a:pt x="432" y="1024"/>
                      </a:lnTo>
                      <a:lnTo>
                        <a:pt x="435" y="1032"/>
                      </a:lnTo>
                      <a:lnTo>
                        <a:pt x="438" y="1039"/>
                      </a:lnTo>
                      <a:lnTo>
                        <a:pt x="440" y="1046"/>
                      </a:lnTo>
                      <a:lnTo>
                        <a:pt x="443" y="1054"/>
                      </a:lnTo>
                      <a:lnTo>
                        <a:pt x="446" y="1061"/>
                      </a:lnTo>
                      <a:lnTo>
                        <a:pt x="448" y="1068"/>
                      </a:lnTo>
                      <a:lnTo>
                        <a:pt x="451" y="1075"/>
                      </a:lnTo>
                      <a:lnTo>
                        <a:pt x="453" y="1082"/>
                      </a:lnTo>
                      <a:lnTo>
                        <a:pt x="456" y="1090"/>
                      </a:lnTo>
                      <a:lnTo>
                        <a:pt x="459" y="1096"/>
                      </a:lnTo>
                      <a:lnTo>
                        <a:pt x="461" y="1103"/>
                      </a:lnTo>
                      <a:lnTo>
                        <a:pt x="464" y="1110"/>
                      </a:lnTo>
                      <a:lnTo>
                        <a:pt x="466" y="1117"/>
                      </a:lnTo>
                      <a:lnTo>
                        <a:pt x="469" y="1124"/>
                      </a:lnTo>
                      <a:lnTo>
                        <a:pt x="471" y="1130"/>
                      </a:lnTo>
                      <a:lnTo>
                        <a:pt x="474" y="1137"/>
                      </a:lnTo>
                      <a:lnTo>
                        <a:pt x="477" y="1143"/>
                      </a:lnTo>
                      <a:lnTo>
                        <a:pt x="479" y="1150"/>
                      </a:lnTo>
                      <a:lnTo>
                        <a:pt x="482" y="1156"/>
                      </a:lnTo>
                      <a:lnTo>
                        <a:pt x="485" y="1162"/>
                      </a:lnTo>
                      <a:lnTo>
                        <a:pt x="487" y="1168"/>
                      </a:lnTo>
                      <a:lnTo>
                        <a:pt x="490" y="1174"/>
                      </a:lnTo>
                      <a:lnTo>
                        <a:pt x="492" y="1180"/>
                      </a:lnTo>
                      <a:lnTo>
                        <a:pt x="495" y="1186"/>
                      </a:lnTo>
                      <a:lnTo>
                        <a:pt x="498" y="1192"/>
                      </a:lnTo>
                      <a:lnTo>
                        <a:pt x="500" y="1198"/>
                      </a:lnTo>
                      <a:lnTo>
                        <a:pt x="503" y="1204"/>
                      </a:lnTo>
                      <a:lnTo>
                        <a:pt x="506" y="1209"/>
                      </a:lnTo>
                      <a:lnTo>
                        <a:pt x="508" y="1215"/>
                      </a:lnTo>
                      <a:lnTo>
                        <a:pt x="510" y="1220"/>
                      </a:lnTo>
                      <a:lnTo>
                        <a:pt x="513" y="1226"/>
                      </a:lnTo>
                      <a:lnTo>
                        <a:pt x="516" y="1231"/>
                      </a:lnTo>
                      <a:lnTo>
                        <a:pt x="518" y="1236"/>
                      </a:lnTo>
                      <a:lnTo>
                        <a:pt x="521" y="1241"/>
                      </a:lnTo>
                      <a:lnTo>
                        <a:pt x="524" y="1246"/>
                      </a:lnTo>
                      <a:lnTo>
                        <a:pt x="526" y="1251"/>
                      </a:lnTo>
                      <a:lnTo>
                        <a:pt x="529" y="1256"/>
                      </a:lnTo>
                      <a:lnTo>
                        <a:pt x="531" y="1261"/>
                      </a:lnTo>
                      <a:lnTo>
                        <a:pt x="534" y="1265"/>
                      </a:lnTo>
                      <a:lnTo>
                        <a:pt x="537" y="1270"/>
                      </a:lnTo>
                      <a:lnTo>
                        <a:pt x="539" y="1274"/>
                      </a:lnTo>
                      <a:lnTo>
                        <a:pt x="542" y="1279"/>
                      </a:lnTo>
                      <a:lnTo>
                        <a:pt x="545" y="1283"/>
                      </a:lnTo>
                      <a:lnTo>
                        <a:pt x="547" y="1288"/>
                      </a:lnTo>
                      <a:lnTo>
                        <a:pt x="550" y="1291"/>
                      </a:lnTo>
                      <a:lnTo>
                        <a:pt x="552" y="1295"/>
                      </a:lnTo>
                      <a:lnTo>
                        <a:pt x="555" y="1300"/>
                      </a:lnTo>
                      <a:lnTo>
                        <a:pt x="557" y="1303"/>
                      </a:lnTo>
                      <a:lnTo>
                        <a:pt x="560" y="1307"/>
                      </a:lnTo>
                      <a:lnTo>
                        <a:pt x="563" y="1310"/>
                      </a:lnTo>
                      <a:lnTo>
                        <a:pt x="565" y="1314"/>
                      </a:lnTo>
                      <a:lnTo>
                        <a:pt x="568" y="1318"/>
                      </a:lnTo>
                      <a:lnTo>
                        <a:pt x="570" y="1321"/>
                      </a:lnTo>
                      <a:lnTo>
                        <a:pt x="573" y="1324"/>
                      </a:lnTo>
                      <a:lnTo>
                        <a:pt x="576" y="1327"/>
                      </a:lnTo>
                      <a:lnTo>
                        <a:pt x="578" y="1330"/>
                      </a:lnTo>
                      <a:lnTo>
                        <a:pt x="581" y="1333"/>
                      </a:lnTo>
                      <a:lnTo>
                        <a:pt x="584" y="1336"/>
                      </a:lnTo>
                      <a:lnTo>
                        <a:pt x="586" y="1339"/>
                      </a:lnTo>
                      <a:lnTo>
                        <a:pt x="589" y="1341"/>
                      </a:lnTo>
                      <a:lnTo>
                        <a:pt x="591" y="1344"/>
                      </a:lnTo>
                      <a:lnTo>
                        <a:pt x="594" y="1346"/>
                      </a:lnTo>
                      <a:lnTo>
                        <a:pt x="597" y="1348"/>
                      </a:lnTo>
                      <a:lnTo>
                        <a:pt x="599" y="1351"/>
                      </a:lnTo>
                      <a:lnTo>
                        <a:pt x="602" y="1353"/>
                      </a:lnTo>
                      <a:lnTo>
                        <a:pt x="604" y="1355"/>
                      </a:lnTo>
                      <a:lnTo>
                        <a:pt x="607" y="1357"/>
                      </a:lnTo>
                      <a:lnTo>
                        <a:pt x="609" y="1358"/>
                      </a:lnTo>
                      <a:lnTo>
                        <a:pt x="612" y="1360"/>
                      </a:lnTo>
                      <a:lnTo>
                        <a:pt x="615" y="1362"/>
                      </a:lnTo>
                      <a:lnTo>
                        <a:pt x="617" y="1363"/>
                      </a:lnTo>
                      <a:lnTo>
                        <a:pt x="620" y="1364"/>
                      </a:lnTo>
                      <a:lnTo>
                        <a:pt x="623" y="1366"/>
                      </a:lnTo>
                      <a:lnTo>
                        <a:pt x="625" y="1367"/>
                      </a:lnTo>
                      <a:lnTo>
                        <a:pt x="628" y="1368"/>
                      </a:lnTo>
                      <a:lnTo>
                        <a:pt x="630" y="1369"/>
                      </a:lnTo>
                      <a:lnTo>
                        <a:pt x="633" y="1370"/>
                      </a:lnTo>
                      <a:lnTo>
                        <a:pt x="636" y="1370"/>
                      </a:lnTo>
                      <a:lnTo>
                        <a:pt x="638" y="1371"/>
                      </a:lnTo>
                      <a:lnTo>
                        <a:pt x="641" y="1371"/>
                      </a:lnTo>
                      <a:lnTo>
                        <a:pt x="644" y="1372"/>
                      </a:lnTo>
                      <a:lnTo>
                        <a:pt x="646" y="1372"/>
                      </a:lnTo>
                      <a:lnTo>
                        <a:pt x="649" y="1372"/>
                      </a:lnTo>
                      <a:lnTo>
                        <a:pt x="651" y="1372"/>
                      </a:lnTo>
                      <a:lnTo>
                        <a:pt x="654" y="1372"/>
                      </a:lnTo>
                      <a:lnTo>
                        <a:pt x="656" y="1372"/>
                      </a:lnTo>
                      <a:lnTo>
                        <a:pt x="659" y="1372"/>
                      </a:lnTo>
                      <a:lnTo>
                        <a:pt x="662" y="1371"/>
                      </a:lnTo>
                      <a:lnTo>
                        <a:pt x="664" y="1371"/>
                      </a:lnTo>
                      <a:lnTo>
                        <a:pt x="667" y="1370"/>
                      </a:lnTo>
                      <a:lnTo>
                        <a:pt x="669" y="1370"/>
                      </a:lnTo>
                      <a:lnTo>
                        <a:pt x="672" y="1369"/>
                      </a:lnTo>
                      <a:lnTo>
                        <a:pt x="675" y="1368"/>
                      </a:lnTo>
                      <a:lnTo>
                        <a:pt x="677" y="1367"/>
                      </a:lnTo>
                      <a:lnTo>
                        <a:pt x="680" y="1366"/>
                      </a:lnTo>
                      <a:lnTo>
                        <a:pt x="683" y="1364"/>
                      </a:lnTo>
                      <a:lnTo>
                        <a:pt x="685" y="1363"/>
                      </a:lnTo>
                      <a:lnTo>
                        <a:pt x="688" y="1362"/>
                      </a:lnTo>
                      <a:lnTo>
                        <a:pt x="690" y="1360"/>
                      </a:lnTo>
                      <a:lnTo>
                        <a:pt x="693" y="1358"/>
                      </a:lnTo>
                      <a:lnTo>
                        <a:pt x="696" y="1357"/>
                      </a:lnTo>
                      <a:lnTo>
                        <a:pt x="698" y="1355"/>
                      </a:lnTo>
                      <a:lnTo>
                        <a:pt x="701" y="1353"/>
                      </a:lnTo>
                      <a:lnTo>
                        <a:pt x="703" y="1351"/>
                      </a:lnTo>
                      <a:lnTo>
                        <a:pt x="706" y="1348"/>
                      </a:lnTo>
                      <a:lnTo>
                        <a:pt x="708" y="1346"/>
                      </a:lnTo>
                      <a:lnTo>
                        <a:pt x="711" y="1344"/>
                      </a:lnTo>
                      <a:lnTo>
                        <a:pt x="714" y="1341"/>
                      </a:lnTo>
                      <a:lnTo>
                        <a:pt x="716" y="1339"/>
                      </a:lnTo>
                      <a:lnTo>
                        <a:pt x="719" y="1336"/>
                      </a:lnTo>
                      <a:lnTo>
                        <a:pt x="722" y="1333"/>
                      </a:lnTo>
                      <a:lnTo>
                        <a:pt x="724" y="1330"/>
                      </a:lnTo>
                      <a:lnTo>
                        <a:pt x="727" y="1327"/>
                      </a:lnTo>
                      <a:lnTo>
                        <a:pt x="729" y="1324"/>
                      </a:lnTo>
                      <a:lnTo>
                        <a:pt x="732" y="1321"/>
                      </a:lnTo>
                      <a:lnTo>
                        <a:pt x="735" y="1318"/>
                      </a:lnTo>
                      <a:lnTo>
                        <a:pt x="737" y="1314"/>
                      </a:lnTo>
                      <a:lnTo>
                        <a:pt x="740" y="1310"/>
                      </a:lnTo>
                      <a:lnTo>
                        <a:pt x="743" y="1307"/>
                      </a:lnTo>
                      <a:lnTo>
                        <a:pt x="745" y="1303"/>
                      </a:lnTo>
                      <a:lnTo>
                        <a:pt x="747" y="1300"/>
                      </a:lnTo>
                      <a:lnTo>
                        <a:pt x="750" y="1295"/>
                      </a:lnTo>
                      <a:lnTo>
                        <a:pt x="753" y="1291"/>
                      </a:lnTo>
                      <a:lnTo>
                        <a:pt x="755" y="1288"/>
                      </a:lnTo>
                      <a:lnTo>
                        <a:pt x="758" y="1283"/>
                      </a:lnTo>
                      <a:lnTo>
                        <a:pt x="761" y="1279"/>
                      </a:lnTo>
                      <a:lnTo>
                        <a:pt x="763" y="1274"/>
                      </a:lnTo>
                      <a:lnTo>
                        <a:pt x="766" y="1270"/>
                      </a:lnTo>
                      <a:lnTo>
                        <a:pt x="768" y="1265"/>
                      </a:lnTo>
                      <a:lnTo>
                        <a:pt x="771" y="1261"/>
                      </a:lnTo>
                      <a:lnTo>
                        <a:pt x="774" y="1256"/>
                      </a:lnTo>
                      <a:lnTo>
                        <a:pt x="776" y="1251"/>
                      </a:lnTo>
                      <a:lnTo>
                        <a:pt x="779" y="1246"/>
                      </a:lnTo>
                      <a:lnTo>
                        <a:pt x="782" y="1241"/>
                      </a:lnTo>
                      <a:lnTo>
                        <a:pt x="784" y="1236"/>
                      </a:lnTo>
                      <a:lnTo>
                        <a:pt x="787" y="1231"/>
                      </a:lnTo>
                      <a:lnTo>
                        <a:pt x="789" y="1226"/>
                      </a:lnTo>
                      <a:lnTo>
                        <a:pt x="792" y="1220"/>
                      </a:lnTo>
                      <a:lnTo>
                        <a:pt x="794" y="1215"/>
                      </a:lnTo>
                      <a:lnTo>
                        <a:pt x="797" y="1209"/>
                      </a:lnTo>
                      <a:lnTo>
                        <a:pt x="800" y="1204"/>
                      </a:lnTo>
                      <a:lnTo>
                        <a:pt x="802" y="1198"/>
                      </a:lnTo>
                      <a:lnTo>
                        <a:pt x="805" y="1192"/>
                      </a:lnTo>
                      <a:lnTo>
                        <a:pt x="807" y="1186"/>
                      </a:lnTo>
                      <a:lnTo>
                        <a:pt x="810" y="1180"/>
                      </a:lnTo>
                      <a:lnTo>
                        <a:pt x="813" y="1174"/>
                      </a:lnTo>
                      <a:lnTo>
                        <a:pt x="815" y="1168"/>
                      </a:lnTo>
                      <a:lnTo>
                        <a:pt x="818" y="1162"/>
                      </a:lnTo>
                      <a:lnTo>
                        <a:pt x="821" y="1156"/>
                      </a:lnTo>
                      <a:lnTo>
                        <a:pt x="823" y="1150"/>
                      </a:lnTo>
                      <a:lnTo>
                        <a:pt x="826" y="1143"/>
                      </a:lnTo>
                      <a:lnTo>
                        <a:pt x="828" y="1137"/>
                      </a:lnTo>
                      <a:lnTo>
                        <a:pt x="831" y="1130"/>
                      </a:lnTo>
                      <a:lnTo>
                        <a:pt x="834" y="1124"/>
                      </a:lnTo>
                      <a:lnTo>
                        <a:pt x="836" y="1117"/>
                      </a:lnTo>
                      <a:lnTo>
                        <a:pt x="839" y="1110"/>
                      </a:lnTo>
                      <a:lnTo>
                        <a:pt x="841" y="1103"/>
                      </a:lnTo>
                      <a:lnTo>
                        <a:pt x="844" y="1096"/>
                      </a:lnTo>
                      <a:lnTo>
                        <a:pt x="846" y="1090"/>
                      </a:lnTo>
                      <a:lnTo>
                        <a:pt x="849" y="1082"/>
                      </a:lnTo>
                      <a:lnTo>
                        <a:pt x="852" y="1075"/>
                      </a:lnTo>
                      <a:lnTo>
                        <a:pt x="854" y="1068"/>
                      </a:lnTo>
                      <a:lnTo>
                        <a:pt x="857" y="1061"/>
                      </a:lnTo>
                      <a:lnTo>
                        <a:pt x="860" y="1054"/>
                      </a:lnTo>
                      <a:lnTo>
                        <a:pt x="862" y="1046"/>
                      </a:lnTo>
                      <a:lnTo>
                        <a:pt x="865" y="1039"/>
                      </a:lnTo>
                      <a:lnTo>
                        <a:pt x="867" y="1032"/>
                      </a:lnTo>
                      <a:lnTo>
                        <a:pt x="870" y="1024"/>
                      </a:lnTo>
                      <a:lnTo>
                        <a:pt x="873" y="1017"/>
                      </a:lnTo>
                      <a:lnTo>
                        <a:pt x="875" y="1009"/>
                      </a:lnTo>
                      <a:lnTo>
                        <a:pt x="878" y="1001"/>
                      </a:lnTo>
                      <a:lnTo>
                        <a:pt x="881" y="994"/>
                      </a:lnTo>
                      <a:lnTo>
                        <a:pt x="883" y="986"/>
                      </a:lnTo>
                      <a:lnTo>
                        <a:pt x="885" y="978"/>
                      </a:lnTo>
                      <a:lnTo>
                        <a:pt x="888" y="970"/>
                      </a:lnTo>
                      <a:lnTo>
                        <a:pt x="891" y="963"/>
                      </a:lnTo>
                      <a:lnTo>
                        <a:pt x="893" y="955"/>
                      </a:lnTo>
                      <a:lnTo>
                        <a:pt x="896" y="947"/>
                      </a:lnTo>
                      <a:lnTo>
                        <a:pt x="899" y="939"/>
                      </a:lnTo>
                      <a:lnTo>
                        <a:pt x="901" y="931"/>
                      </a:lnTo>
                      <a:lnTo>
                        <a:pt x="904" y="923"/>
                      </a:lnTo>
                      <a:lnTo>
                        <a:pt x="906" y="914"/>
                      </a:lnTo>
                      <a:lnTo>
                        <a:pt x="909" y="907"/>
                      </a:lnTo>
                      <a:lnTo>
                        <a:pt x="912" y="898"/>
                      </a:lnTo>
                      <a:lnTo>
                        <a:pt x="914" y="890"/>
                      </a:lnTo>
                      <a:lnTo>
                        <a:pt x="917" y="882"/>
                      </a:lnTo>
                      <a:lnTo>
                        <a:pt x="920" y="874"/>
                      </a:lnTo>
                      <a:lnTo>
                        <a:pt x="922" y="865"/>
                      </a:lnTo>
                      <a:lnTo>
                        <a:pt x="925" y="857"/>
                      </a:lnTo>
                      <a:lnTo>
                        <a:pt x="927" y="848"/>
                      </a:lnTo>
                      <a:lnTo>
                        <a:pt x="930" y="840"/>
                      </a:lnTo>
                      <a:lnTo>
                        <a:pt x="932" y="832"/>
                      </a:lnTo>
                      <a:lnTo>
                        <a:pt x="935" y="823"/>
                      </a:lnTo>
                      <a:lnTo>
                        <a:pt x="938" y="815"/>
                      </a:lnTo>
                      <a:lnTo>
                        <a:pt x="940" y="806"/>
                      </a:lnTo>
                      <a:lnTo>
                        <a:pt x="943" y="798"/>
                      </a:lnTo>
                      <a:lnTo>
                        <a:pt x="945" y="789"/>
                      </a:lnTo>
                      <a:lnTo>
                        <a:pt x="948" y="781"/>
                      </a:lnTo>
                      <a:lnTo>
                        <a:pt x="951" y="772"/>
                      </a:lnTo>
                      <a:lnTo>
                        <a:pt x="953" y="764"/>
                      </a:lnTo>
                      <a:lnTo>
                        <a:pt x="956" y="755"/>
                      </a:lnTo>
                      <a:lnTo>
                        <a:pt x="959" y="746"/>
                      </a:lnTo>
                      <a:lnTo>
                        <a:pt x="961" y="738"/>
                      </a:lnTo>
                      <a:lnTo>
                        <a:pt x="964" y="729"/>
                      </a:lnTo>
                      <a:lnTo>
                        <a:pt x="966" y="721"/>
                      </a:lnTo>
                      <a:lnTo>
                        <a:pt x="969" y="712"/>
                      </a:lnTo>
                      <a:lnTo>
                        <a:pt x="972" y="703"/>
                      </a:lnTo>
                      <a:lnTo>
                        <a:pt x="974" y="695"/>
                      </a:lnTo>
                      <a:lnTo>
                        <a:pt x="977" y="686"/>
                      </a:lnTo>
                      <a:lnTo>
                        <a:pt x="979" y="677"/>
                      </a:lnTo>
                      <a:lnTo>
                        <a:pt x="982" y="669"/>
                      </a:lnTo>
                      <a:lnTo>
                        <a:pt x="984" y="661"/>
                      </a:lnTo>
                      <a:lnTo>
                        <a:pt x="987" y="652"/>
                      </a:lnTo>
                      <a:lnTo>
                        <a:pt x="990" y="643"/>
                      </a:lnTo>
                      <a:lnTo>
                        <a:pt x="992" y="635"/>
                      </a:lnTo>
                      <a:lnTo>
                        <a:pt x="995" y="626"/>
                      </a:lnTo>
                      <a:lnTo>
                        <a:pt x="998" y="617"/>
                      </a:lnTo>
                      <a:lnTo>
                        <a:pt x="1000" y="609"/>
                      </a:lnTo>
                      <a:lnTo>
                        <a:pt x="1003" y="600"/>
                      </a:lnTo>
                      <a:lnTo>
                        <a:pt x="1005" y="592"/>
                      </a:lnTo>
                      <a:lnTo>
                        <a:pt x="1008" y="583"/>
                      </a:lnTo>
                      <a:lnTo>
                        <a:pt x="1011" y="575"/>
                      </a:lnTo>
                      <a:lnTo>
                        <a:pt x="1013" y="566"/>
                      </a:lnTo>
                      <a:lnTo>
                        <a:pt x="1016" y="558"/>
                      </a:lnTo>
                      <a:lnTo>
                        <a:pt x="1019" y="549"/>
                      </a:lnTo>
                      <a:lnTo>
                        <a:pt x="1021" y="541"/>
                      </a:lnTo>
                      <a:lnTo>
                        <a:pt x="1023" y="532"/>
                      </a:lnTo>
                      <a:lnTo>
                        <a:pt x="1026" y="524"/>
                      </a:lnTo>
                      <a:lnTo>
                        <a:pt x="1029" y="516"/>
                      </a:lnTo>
                      <a:lnTo>
                        <a:pt x="1031" y="507"/>
                      </a:lnTo>
                      <a:lnTo>
                        <a:pt x="1034" y="499"/>
                      </a:lnTo>
                      <a:lnTo>
                        <a:pt x="1037" y="491"/>
                      </a:lnTo>
                      <a:lnTo>
                        <a:pt x="1039" y="482"/>
                      </a:lnTo>
                      <a:lnTo>
                        <a:pt x="1042" y="474"/>
                      </a:lnTo>
                      <a:lnTo>
                        <a:pt x="1044" y="466"/>
                      </a:lnTo>
                      <a:lnTo>
                        <a:pt x="1047" y="458"/>
                      </a:lnTo>
                      <a:lnTo>
                        <a:pt x="1050" y="450"/>
                      </a:lnTo>
                      <a:lnTo>
                        <a:pt x="1052" y="442"/>
                      </a:lnTo>
                      <a:lnTo>
                        <a:pt x="1055" y="434"/>
                      </a:lnTo>
                      <a:lnTo>
                        <a:pt x="1058" y="426"/>
                      </a:lnTo>
                      <a:lnTo>
                        <a:pt x="1060" y="418"/>
                      </a:lnTo>
                      <a:lnTo>
                        <a:pt x="1063" y="410"/>
                      </a:lnTo>
                      <a:lnTo>
                        <a:pt x="1065" y="402"/>
                      </a:lnTo>
                      <a:lnTo>
                        <a:pt x="1068" y="394"/>
                      </a:lnTo>
                      <a:lnTo>
                        <a:pt x="1070" y="386"/>
                      </a:lnTo>
                      <a:lnTo>
                        <a:pt x="1073" y="379"/>
                      </a:lnTo>
                      <a:lnTo>
                        <a:pt x="1076" y="371"/>
                      </a:lnTo>
                      <a:lnTo>
                        <a:pt x="1078" y="363"/>
                      </a:lnTo>
                      <a:lnTo>
                        <a:pt x="1081" y="356"/>
                      </a:lnTo>
                      <a:lnTo>
                        <a:pt x="1083" y="348"/>
                      </a:lnTo>
                      <a:lnTo>
                        <a:pt x="1086" y="341"/>
                      </a:lnTo>
                      <a:lnTo>
                        <a:pt x="1089" y="333"/>
                      </a:lnTo>
                      <a:lnTo>
                        <a:pt x="1091" y="326"/>
                      </a:lnTo>
                      <a:lnTo>
                        <a:pt x="1094" y="319"/>
                      </a:lnTo>
                      <a:lnTo>
                        <a:pt x="1097" y="311"/>
                      </a:lnTo>
                      <a:lnTo>
                        <a:pt x="1099" y="304"/>
                      </a:lnTo>
                      <a:lnTo>
                        <a:pt x="1102" y="297"/>
                      </a:lnTo>
                      <a:lnTo>
                        <a:pt x="1104" y="290"/>
                      </a:lnTo>
                      <a:lnTo>
                        <a:pt x="1107" y="283"/>
                      </a:lnTo>
                      <a:lnTo>
                        <a:pt x="1110" y="276"/>
                      </a:lnTo>
                      <a:lnTo>
                        <a:pt x="1112" y="269"/>
                      </a:lnTo>
                      <a:lnTo>
                        <a:pt x="1115" y="262"/>
                      </a:lnTo>
                      <a:lnTo>
                        <a:pt x="1117" y="256"/>
                      </a:lnTo>
                      <a:lnTo>
                        <a:pt x="1120" y="249"/>
                      </a:lnTo>
                      <a:lnTo>
                        <a:pt x="1122" y="242"/>
                      </a:lnTo>
                      <a:lnTo>
                        <a:pt x="1125" y="236"/>
                      </a:lnTo>
                      <a:lnTo>
                        <a:pt x="1128" y="229"/>
                      </a:lnTo>
                      <a:lnTo>
                        <a:pt x="1130" y="223"/>
                      </a:lnTo>
                      <a:lnTo>
                        <a:pt x="1133" y="217"/>
                      </a:lnTo>
                      <a:lnTo>
                        <a:pt x="1135" y="211"/>
                      </a:lnTo>
                      <a:lnTo>
                        <a:pt x="1138" y="204"/>
                      </a:lnTo>
                      <a:lnTo>
                        <a:pt x="1141" y="198"/>
                      </a:lnTo>
                      <a:lnTo>
                        <a:pt x="1143" y="192"/>
                      </a:lnTo>
                      <a:lnTo>
                        <a:pt x="1146" y="186"/>
                      </a:lnTo>
                      <a:lnTo>
                        <a:pt x="1149" y="180"/>
                      </a:lnTo>
                      <a:lnTo>
                        <a:pt x="1151" y="175"/>
                      </a:lnTo>
                      <a:lnTo>
                        <a:pt x="1154" y="169"/>
                      </a:lnTo>
                      <a:lnTo>
                        <a:pt x="1156" y="163"/>
                      </a:lnTo>
                      <a:lnTo>
                        <a:pt x="1159" y="158"/>
                      </a:lnTo>
                      <a:lnTo>
                        <a:pt x="1161" y="152"/>
                      </a:lnTo>
                      <a:lnTo>
                        <a:pt x="1164" y="147"/>
                      </a:lnTo>
                      <a:lnTo>
                        <a:pt x="1167" y="142"/>
                      </a:lnTo>
                      <a:lnTo>
                        <a:pt x="1169" y="136"/>
                      </a:lnTo>
                      <a:lnTo>
                        <a:pt x="1172" y="131"/>
                      </a:lnTo>
                      <a:lnTo>
                        <a:pt x="1174" y="126"/>
                      </a:lnTo>
                      <a:lnTo>
                        <a:pt x="1177" y="121"/>
                      </a:lnTo>
                      <a:lnTo>
                        <a:pt x="1180" y="116"/>
                      </a:lnTo>
                      <a:lnTo>
                        <a:pt x="1182" y="112"/>
                      </a:lnTo>
                      <a:lnTo>
                        <a:pt x="1185" y="107"/>
                      </a:lnTo>
                      <a:lnTo>
                        <a:pt x="1188" y="103"/>
                      </a:lnTo>
                      <a:lnTo>
                        <a:pt x="1190" y="98"/>
                      </a:lnTo>
                      <a:lnTo>
                        <a:pt x="1193" y="94"/>
                      </a:lnTo>
                      <a:lnTo>
                        <a:pt x="1195" y="89"/>
                      </a:lnTo>
                      <a:lnTo>
                        <a:pt x="1198" y="85"/>
                      </a:lnTo>
                      <a:lnTo>
                        <a:pt x="1201" y="81"/>
                      </a:lnTo>
                      <a:lnTo>
                        <a:pt x="1203" y="77"/>
                      </a:lnTo>
                      <a:lnTo>
                        <a:pt x="1206" y="73"/>
                      </a:lnTo>
                      <a:lnTo>
                        <a:pt x="1208" y="69"/>
                      </a:lnTo>
                      <a:lnTo>
                        <a:pt x="1211" y="65"/>
                      </a:lnTo>
                      <a:lnTo>
                        <a:pt x="1213" y="62"/>
                      </a:lnTo>
                      <a:lnTo>
                        <a:pt x="1216" y="58"/>
                      </a:lnTo>
                      <a:lnTo>
                        <a:pt x="1219" y="55"/>
                      </a:lnTo>
                      <a:lnTo>
                        <a:pt x="1221" y="52"/>
                      </a:lnTo>
                      <a:lnTo>
                        <a:pt x="1224" y="49"/>
                      </a:lnTo>
                      <a:lnTo>
                        <a:pt x="1227" y="45"/>
                      </a:lnTo>
                      <a:lnTo>
                        <a:pt x="1229" y="42"/>
                      </a:lnTo>
                      <a:lnTo>
                        <a:pt x="1232" y="39"/>
                      </a:lnTo>
                      <a:lnTo>
                        <a:pt x="1234" y="37"/>
                      </a:lnTo>
                      <a:lnTo>
                        <a:pt x="1237" y="34"/>
                      </a:lnTo>
                      <a:lnTo>
                        <a:pt x="1240" y="31"/>
                      </a:lnTo>
                      <a:lnTo>
                        <a:pt x="1242" y="29"/>
                      </a:lnTo>
                      <a:lnTo>
                        <a:pt x="1245" y="26"/>
                      </a:lnTo>
                      <a:lnTo>
                        <a:pt x="1248" y="24"/>
                      </a:lnTo>
                      <a:lnTo>
                        <a:pt x="1250" y="22"/>
                      </a:lnTo>
                      <a:lnTo>
                        <a:pt x="1253" y="20"/>
                      </a:lnTo>
                      <a:lnTo>
                        <a:pt x="1255" y="18"/>
                      </a:lnTo>
                      <a:lnTo>
                        <a:pt x="1258" y="16"/>
                      </a:lnTo>
                      <a:lnTo>
                        <a:pt x="1260" y="14"/>
                      </a:lnTo>
                      <a:lnTo>
                        <a:pt x="1263" y="13"/>
                      </a:lnTo>
                      <a:lnTo>
                        <a:pt x="1266" y="11"/>
                      </a:lnTo>
                      <a:lnTo>
                        <a:pt x="1268" y="9"/>
                      </a:lnTo>
                      <a:lnTo>
                        <a:pt x="1271" y="8"/>
                      </a:lnTo>
                      <a:lnTo>
                        <a:pt x="1273" y="7"/>
                      </a:lnTo>
                      <a:lnTo>
                        <a:pt x="1276" y="6"/>
                      </a:lnTo>
                      <a:lnTo>
                        <a:pt x="1279" y="5"/>
                      </a:lnTo>
                      <a:lnTo>
                        <a:pt x="1281" y="4"/>
                      </a:lnTo>
                      <a:lnTo>
                        <a:pt x="1284" y="3"/>
                      </a:lnTo>
                      <a:lnTo>
                        <a:pt x="1287" y="2"/>
                      </a:lnTo>
                      <a:lnTo>
                        <a:pt x="1289" y="2"/>
                      </a:lnTo>
                      <a:lnTo>
                        <a:pt x="1292" y="1"/>
                      </a:lnTo>
                      <a:lnTo>
                        <a:pt x="1294" y="1"/>
                      </a:lnTo>
                      <a:lnTo>
                        <a:pt x="1297" y="1"/>
                      </a:lnTo>
                      <a:lnTo>
                        <a:pt x="1300" y="0"/>
                      </a:lnTo>
                      <a:lnTo>
                        <a:pt x="1302" y="0"/>
                      </a:lnTo>
                      <a:lnTo>
                        <a:pt x="1305" y="0"/>
                      </a:lnTo>
                      <a:lnTo>
                        <a:pt x="1307" y="1"/>
                      </a:lnTo>
                      <a:lnTo>
                        <a:pt x="1310" y="1"/>
                      </a:lnTo>
                      <a:lnTo>
                        <a:pt x="1312" y="1"/>
                      </a:lnTo>
                      <a:lnTo>
                        <a:pt x="1315" y="2"/>
                      </a:lnTo>
                      <a:lnTo>
                        <a:pt x="1318" y="2"/>
                      </a:lnTo>
                      <a:lnTo>
                        <a:pt x="1320" y="3"/>
                      </a:lnTo>
                      <a:lnTo>
                        <a:pt x="1323" y="4"/>
                      </a:lnTo>
                      <a:lnTo>
                        <a:pt x="1326" y="5"/>
                      </a:lnTo>
                      <a:lnTo>
                        <a:pt x="1328" y="6"/>
                      </a:lnTo>
                      <a:lnTo>
                        <a:pt x="1331" y="7"/>
                      </a:lnTo>
                      <a:lnTo>
                        <a:pt x="1333" y="8"/>
                      </a:lnTo>
                      <a:lnTo>
                        <a:pt x="1336" y="9"/>
                      </a:lnTo>
                      <a:lnTo>
                        <a:pt x="1339" y="11"/>
                      </a:lnTo>
                      <a:lnTo>
                        <a:pt x="1341" y="13"/>
                      </a:lnTo>
                      <a:lnTo>
                        <a:pt x="1344" y="14"/>
                      </a:lnTo>
                      <a:lnTo>
                        <a:pt x="1347" y="16"/>
                      </a:lnTo>
                      <a:lnTo>
                        <a:pt x="1349" y="18"/>
                      </a:lnTo>
                      <a:lnTo>
                        <a:pt x="1351" y="20"/>
                      </a:lnTo>
                      <a:lnTo>
                        <a:pt x="1354" y="22"/>
                      </a:lnTo>
                      <a:lnTo>
                        <a:pt x="1357" y="24"/>
                      </a:lnTo>
                      <a:lnTo>
                        <a:pt x="1359" y="26"/>
                      </a:lnTo>
                      <a:lnTo>
                        <a:pt x="1362" y="29"/>
                      </a:lnTo>
                      <a:lnTo>
                        <a:pt x="1365" y="31"/>
                      </a:lnTo>
                      <a:lnTo>
                        <a:pt x="1367" y="34"/>
                      </a:lnTo>
                      <a:lnTo>
                        <a:pt x="1370" y="37"/>
                      </a:lnTo>
                      <a:lnTo>
                        <a:pt x="1372" y="39"/>
                      </a:lnTo>
                      <a:lnTo>
                        <a:pt x="1375" y="42"/>
                      </a:lnTo>
                      <a:lnTo>
                        <a:pt x="1378" y="45"/>
                      </a:lnTo>
                      <a:lnTo>
                        <a:pt x="1380" y="49"/>
                      </a:lnTo>
                      <a:lnTo>
                        <a:pt x="1383" y="52"/>
                      </a:lnTo>
                      <a:lnTo>
                        <a:pt x="1386" y="55"/>
                      </a:lnTo>
                      <a:lnTo>
                        <a:pt x="1388" y="58"/>
                      </a:lnTo>
                      <a:lnTo>
                        <a:pt x="1391" y="62"/>
                      </a:lnTo>
                      <a:lnTo>
                        <a:pt x="1393" y="65"/>
                      </a:lnTo>
                      <a:lnTo>
                        <a:pt x="1396" y="69"/>
                      </a:lnTo>
                      <a:lnTo>
                        <a:pt x="1398" y="73"/>
                      </a:lnTo>
                      <a:lnTo>
                        <a:pt x="1401" y="77"/>
                      </a:lnTo>
                      <a:lnTo>
                        <a:pt x="1404" y="81"/>
                      </a:lnTo>
                      <a:lnTo>
                        <a:pt x="1406" y="85"/>
                      </a:lnTo>
                      <a:lnTo>
                        <a:pt x="1409" y="89"/>
                      </a:lnTo>
                      <a:lnTo>
                        <a:pt x="1411" y="94"/>
                      </a:lnTo>
                      <a:lnTo>
                        <a:pt x="1414" y="98"/>
                      </a:lnTo>
                      <a:lnTo>
                        <a:pt x="1417" y="103"/>
                      </a:lnTo>
                      <a:lnTo>
                        <a:pt x="1419" y="107"/>
                      </a:lnTo>
                      <a:lnTo>
                        <a:pt x="1422" y="112"/>
                      </a:lnTo>
                      <a:lnTo>
                        <a:pt x="1425" y="116"/>
                      </a:lnTo>
                      <a:lnTo>
                        <a:pt x="1427" y="121"/>
                      </a:lnTo>
                      <a:lnTo>
                        <a:pt x="1430" y="126"/>
                      </a:lnTo>
                      <a:lnTo>
                        <a:pt x="1432" y="131"/>
                      </a:lnTo>
                      <a:lnTo>
                        <a:pt x="1435" y="136"/>
                      </a:lnTo>
                      <a:lnTo>
                        <a:pt x="1438" y="142"/>
                      </a:lnTo>
                      <a:lnTo>
                        <a:pt x="1440" y="147"/>
                      </a:lnTo>
                      <a:lnTo>
                        <a:pt x="1443" y="152"/>
                      </a:lnTo>
                      <a:lnTo>
                        <a:pt x="1445" y="158"/>
                      </a:lnTo>
                      <a:lnTo>
                        <a:pt x="1448" y="163"/>
                      </a:lnTo>
                      <a:lnTo>
                        <a:pt x="1450" y="169"/>
                      </a:lnTo>
                      <a:lnTo>
                        <a:pt x="1453" y="175"/>
                      </a:lnTo>
                      <a:lnTo>
                        <a:pt x="1456" y="180"/>
                      </a:lnTo>
                      <a:lnTo>
                        <a:pt x="1458" y="186"/>
                      </a:lnTo>
                      <a:lnTo>
                        <a:pt x="1461" y="192"/>
                      </a:lnTo>
                      <a:lnTo>
                        <a:pt x="1464" y="198"/>
                      </a:lnTo>
                      <a:lnTo>
                        <a:pt x="1466" y="204"/>
                      </a:lnTo>
                      <a:lnTo>
                        <a:pt x="1469" y="211"/>
                      </a:lnTo>
                      <a:lnTo>
                        <a:pt x="1471" y="217"/>
                      </a:lnTo>
                      <a:lnTo>
                        <a:pt x="1474" y="223"/>
                      </a:lnTo>
                      <a:lnTo>
                        <a:pt x="1477" y="229"/>
                      </a:lnTo>
                      <a:lnTo>
                        <a:pt x="1479" y="236"/>
                      </a:lnTo>
                      <a:lnTo>
                        <a:pt x="1482" y="242"/>
                      </a:lnTo>
                      <a:lnTo>
                        <a:pt x="1485" y="249"/>
                      </a:lnTo>
                      <a:lnTo>
                        <a:pt x="1487" y="256"/>
                      </a:lnTo>
                      <a:lnTo>
                        <a:pt x="1489" y="262"/>
                      </a:lnTo>
                      <a:lnTo>
                        <a:pt x="1492" y="269"/>
                      </a:lnTo>
                      <a:lnTo>
                        <a:pt x="1495" y="276"/>
                      </a:lnTo>
                      <a:lnTo>
                        <a:pt x="1497" y="283"/>
                      </a:lnTo>
                      <a:lnTo>
                        <a:pt x="1500" y="290"/>
                      </a:lnTo>
                      <a:lnTo>
                        <a:pt x="1503" y="297"/>
                      </a:lnTo>
                      <a:lnTo>
                        <a:pt x="1505" y="304"/>
                      </a:lnTo>
                      <a:lnTo>
                        <a:pt x="1508" y="311"/>
                      </a:lnTo>
                      <a:lnTo>
                        <a:pt x="1510" y="319"/>
                      </a:lnTo>
                      <a:lnTo>
                        <a:pt x="1513" y="326"/>
                      </a:lnTo>
                      <a:lnTo>
                        <a:pt x="1516" y="333"/>
                      </a:lnTo>
                      <a:lnTo>
                        <a:pt x="1518" y="341"/>
                      </a:lnTo>
                      <a:lnTo>
                        <a:pt x="1521" y="348"/>
                      </a:lnTo>
                      <a:lnTo>
                        <a:pt x="1524" y="356"/>
                      </a:lnTo>
                      <a:lnTo>
                        <a:pt x="1526" y="363"/>
                      </a:lnTo>
                      <a:lnTo>
                        <a:pt x="1529" y="371"/>
                      </a:lnTo>
                      <a:lnTo>
                        <a:pt x="1531" y="379"/>
                      </a:lnTo>
                      <a:lnTo>
                        <a:pt x="1534" y="386"/>
                      </a:lnTo>
                      <a:lnTo>
                        <a:pt x="1536" y="394"/>
                      </a:lnTo>
                      <a:lnTo>
                        <a:pt x="1539" y="402"/>
                      </a:lnTo>
                      <a:lnTo>
                        <a:pt x="1542" y="410"/>
                      </a:lnTo>
                      <a:lnTo>
                        <a:pt x="1544" y="418"/>
                      </a:lnTo>
                      <a:lnTo>
                        <a:pt x="1547" y="426"/>
                      </a:lnTo>
                      <a:lnTo>
                        <a:pt x="1549" y="434"/>
                      </a:lnTo>
                      <a:lnTo>
                        <a:pt x="1552" y="442"/>
                      </a:lnTo>
                      <a:lnTo>
                        <a:pt x="1555" y="450"/>
                      </a:lnTo>
                      <a:lnTo>
                        <a:pt x="1557" y="458"/>
                      </a:lnTo>
                      <a:lnTo>
                        <a:pt x="1560" y="466"/>
                      </a:lnTo>
                      <a:lnTo>
                        <a:pt x="1563" y="474"/>
                      </a:lnTo>
                      <a:lnTo>
                        <a:pt x="1565" y="482"/>
                      </a:lnTo>
                      <a:lnTo>
                        <a:pt x="1568" y="491"/>
                      </a:lnTo>
                      <a:lnTo>
                        <a:pt x="1570" y="499"/>
                      </a:lnTo>
                      <a:lnTo>
                        <a:pt x="1573" y="507"/>
                      </a:lnTo>
                      <a:lnTo>
                        <a:pt x="1576" y="516"/>
                      </a:lnTo>
                      <a:lnTo>
                        <a:pt x="1578" y="524"/>
                      </a:lnTo>
                      <a:lnTo>
                        <a:pt x="1581" y="532"/>
                      </a:lnTo>
                      <a:lnTo>
                        <a:pt x="1583" y="541"/>
                      </a:lnTo>
                      <a:lnTo>
                        <a:pt x="1586" y="549"/>
                      </a:lnTo>
                      <a:lnTo>
                        <a:pt x="1588" y="558"/>
                      </a:lnTo>
                      <a:lnTo>
                        <a:pt x="1591" y="566"/>
                      </a:lnTo>
                      <a:lnTo>
                        <a:pt x="1594" y="575"/>
                      </a:lnTo>
                      <a:lnTo>
                        <a:pt x="1596" y="583"/>
                      </a:lnTo>
                      <a:lnTo>
                        <a:pt x="1599" y="592"/>
                      </a:lnTo>
                      <a:lnTo>
                        <a:pt x="1602" y="600"/>
                      </a:lnTo>
                      <a:lnTo>
                        <a:pt x="1604" y="609"/>
                      </a:lnTo>
                      <a:lnTo>
                        <a:pt x="1607" y="617"/>
                      </a:lnTo>
                      <a:lnTo>
                        <a:pt x="1609" y="626"/>
                      </a:lnTo>
                      <a:lnTo>
                        <a:pt x="1612" y="635"/>
                      </a:lnTo>
                      <a:lnTo>
                        <a:pt x="1615" y="643"/>
                      </a:lnTo>
                      <a:lnTo>
                        <a:pt x="1617" y="652"/>
                      </a:lnTo>
                      <a:lnTo>
                        <a:pt x="1620" y="661"/>
                      </a:lnTo>
                      <a:lnTo>
                        <a:pt x="1623" y="669"/>
                      </a:lnTo>
                      <a:lnTo>
                        <a:pt x="1625" y="677"/>
                      </a:lnTo>
                      <a:lnTo>
                        <a:pt x="1627" y="686"/>
                      </a:lnTo>
                      <a:lnTo>
                        <a:pt x="1630" y="695"/>
                      </a:lnTo>
                      <a:lnTo>
                        <a:pt x="1633" y="703"/>
                      </a:lnTo>
                      <a:lnTo>
                        <a:pt x="1635" y="712"/>
                      </a:lnTo>
                      <a:lnTo>
                        <a:pt x="1638" y="721"/>
                      </a:lnTo>
                      <a:lnTo>
                        <a:pt x="1641" y="729"/>
                      </a:lnTo>
                      <a:lnTo>
                        <a:pt x="1643" y="738"/>
                      </a:lnTo>
                      <a:lnTo>
                        <a:pt x="1646" y="746"/>
                      </a:lnTo>
                      <a:lnTo>
                        <a:pt x="1648" y="755"/>
                      </a:lnTo>
                      <a:lnTo>
                        <a:pt x="1651" y="764"/>
                      </a:lnTo>
                      <a:lnTo>
                        <a:pt x="1654" y="772"/>
                      </a:lnTo>
                      <a:lnTo>
                        <a:pt x="1656" y="781"/>
                      </a:lnTo>
                      <a:lnTo>
                        <a:pt x="1659" y="789"/>
                      </a:lnTo>
                      <a:lnTo>
                        <a:pt x="1662" y="798"/>
                      </a:lnTo>
                      <a:lnTo>
                        <a:pt x="1664" y="806"/>
                      </a:lnTo>
                      <a:lnTo>
                        <a:pt x="1667" y="815"/>
                      </a:lnTo>
                      <a:lnTo>
                        <a:pt x="1669" y="823"/>
                      </a:lnTo>
                      <a:lnTo>
                        <a:pt x="1672" y="832"/>
                      </a:lnTo>
                      <a:lnTo>
                        <a:pt x="1674" y="840"/>
                      </a:lnTo>
                      <a:lnTo>
                        <a:pt x="1677" y="848"/>
                      </a:lnTo>
                      <a:lnTo>
                        <a:pt x="1680" y="857"/>
                      </a:lnTo>
                      <a:lnTo>
                        <a:pt x="1682" y="865"/>
                      </a:lnTo>
                      <a:lnTo>
                        <a:pt x="1685" y="874"/>
                      </a:lnTo>
                      <a:lnTo>
                        <a:pt x="1687" y="882"/>
                      </a:lnTo>
                      <a:lnTo>
                        <a:pt x="1690" y="890"/>
                      </a:lnTo>
                      <a:lnTo>
                        <a:pt x="1693" y="898"/>
                      </a:lnTo>
                      <a:lnTo>
                        <a:pt x="1695" y="907"/>
                      </a:lnTo>
                      <a:lnTo>
                        <a:pt x="1698" y="914"/>
                      </a:lnTo>
                      <a:lnTo>
                        <a:pt x="1701" y="923"/>
                      </a:lnTo>
                      <a:lnTo>
                        <a:pt x="1703" y="931"/>
                      </a:lnTo>
                      <a:lnTo>
                        <a:pt x="1706" y="939"/>
                      </a:lnTo>
                      <a:lnTo>
                        <a:pt x="1708" y="947"/>
                      </a:lnTo>
                      <a:lnTo>
                        <a:pt x="1711" y="955"/>
                      </a:lnTo>
                      <a:lnTo>
                        <a:pt x="1714" y="963"/>
                      </a:lnTo>
                      <a:lnTo>
                        <a:pt x="1716" y="970"/>
                      </a:lnTo>
                      <a:lnTo>
                        <a:pt x="1719" y="978"/>
                      </a:lnTo>
                      <a:lnTo>
                        <a:pt x="1721" y="986"/>
                      </a:lnTo>
                      <a:lnTo>
                        <a:pt x="1724" y="994"/>
                      </a:lnTo>
                      <a:lnTo>
                        <a:pt x="1726" y="1001"/>
                      </a:lnTo>
                      <a:lnTo>
                        <a:pt x="1729" y="1009"/>
                      </a:lnTo>
                      <a:lnTo>
                        <a:pt x="1732" y="1017"/>
                      </a:lnTo>
                      <a:lnTo>
                        <a:pt x="1734" y="1024"/>
                      </a:lnTo>
                      <a:lnTo>
                        <a:pt x="1737" y="1032"/>
                      </a:lnTo>
                      <a:lnTo>
                        <a:pt x="1740" y="1039"/>
                      </a:lnTo>
                      <a:lnTo>
                        <a:pt x="1742" y="1046"/>
                      </a:lnTo>
                      <a:lnTo>
                        <a:pt x="1745" y="1054"/>
                      </a:lnTo>
                      <a:lnTo>
                        <a:pt x="1747" y="1061"/>
                      </a:lnTo>
                      <a:lnTo>
                        <a:pt x="1750" y="1068"/>
                      </a:lnTo>
                      <a:lnTo>
                        <a:pt x="1753" y="1075"/>
                      </a:lnTo>
                      <a:lnTo>
                        <a:pt x="1755" y="1082"/>
                      </a:lnTo>
                      <a:lnTo>
                        <a:pt x="1758" y="1090"/>
                      </a:lnTo>
                      <a:lnTo>
                        <a:pt x="1761" y="1096"/>
                      </a:lnTo>
                      <a:lnTo>
                        <a:pt x="1763" y="1103"/>
                      </a:lnTo>
                      <a:lnTo>
                        <a:pt x="1766" y="1110"/>
                      </a:lnTo>
                      <a:lnTo>
                        <a:pt x="1768" y="1117"/>
                      </a:lnTo>
                      <a:lnTo>
                        <a:pt x="1771" y="1124"/>
                      </a:lnTo>
                      <a:lnTo>
                        <a:pt x="1773" y="1130"/>
                      </a:lnTo>
                      <a:lnTo>
                        <a:pt x="1776" y="1137"/>
                      </a:lnTo>
                      <a:lnTo>
                        <a:pt x="1779" y="1143"/>
                      </a:lnTo>
                      <a:lnTo>
                        <a:pt x="1781" y="1150"/>
                      </a:lnTo>
                      <a:lnTo>
                        <a:pt x="1784" y="1156"/>
                      </a:lnTo>
                      <a:lnTo>
                        <a:pt x="1786" y="1162"/>
                      </a:lnTo>
                      <a:lnTo>
                        <a:pt x="1789" y="1168"/>
                      </a:lnTo>
                      <a:lnTo>
                        <a:pt x="1792" y="1174"/>
                      </a:lnTo>
                      <a:lnTo>
                        <a:pt x="1794" y="1180"/>
                      </a:lnTo>
                      <a:lnTo>
                        <a:pt x="1797" y="1186"/>
                      </a:lnTo>
                      <a:lnTo>
                        <a:pt x="1800" y="1192"/>
                      </a:lnTo>
                      <a:lnTo>
                        <a:pt x="1802" y="1198"/>
                      </a:lnTo>
                      <a:lnTo>
                        <a:pt x="1805" y="1204"/>
                      </a:lnTo>
                      <a:lnTo>
                        <a:pt x="1807" y="1209"/>
                      </a:lnTo>
                      <a:lnTo>
                        <a:pt x="1810" y="1215"/>
                      </a:lnTo>
                      <a:lnTo>
                        <a:pt x="1812" y="1220"/>
                      </a:lnTo>
                      <a:lnTo>
                        <a:pt x="1815" y="1226"/>
                      </a:lnTo>
                      <a:lnTo>
                        <a:pt x="1818" y="1231"/>
                      </a:lnTo>
                      <a:lnTo>
                        <a:pt x="1820" y="1236"/>
                      </a:lnTo>
                      <a:lnTo>
                        <a:pt x="1823" y="1241"/>
                      </a:lnTo>
                      <a:lnTo>
                        <a:pt x="1825" y="1246"/>
                      </a:lnTo>
                      <a:lnTo>
                        <a:pt x="1828" y="1251"/>
                      </a:lnTo>
                      <a:lnTo>
                        <a:pt x="1831" y="1256"/>
                      </a:lnTo>
                      <a:lnTo>
                        <a:pt x="1833" y="1261"/>
                      </a:lnTo>
                      <a:lnTo>
                        <a:pt x="1836" y="1265"/>
                      </a:lnTo>
                      <a:lnTo>
                        <a:pt x="1839" y="1270"/>
                      </a:lnTo>
                      <a:lnTo>
                        <a:pt x="1841" y="1274"/>
                      </a:lnTo>
                      <a:lnTo>
                        <a:pt x="1844" y="1279"/>
                      </a:lnTo>
                      <a:lnTo>
                        <a:pt x="1846" y="1283"/>
                      </a:lnTo>
                      <a:lnTo>
                        <a:pt x="1849" y="1288"/>
                      </a:lnTo>
                      <a:lnTo>
                        <a:pt x="1852" y="1291"/>
                      </a:lnTo>
                      <a:lnTo>
                        <a:pt x="1854" y="1295"/>
                      </a:lnTo>
                      <a:lnTo>
                        <a:pt x="1857" y="1300"/>
                      </a:lnTo>
                      <a:lnTo>
                        <a:pt x="1859" y="1303"/>
                      </a:lnTo>
                      <a:lnTo>
                        <a:pt x="1862" y="1307"/>
                      </a:lnTo>
                      <a:lnTo>
                        <a:pt x="1864" y="1310"/>
                      </a:lnTo>
                      <a:lnTo>
                        <a:pt x="1867" y="1314"/>
                      </a:lnTo>
                      <a:lnTo>
                        <a:pt x="1870" y="1318"/>
                      </a:lnTo>
                      <a:lnTo>
                        <a:pt x="1872" y="1321"/>
                      </a:lnTo>
                      <a:lnTo>
                        <a:pt x="1875" y="1324"/>
                      </a:lnTo>
                      <a:lnTo>
                        <a:pt x="1878" y="1327"/>
                      </a:lnTo>
                      <a:lnTo>
                        <a:pt x="1880" y="1330"/>
                      </a:lnTo>
                      <a:lnTo>
                        <a:pt x="1883" y="1333"/>
                      </a:lnTo>
                      <a:lnTo>
                        <a:pt x="1885" y="1336"/>
                      </a:lnTo>
                      <a:lnTo>
                        <a:pt x="1888" y="1339"/>
                      </a:lnTo>
                      <a:lnTo>
                        <a:pt x="1891" y="1341"/>
                      </a:lnTo>
                      <a:lnTo>
                        <a:pt x="1893" y="1344"/>
                      </a:lnTo>
                      <a:lnTo>
                        <a:pt x="1896" y="1346"/>
                      </a:lnTo>
                      <a:lnTo>
                        <a:pt x="1899" y="1348"/>
                      </a:lnTo>
                      <a:lnTo>
                        <a:pt x="1901" y="1351"/>
                      </a:lnTo>
                      <a:lnTo>
                        <a:pt x="1904" y="1353"/>
                      </a:lnTo>
                      <a:lnTo>
                        <a:pt x="1906" y="1355"/>
                      </a:lnTo>
                      <a:lnTo>
                        <a:pt x="1909" y="1357"/>
                      </a:lnTo>
                      <a:lnTo>
                        <a:pt x="1911" y="1358"/>
                      </a:lnTo>
                      <a:lnTo>
                        <a:pt x="1914" y="1360"/>
                      </a:lnTo>
                      <a:lnTo>
                        <a:pt x="1917" y="1362"/>
                      </a:lnTo>
                      <a:lnTo>
                        <a:pt x="1919" y="1363"/>
                      </a:lnTo>
                      <a:lnTo>
                        <a:pt x="1922" y="1364"/>
                      </a:lnTo>
                      <a:lnTo>
                        <a:pt x="1924" y="1366"/>
                      </a:lnTo>
                      <a:lnTo>
                        <a:pt x="1927" y="1367"/>
                      </a:lnTo>
                      <a:lnTo>
                        <a:pt x="1930" y="1368"/>
                      </a:lnTo>
                      <a:lnTo>
                        <a:pt x="1932" y="1369"/>
                      </a:lnTo>
                      <a:lnTo>
                        <a:pt x="1935" y="1370"/>
                      </a:lnTo>
                      <a:lnTo>
                        <a:pt x="1938" y="1370"/>
                      </a:lnTo>
                      <a:lnTo>
                        <a:pt x="1940" y="1371"/>
                      </a:lnTo>
                      <a:lnTo>
                        <a:pt x="1943" y="1371"/>
                      </a:lnTo>
                      <a:lnTo>
                        <a:pt x="1945" y="1372"/>
                      </a:lnTo>
                      <a:lnTo>
                        <a:pt x="1948" y="1372"/>
                      </a:lnTo>
                      <a:lnTo>
                        <a:pt x="1951" y="1372"/>
                      </a:lnTo>
                      <a:lnTo>
                        <a:pt x="1953" y="1372"/>
                      </a:lnTo>
                      <a:lnTo>
                        <a:pt x="1956" y="1372"/>
                      </a:lnTo>
                      <a:lnTo>
                        <a:pt x="1958" y="1372"/>
                      </a:lnTo>
                      <a:lnTo>
                        <a:pt x="1961" y="1372"/>
                      </a:lnTo>
                      <a:lnTo>
                        <a:pt x="1963" y="1371"/>
                      </a:lnTo>
                      <a:lnTo>
                        <a:pt x="1966" y="1371"/>
                      </a:lnTo>
                      <a:lnTo>
                        <a:pt x="1969" y="1370"/>
                      </a:lnTo>
                      <a:lnTo>
                        <a:pt x="1971" y="1370"/>
                      </a:lnTo>
                      <a:lnTo>
                        <a:pt x="1974" y="1369"/>
                      </a:lnTo>
                      <a:lnTo>
                        <a:pt x="1977" y="1368"/>
                      </a:lnTo>
                      <a:lnTo>
                        <a:pt x="1979" y="1367"/>
                      </a:lnTo>
                      <a:lnTo>
                        <a:pt x="1982" y="1366"/>
                      </a:lnTo>
                      <a:lnTo>
                        <a:pt x="1984" y="1364"/>
                      </a:lnTo>
                      <a:lnTo>
                        <a:pt x="1987" y="1363"/>
                      </a:lnTo>
                      <a:lnTo>
                        <a:pt x="1990" y="1362"/>
                      </a:lnTo>
                      <a:lnTo>
                        <a:pt x="1992" y="1360"/>
                      </a:lnTo>
                      <a:lnTo>
                        <a:pt x="1995" y="1358"/>
                      </a:lnTo>
                      <a:lnTo>
                        <a:pt x="1998" y="1357"/>
                      </a:lnTo>
                      <a:lnTo>
                        <a:pt x="2000" y="1355"/>
                      </a:lnTo>
                      <a:lnTo>
                        <a:pt x="2002" y="1353"/>
                      </a:lnTo>
                      <a:lnTo>
                        <a:pt x="2005" y="1351"/>
                      </a:lnTo>
                      <a:lnTo>
                        <a:pt x="2008" y="1348"/>
                      </a:lnTo>
                      <a:lnTo>
                        <a:pt x="2010" y="1346"/>
                      </a:lnTo>
                      <a:lnTo>
                        <a:pt x="2013" y="1344"/>
                      </a:lnTo>
                      <a:lnTo>
                        <a:pt x="2016" y="1341"/>
                      </a:lnTo>
                      <a:lnTo>
                        <a:pt x="2018" y="1339"/>
                      </a:lnTo>
                      <a:lnTo>
                        <a:pt x="2021" y="1336"/>
                      </a:lnTo>
                      <a:lnTo>
                        <a:pt x="2023" y="1333"/>
                      </a:lnTo>
                      <a:lnTo>
                        <a:pt x="2026" y="1330"/>
                      </a:lnTo>
                      <a:lnTo>
                        <a:pt x="2029" y="1327"/>
                      </a:lnTo>
                      <a:lnTo>
                        <a:pt x="2031" y="1324"/>
                      </a:lnTo>
                      <a:lnTo>
                        <a:pt x="2034" y="1321"/>
                      </a:lnTo>
                      <a:lnTo>
                        <a:pt x="2037" y="1318"/>
                      </a:lnTo>
                      <a:lnTo>
                        <a:pt x="2039" y="1314"/>
                      </a:lnTo>
                      <a:lnTo>
                        <a:pt x="2042" y="1310"/>
                      </a:lnTo>
                      <a:lnTo>
                        <a:pt x="2044" y="1307"/>
                      </a:lnTo>
                      <a:lnTo>
                        <a:pt x="2047" y="1303"/>
                      </a:lnTo>
                      <a:lnTo>
                        <a:pt x="2049" y="1300"/>
                      </a:lnTo>
                      <a:lnTo>
                        <a:pt x="2052" y="1295"/>
                      </a:lnTo>
                      <a:lnTo>
                        <a:pt x="2055" y="1291"/>
                      </a:lnTo>
                      <a:lnTo>
                        <a:pt x="2057" y="1288"/>
                      </a:lnTo>
                      <a:lnTo>
                        <a:pt x="2060" y="1283"/>
                      </a:lnTo>
                      <a:lnTo>
                        <a:pt x="2062" y="1279"/>
                      </a:lnTo>
                      <a:lnTo>
                        <a:pt x="2065" y="1274"/>
                      </a:lnTo>
                      <a:lnTo>
                        <a:pt x="2068" y="1270"/>
                      </a:lnTo>
                      <a:lnTo>
                        <a:pt x="2070" y="1265"/>
                      </a:lnTo>
                      <a:lnTo>
                        <a:pt x="2073" y="1261"/>
                      </a:lnTo>
                      <a:lnTo>
                        <a:pt x="2076" y="1256"/>
                      </a:lnTo>
                      <a:lnTo>
                        <a:pt x="2078" y="1251"/>
                      </a:lnTo>
                      <a:lnTo>
                        <a:pt x="2081" y="1246"/>
                      </a:lnTo>
                      <a:lnTo>
                        <a:pt x="2083" y="1241"/>
                      </a:lnTo>
                      <a:lnTo>
                        <a:pt x="2086" y="1236"/>
                      </a:lnTo>
                      <a:lnTo>
                        <a:pt x="2089" y="1231"/>
                      </a:lnTo>
                      <a:lnTo>
                        <a:pt x="2091" y="1226"/>
                      </a:lnTo>
                      <a:lnTo>
                        <a:pt x="2094" y="1220"/>
                      </a:lnTo>
                      <a:lnTo>
                        <a:pt x="2096" y="1215"/>
                      </a:lnTo>
                      <a:lnTo>
                        <a:pt x="2099" y="1209"/>
                      </a:lnTo>
                      <a:lnTo>
                        <a:pt x="2101" y="1204"/>
                      </a:lnTo>
                      <a:lnTo>
                        <a:pt x="2104" y="1198"/>
                      </a:lnTo>
                      <a:lnTo>
                        <a:pt x="2107" y="1192"/>
                      </a:lnTo>
                      <a:lnTo>
                        <a:pt x="2109" y="1186"/>
                      </a:lnTo>
                      <a:lnTo>
                        <a:pt x="2112" y="1180"/>
                      </a:lnTo>
                      <a:lnTo>
                        <a:pt x="2115" y="1174"/>
                      </a:lnTo>
                      <a:lnTo>
                        <a:pt x="2117" y="1168"/>
                      </a:lnTo>
                      <a:lnTo>
                        <a:pt x="2120" y="1162"/>
                      </a:lnTo>
                      <a:lnTo>
                        <a:pt x="2122" y="1156"/>
                      </a:lnTo>
                      <a:lnTo>
                        <a:pt x="2125" y="1150"/>
                      </a:lnTo>
                      <a:lnTo>
                        <a:pt x="2128" y="1143"/>
                      </a:lnTo>
                      <a:lnTo>
                        <a:pt x="2130" y="1137"/>
                      </a:lnTo>
                      <a:lnTo>
                        <a:pt x="2133" y="1130"/>
                      </a:lnTo>
                      <a:lnTo>
                        <a:pt x="2136" y="1124"/>
                      </a:lnTo>
                      <a:lnTo>
                        <a:pt x="2138" y="1117"/>
                      </a:lnTo>
                      <a:lnTo>
                        <a:pt x="2140" y="1110"/>
                      </a:lnTo>
                      <a:lnTo>
                        <a:pt x="2143" y="1103"/>
                      </a:lnTo>
                      <a:lnTo>
                        <a:pt x="2146" y="1096"/>
                      </a:lnTo>
                      <a:lnTo>
                        <a:pt x="2148" y="1090"/>
                      </a:lnTo>
                      <a:lnTo>
                        <a:pt x="2151" y="1082"/>
                      </a:lnTo>
                      <a:lnTo>
                        <a:pt x="2154" y="1075"/>
                      </a:lnTo>
                      <a:lnTo>
                        <a:pt x="2156" y="1068"/>
                      </a:lnTo>
                      <a:lnTo>
                        <a:pt x="2159" y="1061"/>
                      </a:lnTo>
                      <a:lnTo>
                        <a:pt x="2161" y="1054"/>
                      </a:lnTo>
                      <a:lnTo>
                        <a:pt x="2164" y="1046"/>
                      </a:lnTo>
                      <a:lnTo>
                        <a:pt x="2167" y="1039"/>
                      </a:lnTo>
                      <a:lnTo>
                        <a:pt x="2169" y="1032"/>
                      </a:lnTo>
                      <a:lnTo>
                        <a:pt x="2172" y="1024"/>
                      </a:lnTo>
                      <a:lnTo>
                        <a:pt x="2175" y="1017"/>
                      </a:lnTo>
                      <a:lnTo>
                        <a:pt x="2177" y="1009"/>
                      </a:lnTo>
                      <a:lnTo>
                        <a:pt x="2180" y="1001"/>
                      </a:lnTo>
                      <a:lnTo>
                        <a:pt x="2182" y="994"/>
                      </a:lnTo>
                      <a:lnTo>
                        <a:pt x="2185" y="986"/>
                      </a:lnTo>
                      <a:lnTo>
                        <a:pt x="2187" y="978"/>
                      </a:lnTo>
                      <a:lnTo>
                        <a:pt x="2190" y="970"/>
                      </a:lnTo>
                      <a:lnTo>
                        <a:pt x="2193" y="963"/>
                      </a:lnTo>
                      <a:lnTo>
                        <a:pt x="2195" y="955"/>
                      </a:lnTo>
                      <a:lnTo>
                        <a:pt x="2198" y="947"/>
                      </a:lnTo>
                      <a:lnTo>
                        <a:pt x="2200" y="939"/>
                      </a:lnTo>
                      <a:lnTo>
                        <a:pt x="2203" y="931"/>
                      </a:lnTo>
                      <a:lnTo>
                        <a:pt x="2206" y="923"/>
                      </a:lnTo>
                      <a:lnTo>
                        <a:pt x="2208" y="914"/>
                      </a:lnTo>
                      <a:lnTo>
                        <a:pt x="2211" y="907"/>
                      </a:lnTo>
                      <a:lnTo>
                        <a:pt x="2214" y="898"/>
                      </a:lnTo>
                      <a:lnTo>
                        <a:pt x="2216" y="890"/>
                      </a:lnTo>
                      <a:lnTo>
                        <a:pt x="2219" y="882"/>
                      </a:lnTo>
                      <a:lnTo>
                        <a:pt x="2221" y="874"/>
                      </a:lnTo>
                      <a:lnTo>
                        <a:pt x="2224" y="865"/>
                      </a:lnTo>
                      <a:lnTo>
                        <a:pt x="2227" y="857"/>
                      </a:lnTo>
                      <a:lnTo>
                        <a:pt x="2229" y="848"/>
                      </a:lnTo>
                      <a:lnTo>
                        <a:pt x="2232" y="840"/>
                      </a:lnTo>
                      <a:lnTo>
                        <a:pt x="2234" y="832"/>
                      </a:lnTo>
                      <a:lnTo>
                        <a:pt x="2237" y="823"/>
                      </a:lnTo>
                      <a:lnTo>
                        <a:pt x="2239" y="815"/>
                      </a:lnTo>
                      <a:lnTo>
                        <a:pt x="2242" y="806"/>
                      </a:lnTo>
                      <a:lnTo>
                        <a:pt x="2245" y="798"/>
                      </a:lnTo>
                      <a:lnTo>
                        <a:pt x="2247" y="789"/>
                      </a:lnTo>
                      <a:lnTo>
                        <a:pt x="2250" y="781"/>
                      </a:lnTo>
                      <a:lnTo>
                        <a:pt x="2253" y="772"/>
                      </a:lnTo>
                      <a:lnTo>
                        <a:pt x="2255" y="764"/>
                      </a:lnTo>
                      <a:lnTo>
                        <a:pt x="2258" y="755"/>
                      </a:lnTo>
                      <a:lnTo>
                        <a:pt x="2260" y="746"/>
                      </a:lnTo>
                      <a:lnTo>
                        <a:pt x="2263" y="738"/>
                      </a:lnTo>
                      <a:lnTo>
                        <a:pt x="2266" y="729"/>
                      </a:lnTo>
                      <a:lnTo>
                        <a:pt x="2268" y="721"/>
                      </a:lnTo>
                      <a:lnTo>
                        <a:pt x="2271" y="712"/>
                      </a:lnTo>
                      <a:lnTo>
                        <a:pt x="2274" y="703"/>
                      </a:lnTo>
                      <a:lnTo>
                        <a:pt x="2276" y="695"/>
                      </a:lnTo>
                      <a:lnTo>
                        <a:pt x="2278" y="686"/>
                      </a:lnTo>
                      <a:lnTo>
                        <a:pt x="2281" y="677"/>
                      </a:lnTo>
                      <a:lnTo>
                        <a:pt x="2284" y="669"/>
                      </a:lnTo>
                      <a:lnTo>
                        <a:pt x="2286" y="661"/>
                      </a:lnTo>
                      <a:lnTo>
                        <a:pt x="2289" y="652"/>
                      </a:lnTo>
                      <a:lnTo>
                        <a:pt x="2292" y="643"/>
                      </a:lnTo>
                      <a:lnTo>
                        <a:pt x="2294" y="635"/>
                      </a:lnTo>
                      <a:lnTo>
                        <a:pt x="2297" y="626"/>
                      </a:lnTo>
                      <a:lnTo>
                        <a:pt x="2299" y="617"/>
                      </a:lnTo>
                      <a:lnTo>
                        <a:pt x="2302" y="609"/>
                      </a:lnTo>
                      <a:lnTo>
                        <a:pt x="2305" y="600"/>
                      </a:lnTo>
                      <a:lnTo>
                        <a:pt x="2307" y="592"/>
                      </a:lnTo>
                      <a:lnTo>
                        <a:pt x="2310" y="583"/>
                      </a:lnTo>
                      <a:lnTo>
                        <a:pt x="2313" y="575"/>
                      </a:lnTo>
                      <a:lnTo>
                        <a:pt x="2315" y="566"/>
                      </a:lnTo>
                      <a:lnTo>
                        <a:pt x="2318" y="558"/>
                      </a:lnTo>
                      <a:lnTo>
                        <a:pt x="2320" y="549"/>
                      </a:lnTo>
                      <a:lnTo>
                        <a:pt x="2323" y="541"/>
                      </a:lnTo>
                      <a:lnTo>
                        <a:pt x="2325" y="532"/>
                      </a:lnTo>
                      <a:lnTo>
                        <a:pt x="2328" y="524"/>
                      </a:lnTo>
                      <a:lnTo>
                        <a:pt x="2331" y="516"/>
                      </a:lnTo>
                      <a:lnTo>
                        <a:pt x="2333" y="507"/>
                      </a:lnTo>
                      <a:lnTo>
                        <a:pt x="2336" y="499"/>
                      </a:lnTo>
                      <a:lnTo>
                        <a:pt x="2338" y="491"/>
                      </a:lnTo>
                      <a:lnTo>
                        <a:pt x="2341" y="482"/>
                      </a:lnTo>
                      <a:lnTo>
                        <a:pt x="2344" y="474"/>
                      </a:lnTo>
                      <a:lnTo>
                        <a:pt x="2346" y="466"/>
                      </a:lnTo>
                      <a:lnTo>
                        <a:pt x="2349" y="458"/>
                      </a:lnTo>
                      <a:lnTo>
                        <a:pt x="2352" y="450"/>
                      </a:lnTo>
                      <a:lnTo>
                        <a:pt x="2354" y="442"/>
                      </a:lnTo>
                      <a:lnTo>
                        <a:pt x="2357" y="434"/>
                      </a:lnTo>
                      <a:lnTo>
                        <a:pt x="2359" y="426"/>
                      </a:lnTo>
                      <a:lnTo>
                        <a:pt x="2362" y="418"/>
                      </a:lnTo>
                      <a:lnTo>
                        <a:pt x="2365" y="410"/>
                      </a:lnTo>
                      <a:lnTo>
                        <a:pt x="2367" y="402"/>
                      </a:lnTo>
                      <a:lnTo>
                        <a:pt x="2370" y="394"/>
                      </a:lnTo>
                      <a:lnTo>
                        <a:pt x="2372" y="386"/>
                      </a:lnTo>
                      <a:lnTo>
                        <a:pt x="2375" y="379"/>
                      </a:lnTo>
                      <a:lnTo>
                        <a:pt x="2377" y="371"/>
                      </a:lnTo>
                      <a:lnTo>
                        <a:pt x="2380" y="363"/>
                      </a:lnTo>
                      <a:lnTo>
                        <a:pt x="2383" y="356"/>
                      </a:lnTo>
                      <a:lnTo>
                        <a:pt x="2385" y="348"/>
                      </a:lnTo>
                      <a:lnTo>
                        <a:pt x="2388" y="341"/>
                      </a:lnTo>
                      <a:lnTo>
                        <a:pt x="2391" y="333"/>
                      </a:lnTo>
                      <a:lnTo>
                        <a:pt x="2393" y="326"/>
                      </a:lnTo>
                      <a:lnTo>
                        <a:pt x="2396" y="319"/>
                      </a:lnTo>
                      <a:lnTo>
                        <a:pt x="2398" y="311"/>
                      </a:lnTo>
                      <a:lnTo>
                        <a:pt x="2401" y="304"/>
                      </a:lnTo>
                      <a:lnTo>
                        <a:pt x="2404" y="297"/>
                      </a:lnTo>
                      <a:lnTo>
                        <a:pt x="2406" y="290"/>
                      </a:lnTo>
                      <a:lnTo>
                        <a:pt x="2409" y="283"/>
                      </a:lnTo>
                      <a:lnTo>
                        <a:pt x="2412" y="276"/>
                      </a:lnTo>
                      <a:lnTo>
                        <a:pt x="2414" y="269"/>
                      </a:lnTo>
                      <a:lnTo>
                        <a:pt x="2417" y="262"/>
                      </a:lnTo>
                      <a:lnTo>
                        <a:pt x="2419" y="256"/>
                      </a:lnTo>
                      <a:lnTo>
                        <a:pt x="2422" y="249"/>
                      </a:lnTo>
                      <a:lnTo>
                        <a:pt x="2424" y="242"/>
                      </a:lnTo>
                      <a:lnTo>
                        <a:pt x="2427" y="236"/>
                      </a:lnTo>
                      <a:lnTo>
                        <a:pt x="2430" y="229"/>
                      </a:lnTo>
                      <a:lnTo>
                        <a:pt x="2432" y="223"/>
                      </a:lnTo>
                      <a:lnTo>
                        <a:pt x="2435" y="217"/>
                      </a:lnTo>
                      <a:lnTo>
                        <a:pt x="2437" y="211"/>
                      </a:lnTo>
                      <a:lnTo>
                        <a:pt x="2440" y="204"/>
                      </a:lnTo>
                      <a:lnTo>
                        <a:pt x="2443" y="198"/>
                      </a:lnTo>
                      <a:lnTo>
                        <a:pt x="2445" y="192"/>
                      </a:lnTo>
                      <a:lnTo>
                        <a:pt x="2448" y="186"/>
                      </a:lnTo>
                      <a:lnTo>
                        <a:pt x="2451" y="180"/>
                      </a:lnTo>
                      <a:lnTo>
                        <a:pt x="2453" y="175"/>
                      </a:lnTo>
                      <a:lnTo>
                        <a:pt x="2456" y="169"/>
                      </a:lnTo>
                      <a:lnTo>
                        <a:pt x="2458" y="163"/>
                      </a:lnTo>
                      <a:lnTo>
                        <a:pt x="2461" y="158"/>
                      </a:lnTo>
                      <a:lnTo>
                        <a:pt x="2463" y="152"/>
                      </a:lnTo>
                      <a:lnTo>
                        <a:pt x="2466" y="147"/>
                      </a:lnTo>
                      <a:lnTo>
                        <a:pt x="2469" y="142"/>
                      </a:lnTo>
                      <a:lnTo>
                        <a:pt x="2471" y="136"/>
                      </a:lnTo>
                      <a:lnTo>
                        <a:pt x="2474" y="131"/>
                      </a:lnTo>
                      <a:lnTo>
                        <a:pt x="2476" y="126"/>
                      </a:lnTo>
                      <a:lnTo>
                        <a:pt x="2479" y="121"/>
                      </a:lnTo>
                      <a:lnTo>
                        <a:pt x="2482" y="116"/>
                      </a:lnTo>
                      <a:lnTo>
                        <a:pt x="2484" y="112"/>
                      </a:lnTo>
                      <a:lnTo>
                        <a:pt x="2487" y="107"/>
                      </a:lnTo>
                      <a:lnTo>
                        <a:pt x="2490" y="103"/>
                      </a:lnTo>
                      <a:lnTo>
                        <a:pt x="2492" y="98"/>
                      </a:lnTo>
                      <a:lnTo>
                        <a:pt x="2495" y="94"/>
                      </a:lnTo>
                      <a:lnTo>
                        <a:pt x="2497" y="89"/>
                      </a:lnTo>
                      <a:lnTo>
                        <a:pt x="2500" y="85"/>
                      </a:lnTo>
                      <a:lnTo>
                        <a:pt x="2503" y="81"/>
                      </a:lnTo>
                      <a:lnTo>
                        <a:pt x="2505" y="77"/>
                      </a:lnTo>
                      <a:lnTo>
                        <a:pt x="2508" y="73"/>
                      </a:lnTo>
                      <a:lnTo>
                        <a:pt x="2510" y="69"/>
                      </a:lnTo>
                      <a:lnTo>
                        <a:pt x="2513" y="65"/>
                      </a:lnTo>
                      <a:lnTo>
                        <a:pt x="2515" y="62"/>
                      </a:lnTo>
                      <a:lnTo>
                        <a:pt x="2518" y="58"/>
                      </a:lnTo>
                      <a:lnTo>
                        <a:pt x="2521" y="55"/>
                      </a:lnTo>
                      <a:lnTo>
                        <a:pt x="2523" y="52"/>
                      </a:lnTo>
                      <a:lnTo>
                        <a:pt x="2526" y="49"/>
                      </a:lnTo>
                      <a:lnTo>
                        <a:pt x="2529" y="45"/>
                      </a:lnTo>
                      <a:lnTo>
                        <a:pt x="2531" y="42"/>
                      </a:lnTo>
                      <a:lnTo>
                        <a:pt x="2534" y="39"/>
                      </a:lnTo>
                      <a:lnTo>
                        <a:pt x="2536" y="37"/>
                      </a:lnTo>
                      <a:lnTo>
                        <a:pt x="2539" y="34"/>
                      </a:lnTo>
                      <a:lnTo>
                        <a:pt x="2542" y="31"/>
                      </a:lnTo>
                      <a:lnTo>
                        <a:pt x="2544" y="29"/>
                      </a:lnTo>
                      <a:lnTo>
                        <a:pt x="2547" y="26"/>
                      </a:lnTo>
                      <a:lnTo>
                        <a:pt x="2550" y="24"/>
                      </a:lnTo>
                      <a:lnTo>
                        <a:pt x="2552" y="22"/>
                      </a:lnTo>
                      <a:lnTo>
                        <a:pt x="2555" y="20"/>
                      </a:lnTo>
                      <a:lnTo>
                        <a:pt x="2557" y="18"/>
                      </a:lnTo>
                      <a:lnTo>
                        <a:pt x="2560" y="16"/>
                      </a:lnTo>
                      <a:lnTo>
                        <a:pt x="2562" y="14"/>
                      </a:lnTo>
                      <a:lnTo>
                        <a:pt x="2565" y="13"/>
                      </a:lnTo>
                      <a:lnTo>
                        <a:pt x="2568" y="11"/>
                      </a:lnTo>
                      <a:lnTo>
                        <a:pt x="2570" y="9"/>
                      </a:lnTo>
                      <a:lnTo>
                        <a:pt x="2573" y="8"/>
                      </a:lnTo>
                      <a:lnTo>
                        <a:pt x="2575" y="7"/>
                      </a:lnTo>
                      <a:lnTo>
                        <a:pt x="2578" y="6"/>
                      </a:lnTo>
                      <a:lnTo>
                        <a:pt x="2581" y="5"/>
                      </a:lnTo>
                      <a:lnTo>
                        <a:pt x="2583" y="4"/>
                      </a:lnTo>
                      <a:lnTo>
                        <a:pt x="2586" y="3"/>
                      </a:lnTo>
                      <a:lnTo>
                        <a:pt x="2589" y="2"/>
                      </a:lnTo>
                      <a:lnTo>
                        <a:pt x="2591" y="2"/>
                      </a:lnTo>
                      <a:lnTo>
                        <a:pt x="2594" y="1"/>
                      </a:lnTo>
                      <a:lnTo>
                        <a:pt x="2596" y="1"/>
                      </a:lnTo>
                      <a:lnTo>
                        <a:pt x="2599" y="1"/>
                      </a:lnTo>
                      <a:lnTo>
                        <a:pt x="2602" y="0"/>
                      </a:lnTo>
                    </a:path>
                  </a:pathLst>
                </a:custGeom>
                <a:noFill/>
                <a:ln w="38100" cap="flat">
                  <a:solidFill>
                    <a:srgbClr val="CAFFCA">
                      <a:lumMod val="50000"/>
                    </a:srgbClr>
                  </a:solidFill>
                  <a:prstDash val="solid"/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</p:grpSp>
          <p:sp>
            <p:nvSpPr>
              <p:cNvPr id="45" name="Freeform 5">
                <a:extLst>
                  <a:ext uri="{FF2B5EF4-FFF2-40B4-BE49-F238E27FC236}">
                    <a16:creationId xmlns:a16="http://schemas.microsoft.com/office/drawing/2014/main" id="{408DBD1A-7A2D-430B-935E-7FC2DB85A282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8115647" y="823323"/>
                <a:ext cx="430211" cy="373239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6" name="Oval 7">
                <a:extLst>
                  <a:ext uri="{FF2B5EF4-FFF2-40B4-BE49-F238E27FC236}">
                    <a16:creationId xmlns:a16="http://schemas.microsoft.com/office/drawing/2014/main" id="{A68EC43A-B16F-411D-9FB5-0F057E7C47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144133" y="5226226"/>
                <a:ext cx="373238" cy="372076"/>
              </a:xfrm>
              <a:prstGeom prst="ellipse">
                <a:avLst/>
              </a:prstGeom>
              <a:solidFill>
                <a:srgbClr val="D95319"/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E59754A5-3F9F-4E65-BD4B-9D4073547905}"/>
                  </a:ext>
                </a:extLst>
              </p:cNvPr>
              <p:cNvSpPr txBox="1"/>
              <p:nvPr/>
            </p:nvSpPr>
            <p:spPr>
              <a:xfrm>
                <a:off x="1352989" y="76975"/>
                <a:ext cx="2562747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Given Signal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48301E1B-D374-4138-A0BA-3BA1CF70DC4F}"/>
                  </a:ext>
                </a:extLst>
              </p:cNvPr>
              <p:cNvSpPr txBox="1"/>
              <p:nvPr/>
            </p:nvSpPr>
            <p:spPr>
              <a:xfrm>
                <a:off x="5044970" y="39174"/>
                <a:ext cx="3411017" cy="105162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Template Signals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  <p:sp>
            <p:nvSpPr>
              <p:cNvPr id="49" name="사각형: 둥근 모서리 34">
                <a:extLst>
                  <a:ext uri="{FF2B5EF4-FFF2-40B4-BE49-F238E27FC236}">
                    <a16:creationId xmlns:a16="http://schemas.microsoft.com/office/drawing/2014/main" id="{A7F7F1EF-D773-4F50-BAD7-F51D41DFE078}"/>
                  </a:ext>
                </a:extLst>
              </p:cNvPr>
              <p:cNvSpPr/>
              <p:nvPr/>
            </p:nvSpPr>
            <p:spPr>
              <a:xfrm>
                <a:off x="711121" y="661750"/>
                <a:ext cx="3846483" cy="2767250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50" name="Freeform 57"/>
              <p:cNvSpPr>
                <a:spLocks/>
              </p:cNvSpPr>
              <p:nvPr/>
            </p:nvSpPr>
            <p:spPr bwMode="auto">
              <a:xfrm>
                <a:off x="957095" y="1806832"/>
                <a:ext cx="3354534" cy="1051706"/>
              </a:xfrm>
              <a:custGeom>
                <a:avLst/>
                <a:gdLst>
                  <a:gd name="T0" fmla="*/ 56 w 3717"/>
                  <a:gd name="T1" fmla="*/ 58 h 845"/>
                  <a:gd name="T2" fmla="*/ 116 w 3717"/>
                  <a:gd name="T3" fmla="*/ 97 h 845"/>
                  <a:gd name="T4" fmla="*/ 175 w 3717"/>
                  <a:gd name="T5" fmla="*/ 69 h 845"/>
                  <a:gd name="T6" fmla="*/ 234 w 3717"/>
                  <a:gd name="T7" fmla="*/ 158 h 845"/>
                  <a:gd name="T8" fmla="*/ 294 w 3717"/>
                  <a:gd name="T9" fmla="*/ 251 h 845"/>
                  <a:gd name="T10" fmla="*/ 354 w 3717"/>
                  <a:gd name="T11" fmla="*/ 255 h 845"/>
                  <a:gd name="T12" fmla="*/ 413 w 3717"/>
                  <a:gd name="T13" fmla="*/ 355 h 845"/>
                  <a:gd name="T14" fmla="*/ 473 w 3717"/>
                  <a:gd name="T15" fmla="*/ 479 h 845"/>
                  <a:gd name="T16" fmla="*/ 532 w 3717"/>
                  <a:gd name="T17" fmla="*/ 494 h 845"/>
                  <a:gd name="T18" fmla="*/ 592 w 3717"/>
                  <a:gd name="T19" fmla="*/ 577 h 845"/>
                  <a:gd name="T20" fmla="*/ 651 w 3717"/>
                  <a:gd name="T21" fmla="*/ 701 h 845"/>
                  <a:gd name="T22" fmla="*/ 711 w 3717"/>
                  <a:gd name="T23" fmla="*/ 704 h 845"/>
                  <a:gd name="T24" fmla="*/ 770 w 3717"/>
                  <a:gd name="T25" fmla="*/ 742 h 845"/>
                  <a:gd name="T26" fmla="*/ 830 w 3717"/>
                  <a:gd name="T27" fmla="*/ 839 h 845"/>
                  <a:gd name="T28" fmla="*/ 889 w 3717"/>
                  <a:gd name="T29" fmla="*/ 812 h 845"/>
                  <a:gd name="T30" fmla="*/ 949 w 3717"/>
                  <a:gd name="T31" fmla="*/ 791 h 845"/>
                  <a:gd name="T32" fmla="*/ 1008 w 3717"/>
                  <a:gd name="T33" fmla="*/ 844 h 845"/>
                  <a:gd name="T34" fmla="*/ 1068 w 3717"/>
                  <a:gd name="T35" fmla="*/ 784 h 845"/>
                  <a:gd name="T36" fmla="*/ 1127 w 3717"/>
                  <a:gd name="T37" fmla="*/ 703 h 845"/>
                  <a:gd name="T38" fmla="*/ 1187 w 3717"/>
                  <a:gd name="T39" fmla="*/ 713 h 845"/>
                  <a:gd name="T40" fmla="*/ 1247 w 3717"/>
                  <a:gd name="T41" fmla="*/ 632 h 845"/>
                  <a:gd name="T42" fmla="*/ 1306 w 3717"/>
                  <a:gd name="T43" fmla="*/ 509 h 845"/>
                  <a:gd name="T44" fmla="*/ 1365 w 3717"/>
                  <a:gd name="T45" fmla="*/ 491 h 845"/>
                  <a:gd name="T46" fmla="*/ 1425 w 3717"/>
                  <a:gd name="T47" fmla="*/ 413 h 845"/>
                  <a:gd name="T48" fmla="*/ 1485 w 3717"/>
                  <a:gd name="T49" fmla="*/ 276 h 845"/>
                  <a:gd name="T50" fmla="*/ 1544 w 3717"/>
                  <a:gd name="T51" fmla="*/ 254 h 845"/>
                  <a:gd name="T52" fmla="*/ 1604 w 3717"/>
                  <a:gd name="T53" fmla="*/ 206 h 845"/>
                  <a:gd name="T54" fmla="*/ 1663 w 3717"/>
                  <a:gd name="T55" fmla="*/ 86 h 845"/>
                  <a:gd name="T56" fmla="*/ 1722 w 3717"/>
                  <a:gd name="T57" fmla="*/ 83 h 845"/>
                  <a:gd name="T58" fmla="*/ 1782 w 3717"/>
                  <a:gd name="T59" fmla="*/ 87 h 845"/>
                  <a:gd name="T60" fmla="*/ 1842 w 3717"/>
                  <a:gd name="T61" fmla="*/ 8 h 845"/>
                  <a:gd name="T62" fmla="*/ 1901 w 3717"/>
                  <a:gd name="T63" fmla="*/ 36 h 845"/>
                  <a:gd name="T64" fmla="*/ 1961 w 3717"/>
                  <a:gd name="T65" fmla="*/ 100 h 845"/>
                  <a:gd name="T66" fmla="*/ 2020 w 3717"/>
                  <a:gd name="T67" fmla="*/ 70 h 845"/>
                  <a:gd name="T68" fmla="*/ 2080 w 3717"/>
                  <a:gd name="T69" fmla="*/ 125 h 845"/>
                  <a:gd name="T70" fmla="*/ 2139 w 3717"/>
                  <a:gd name="T71" fmla="*/ 240 h 845"/>
                  <a:gd name="T72" fmla="*/ 2199 w 3717"/>
                  <a:gd name="T73" fmla="*/ 252 h 845"/>
                  <a:gd name="T74" fmla="*/ 2258 w 3717"/>
                  <a:gd name="T75" fmla="*/ 318 h 845"/>
                  <a:gd name="T76" fmla="*/ 2318 w 3717"/>
                  <a:gd name="T77" fmla="*/ 459 h 845"/>
                  <a:gd name="T78" fmla="*/ 2377 w 3717"/>
                  <a:gd name="T79" fmla="*/ 493 h 845"/>
                  <a:gd name="T80" fmla="*/ 2437 w 3717"/>
                  <a:gd name="T81" fmla="*/ 544 h 845"/>
                  <a:gd name="T82" fmla="*/ 2496 w 3717"/>
                  <a:gd name="T83" fmla="*/ 680 h 845"/>
                  <a:gd name="T84" fmla="*/ 2556 w 3717"/>
                  <a:gd name="T85" fmla="*/ 709 h 845"/>
                  <a:gd name="T86" fmla="*/ 2615 w 3717"/>
                  <a:gd name="T87" fmla="*/ 721 h 845"/>
                  <a:gd name="T88" fmla="*/ 2675 w 3717"/>
                  <a:gd name="T89" fmla="*/ 823 h 845"/>
                  <a:gd name="T90" fmla="*/ 2735 w 3717"/>
                  <a:gd name="T91" fmla="*/ 829 h 845"/>
                  <a:gd name="T92" fmla="*/ 2794 w 3717"/>
                  <a:gd name="T93" fmla="*/ 784 h 845"/>
                  <a:gd name="T94" fmla="*/ 2853 w 3717"/>
                  <a:gd name="T95" fmla="*/ 835 h 845"/>
                  <a:gd name="T96" fmla="*/ 2913 w 3717"/>
                  <a:gd name="T97" fmla="*/ 811 h 845"/>
                  <a:gd name="T98" fmla="*/ 2973 w 3717"/>
                  <a:gd name="T99" fmla="*/ 712 h 845"/>
                  <a:gd name="T100" fmla="*/ 3032 w 3717"/>
                  <a:gd name="T101" fmla="*/ 712 h 845"/>
                  <a:gd name="T102" fmla="*/ 3092 w 3717"/>
                  <a:gd name="T103" fmla="*/ 666 h 845"/>
                  <a:gd name="T104" fmla="*/ 3151 w 3717"/>
                  <a:gd name="T105" fmla="*/ 530 h 845"/>
                  <a:gd name="T106" fmla="*/ 3210 w 3717"/>
                  <a:gd name="T107" fmla="*/ 493 h 845"/>
                  <a:gd name="T108" fmla="*/ 3270 w 3717"/>
                  <a:gd name="T109" fmla="*/ 446 h 845"/>
                  <a:gd name="T110" fmla="*/ 3330 w 3717"/>
                  <a:gd name="T111" fmla="*/ 302 h 845"/>
                  <a:gd name="T112" fmla="*/ 3389 w 3717"/>
                  <a:gd name="T113" fmla="*/ 253 h 845"/>
                  <a:gd name="T114" fmla="*/ 3449 w 3717"/>
                  <a:gd name="T115" fmla="*/ 231 h 845"/>
                  <a:gd name="T116" fmla="*/ 3508 w 3717"/>
                  <a:gd name="T117" fmla="*/ 110 h 845"/>
                  <a:gd name="T118" fmla="*/ 3568 w 3717"/>
                  <a:gd name="T119" fmla="*/ 73 h 845"/>
                  <a:gd name="T120" fmla="*/ 3627 w 3717"/>
                  <a:gd name="T121" fmla="*/ 98 h 845"/>
                  <a:gd name="T122" fmla="*/ 3687 w 3717"/>
                  <a:gd name="T123" fmla="*/ 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17" h="845">
                    <a:moveTo>
                      <a:pt x="0" y="0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5" y="5"/>
                    </a:lnTo>
                    <a:lnTo>
                      <a:pt x="19" y="8"/>
                    </a:lnTo>
                    <a:lnTo>
                      <a:pt x="23" y="12"/>
                    </a:lnTo>
                    <a:lnTo>
                      <a:pt x="26" y="16"/>
                    </a:lnTo>
                    <a:lnTo>
                      <a:pt x="30" y="20"/>
                    </a:lnTo>
                    <a:lnTo>
                      <a:pt x="34" y="25"/>
                    </a:lnTo>
                    <a:lnTo>
                      <a:pt x="38" y="30"/>
                    </a:lnTo>
                    <a:lnTo>
                      <a:pt x="41" y="36"/>
                    </a:lnTo>
                    <a:lnTo>
                      <a:pt x="45" y="41"/>
                    </a:lnTo>
                    <a:lnTo>
                      <a:pt x="48" y="47"/>
                    </a:lnTo>
                    <a:lnTo>
                      <a:pt x="52" y="53"/>
                    </a:lnTo>
                    <a:lnTo>
                      <a:pt x="56" y="58"/>
                    </a:lnTo>
                    <a:lnTo>
                      <a:pt x="60" y="64"/>
                    </a:lnTo>
                    <a:lnTo>
                      <a:pt x="63" y="69"/>
                    </a:lnTo>
                    <a:lnTo>
                      <a:pt x="67" y="74"/>
                    </a:lnTo>
                    <a:lnTo>
                      <a:pt x="71" y="79"/>
                    </a:lnTo>
                    <a:lnTo>
                      <a:pt x="75" y="83"/>
                    </a:lnTo>
                    <a:lnTo>
                      <a:pt x="78" y="87"/>
                    </a:lnTo>
                    <a:lnTo>
                      <a:pt x="82" y="91"/>
                    </a:lnTo>
                    <a:lnTo>
                      <a:pt x="86" y="94"/>
                    </a:lnTo>
                    <a:lnTo>
                      <a:pt x="90" y="96"/>
                    </a:lnTo>
                    <a:lnTo>
                      <a:pt x="93" y="98"/>
                    </a:lnTo>
                    <a:lnTo>
                      <a:pt x="97" y="99"/>
                    </a:lnTo>
                    <a:lnTo>
                      <a:pt x="101" y="100"/>
                    </a:lnTo>
                    <a:lnTo>
                      <a:pt x="104" y="100"/>
                    </a:lnTo>
                    <a:lnTo>
                      <a:pt x="108" y="99"/>
                    </a:lnTo>
                    <a:lnTo>
                      <a:pt x="112" y="98"/>
                    </a:lnTo>
                    <a:lnTo>
                      <a:pt x="116" y="97"/>
                    </a:lnTo>
                    <a:lnTo>
                      <a:pt x="119" y="95"/>
                    </a:lnTo>
                    <a:lnTo>
                      <a:pt x="123" y="94"/>
                    </a:lnTo>
                    <a:lnTo>
                      <a:pt x="127" y="91"/>
                    </a:lnTo>
                    <a:lnTo>
                      <a:pt x="131" y="89"/>
                    </a:lnTo>
                    <a:lnTo>
                      <a:pt x="134" y="86"/>
                    </a:lnTo>
                    <a:lnTo>
                      <a:pt x="138" y="83"/>
                    </a:lnTo>
                    <a:lnTo>
                      <a:pt x="141" y="81"/>
                    </a:lnTo>
                    <a:lnTo>
                      <a:pt x="145" y="78"/>
                    </a:lnTo>
                    <a:lnTo>
                      <a:pt x="149" y="76"/>
                    </a:lnTo>
                    <a:lnTo>
                      <a:pt x="153" y="73"/>
                    </a:lnTo>
                    <a:lnTo>
                      <a:pt x="156" y="71"/>
                    </a:lnTo>
                    <a:lnTo>
                      <a:pt x="160" y="70"/>
                    </a:lnTo>
                    <a:lnTo>
                      <a:pt x="164" y="69"/>
                    </a:lnTo>
                    <a:lnTo>
                      <a:pt x="168" y="68"/>
                    </a:lnTo>
                    <a:lnTo>
                      <a:pt x="171" y="68"/>
                    </a:lnTo>
                    <a:lnTo>
                      <a:pt x="175" y="69"/>
                    </a:lnTo>
                    <a:lnTo>
                      <a:pt x="179" y="70"/>
                    </a:lnTo>
                    <a:lnTo>
                      <a:pt x="183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2"/>
                    </a:lnTo>
                    <a:lnTo>
                      <a:pt x="197" y="86"/>
                    </a:lnTo>
                    <a:lnTo>
                      <a:pt x="201" y="92"/>
                    </a:lnTo>
                    <a:lnTo>
                      <a:pt x="205" y="97"/>
                    </a:lnTo>
                    <a:lnTo>
                      <a:pt x="209" y="104"/>
                    </a:lnTo>
                    <a:lnTo>
                      <a:pt x="212" y="110"/>
                    </a:lnTo>
                    <a:lnTo>
                      <a:pt x="216" y="118"/>
                    </a:lnTo>
                    <a:lnTo>
                      <a:pt x="220" y="125"/>
                    </a:lnTo>
                    <a:lnTo>
                      <a:pt x="224" y="133"/>
                    </a:lnTo>
                    <a:lnTo>
                      <a:pt x="227" y="142"/>
                    </a:lnTo>
                    <a:lnTo>
                      <a:pt x="231" y="150"/>
                    </a:lnTo>
                    <a:lnTo>
                      <a:pt x="234" y="158"/>
                    </a:lnTo>
                    <a:lnTo>
                      <a:pt x="238" y="167"/>
                    </a:lnTo>
                    <a:lnTo>
                      <a:pt x="242" y="175"/>
                    </a:lnTo>
                    <a:lnTo>
                      <a:pt x="246" y="183"/>
                    </a:lnTo>
                    <a:lnTo>
                      <a:pt x="249" y="191"/>
                    </a:lnTo>
                    <a:lnTo>
                      <a:pt x="253" y="199"/>
                    </a:lnTo>
                    <a:lnTo>
                      <a:pt x="257" y="206"/>
                    </a:lnTo>
                    <a:lnTo>
                      <a:pt x="261" y="213"/>
                    </a:lnTo>
                    <a:lnTo>
                      <a:pt x="264" y="220"/>
                    </a:lnTo>
                    <a:lnTo>
                      <a:pt x="268" y="226"/>
                    </a:lnTo>
                    <a:lnTo>
                      <a:pt x="272" y="231"/>
                    </a:lnTo>
                    <a:lnTo>
                      <a:pt x="276" y="236"/>
                    </a:lnTo>
                    <a:lnTo>
                      <a:pt x="279" y="240"/>
                    </a:lnTo>
                    <a:lnTo>
                      <a:pt x="283" y="244"/>
                    </a:lnTo>
                    <a:lnTo>
                      <a:pt x="287" y="247"/>
                    </a:lnTo>
                    <a:lnTo>
                      <a:pt x="290" y="250"/>
                    </a:lnTo>
                    <a:lnTo>
                      <a:pt x="294" y="251"/>
                    </a:lnTo>
                    <a:lnTo>
                      <a:pt x="298" y="253"/>
                    </a:lnTo>
                    <a:lnTo>
                      <a:pt x="302" y="254"/>
                    </a:lnTo>
                    <a:lnTo>
                      <a:pt x="305" y="254"/>
                    </a:lnTo>
                    <a:lnTo>
                      <a:pt x="309" y="255"/>
                    </a:lnTo>
                    <a:lnTo>
                      <a:pt x="313" y="255"/>
                    </a:lnTo>
                    <a:lnTo>
                      <a:pt x="317" y="254"/>
                    </a:lnTo>
                    <a:lnTo>
                      <a:pt x="320" y="254"/>
                    </a:lnTo>
                    <a:lnTo>
                      <a:pt x="324" y="254"/>
                    </a:lnTo>
                    <a:lnTo>
                      <a:pt x="327" y="253"/>
                    </a:lnTo>
                    <a:lnTo>
                      <a:pt x="331" y="253"/>
                    </a:lnTo>
                    <a:lnTo>
                      <a:pt x="335" y="252"/>
                    </a:lnTo>
                    <a:lnTo>
                      <a:pt x="339" y="252"/>
                    </a:lnTo>
                    <a:lnTo>
                      <a:pt x="342" y="252"/>
                    </a:lnTo>
                    <a:lnTo>
                      <a:pt x="346" y="253"/>
                    </a:lnTo>
                    <a:lnTo>
                      <a:pt x="350" y="254"/>
                    </a:lnTo>
                    <a:lnTo>
                      <a:pt x="354" y="255"/>
                    </a:lnTo>
                    <a:lnTo>
                      <a:pt x="357" y="257"/>
                    </a:lnTo>
                    <a:lnTo>
                      <a:pt x="361" y="260"/>
                    </a:lnTo>
                    <a:lnTo>
                      <a:pt x="365" y="263"/>
                    </a:lnTo>
                    <a:lnTo>
                      <a:pt x="369" y="266"/>
                    </a:lnTo>
                    <a:lnTo>
                      <a:pt x="372" y="271"/>
                    </a:lnTo>
                    <a:lnTo>
                      <a:pt x="376" y="276"/>
                    </a:lnTo>
                    <a:lnTo>
                      <a:pt x="380" y="281"/>
                    </a:lnTo>
                    <a:lnTo>
                      <a:pt x="383" y="288"/>
                    </a:lnTo>
                    <a:lnTo>
                      <a:pt x="387" y="295"/>
                    </a:lnTo>
                    <a:lnTo>
                      <a:pt x="391" y="302"/>
                    </a:lnTo>
                    <a:lnTo>
                      <a:pt x="395" y="310"/>
                    </a:lnTo>
                    <a:lnTo>
                      <a:pt x="398" y="318"/>
                    </a:lnTo>
                    <a:lnTo>
                      <a:pt x="402" y="327"/>
                    </a:lnTo>
                    <a:lnTo>
                      <a:pt x="406" y="336"/>
                    </a:lnTo>
                    <a:lnTo>
                      <a:pt x="410" y="346"/>
                    </a:lnTo>
                    <a:lnTo>
                      <a:pt x="413" y="355"/>
                    </a:lnTo>
                    <a:lnTo>
                      <a:pt x="417" y="365"/>
                    </a:lnTo>
                    <a:lnTo>
                      <a:pt x="420" y="375"/>
                    </a:lnTo>
                    <a:lnTo>
                      <a:pt x="424" y="385"/>
                    </a:lnTo>
                    <a:lnTo>
                      <a:pt x="428" y="394"/>
                    </a:lnTo>
                    <a:lnTo>
                      <a:pt x="432" y="404"/>
                    </a:lnTo>
                    <a:lnTo>
                      <a:pt x="435" y="413"/>
                    </a:lnTo>
                    <a:lnTo>
                      <a:pt x="439" y="422"/>
                    </a:lnTo>
                    <a:lnTo>
                      <a:pt x="443" y="430"/>
                    </a:lnTo>
                    <a:lnTo>
                      <a:pt x="447" y="438"/>
                    </a:lnTo>
                    <a:lnTo>
                      <a:pt x="450" y="446"/>
                    </a:lnTo>
                    <a:lnTo>
                      <a:pt x="454" y="453"/>
                    </a:lnTo>
                    <a:lnTo>
                      <a:pt x="458" y="459"/>
                    </a:lnTo>
                    <a:lnTo>
                      <a:pt x="462" y="465"/>
                    </a:lnTo>
                    <a:lnTo>
                      <a:pt x="465" y="470"/>
                    </a:lnTo>
                    <a:lnTo>
                      <a:pt x="469" y="475"/>
                    </a:lnTo>
                    <a:lnTo>
                      <a:pt x="473" y="479"/>
                    </a:lnTo>
                    <a:lnTo>
                      <a:pt x="476" y="482"/>
                    </a:lnTo>
                    <a:lnTo>
                      <a:pt x="480" y="485"/>
                    </a:lnTo>
                    <a:lnTo>
                      <a:pt x="484" y="488"/>
                    </a:lnTo>
                    <a:lnTo>
                      <a:pt x="488" y="489"/>
                    </a:lnTo>
                    <a:lnTo>
                      <a:pt x="491" y="491"/>
                    </a:lnTo>
                    <a:lnTo>
                      <a:pt x="495" y="491"/>
                    </a:lnTo>
                    <a:lnTo>
                      <a:pt x="499" y="492"/>
                    </a:lnTo>
                    <a:lnTo>
                      <a:pt x="503" y="493"/>
                    </a:lnTo>
                    <a:lnTo>
                      <a:pt x="506" y="493"/>
                    </a:lnTo>
                    <a:lnTo>
                      <a:pt x="510" y="493"/>
                    </a:lnTo>
                    <a:lnTo>
                      <a:pt x="513" y="493"/>
                    </a:lnTo>
                    <a:lnTo>
                      <a:pt x="517" y="493"/>
                    </a:lnTo>
                    <a:lnTo>
                      <a:pt x="521" y="493"/>
                    </a:lnTo>
                    <a:lnTo>
                      <a:pt x="525" y="493"/>
                    </a:lnTo>
                    <a:lnTo>
                      <a:pt x="528" y="493"/>
                    </a:lnTo>
                    <a:lnTo>
                      <a:pt x="532" y="494"/>
                    </a:lnTo>
                    <a:lnTo>
                      <a:pt x="536" y="495"/>
                    </a:lnTo>
                    <a:lnTo>
                      <a:pt x="540" y="497"/>
                    </a:lnTo>
                    <a:lnTo>
                      <a:pt x="543" y="499"/>
                    </a:lnTo>
                    <a:lnTo>
                      <a:pt x="547" y="502"/>
                    </a:lnTo>
                    <a:lnTo>
                      <a:pt x="551" y="505"/>
                    </a:lnTo>
                    <a:lnTo>
                      <a:pt x="555" y="509"/>
                    </a:lnTo>
                    <a:lnTo>
                      <a:pt x="558" y="513"/>
                    </a:lnTo>
                    <a:lnTo>
                      <a:pt x="562" y="518"/>
                    </a:lnTo>
                    <a:lnTo>
                      <a:pt x="566" y="524"/>
                    </a:lnTo>
                    <a:lnTo>
                      <a:pt x="569" y="530"/>
                    </a:lnTo>
                    <a:lnTo>
                      <a:pt x="573" y="536"/>
                    </a:lnTo>
                    <a:lnTo>
                      <a:pt x="577" y="544"/>
                    </a:lnTo>
                    <a:lnTo>
                      <a:pt x="581" y="551"/>
                    </a:lnTo>
                    <a:lnTo>
                      <a:pt x="584" y="560"/>
                    </a:lnTo>
                    <a:lnTo>
                      <a:pt x="588" y="568"/>
                    </a:lnTo>
                    <a:lnTo>
                      <a:pt x="592" y="577"/>
                    </a:lnTo>
                    <a:lnTo>
                      <a:pt x="596" y="586"/>
                    </a:lnTo>
                    <a:lnTo>
                      <a:pt x="599" y="595"/>
                    </a:lnTo>
                    <a:lnTo>
                      <a:pt x="603" y="605"/>
                    </a:lnTo>
                    <a:lnTo>
                      <a:pt x="606" y="614"/>
                    </a:lnTo>
                    <a:lnTo>
                      <a:pt x="610" y="623"/>
                    </a:lnTo>
                    <a:lnTo>
                      <a:pt x="614" y="632"/>
                    </a:lnTo>
                    <a:lnTo>
                      <a:pt x="618" y="641"/>
                    </a:lnTo>
                    <a:lnTo>
                      <a:pt x="621" y="650"/>
                    </a:lnTo>
                    <a:lnTo>
                      <a:pt x="625" y="658"/>
                    </a:lnTo>
                    <a:lnTo>
                      <a:pt x="629" y="666"/>
                    </a:lnTo>
                    <a:lnTo>
                      <a:pt x="633" y="673"/>
                    </a:lnTo>
                    <a:lnTo>
                      <a:pt x="636" y="680"/>
                    </a:lnTo>
                    <a:lnTo>
                      <a:pt x="640" y="686"/>
                    </a:lnTo>
                    <a:lnTo>
                      <a:pt x="644" y="692"/>
                    </a:lnTo>
                    <a:lnTo>
                      <a:pt x="648" y="697"/>
                    </a:lnTo>
                    <a:lnTo>
                      <a:pt x="651" y="701"/>
                    </a:lnTo>
                    <a:lnTo>
                      <a:pt x="655" y="704"/>
                    </a:lnTo>
                    <a:lnTo>
                      <a:pt x="659" y="707"/>
                    </a:lnTo>
                    <a:lnTo>
                      <a:pt x="662" y="710"/>
                    </a:lnTo>
                    <a:lnTo>
                      <a:pt x="666" y="712"/>
                    </a:lnTo>
                    <a:lnTo>
                      <a:pt x="670" y="713"/>
                    </a:lnTo>
                    <a:lnTo>
                      <a:pt x="674" y="713"/>
                    </a:lnTo>
                    <a:lnTo>
                      <a:pt x="677" y="713"/>
                    </a:lnTo>
                    <a:lnTo>
                      <a:pt x="681" y="713"/>
                    </a:lnTo>
                    <a:lnTo>
                      <a:pt x="685" y="713"/>
                    </a:lnTo>
                    <a:lnTo>
                      <a:pt x="689" y="712"/>
                    </a:lnTo>
                    <a:lnTo>
                      <a:pt x="692" y="710"/>
                    </a:lnTo>
                    <a:lnTo>
                      <a:pt x="696" y="709"/>
                    </a:lnTo>
                    <a:lnTo>
                      <a:pt x="699" y="708"/>
                    </a:lnTo>
                    <a:lnTo>
                      <a:pt x="703" y="706"/>
                    </a:lnTo>
                    <a:lnTo>
                      <a:pt x="707" y="705"/>
                    </a:lnTo>
                    <a:lnTo>
                      <a:pt x="711" y="704"/>
                    </a:lnTo>
                    <a:lnTo>
                      <a:pt x="714" y="703"/>
                    </a:lnTo>
                    <a:lnTo>
                      <a:pt x="718" y="702"/>
                    </a:lnTo>
                    <a:lnTo>
                      <a:pt x="722" y="701"/>
                    </a:lnTo>
                    <a:lnTo>
                      <a:pt x="726" y="701"/>
                    </a:lnTo>
                    <a:lnTo>
                      <a:pt x="729" y="702"/>
                    </a:lnTo>
                    <a:lnTo>
                      <a:pt x="733" y="703"/>
                    </a:lnTo>
                    <a:lnTo>
                      <a:pt x="737" y="704"/>
                    </a:lnTo>
                    <a:lnTo>
                      <a:pt x="741" y="707"/>
                    </a:lnTo>
                    <a:lnTo>
                      <a:pt x="744" y="709"/>
                    </a:lnTo>
                    <a:lnTo>
                      <a:pt x="748" y="712"/>
                    </a:lnTo>
                    <a:lnTo>
                      <a:pt x="752" y="716"/>
                    </a:lnTo>
                    <a:lnTo>
                      <a:pt x="755" y="721"/>
                    </a:lnTo>
                    <a:lnTo>
                      <a:pt x="759" y="725"/>
                    </a:lnTo>
                    <a:lnTo>
                      <a:pt x="763" y="731"/>
                    </a:lnTo>
                    <a:lnTo>
                      <a:pt x="767" y="736"/>
                    </a:lnTo>
                    <a:lnTo>
                      <a:pt x="770" y="742"/>
                    </a:lnTo>
                    <a:lnTo>
                      <a:pt x="774" y="749"/>
                    </a:lnTo>
                    <a:lnTo>
                      <a:pt x="778" y="756"/>
                    </a:lnTo>
                    <a:lnTo>
                      <a:pt x="782" y="763"/>
                    </a:lnTo>
                    <a:lnTo>
                      <a:pt x="785" y="770"/>
                    </a:lnTo>
                    <a:lnTo>
                      <a:pt x="789" y="777"/>
                    </a:lnTo>
                    <a:lnTo>
                      <a:pt x="792" y="784"/>
                    </a:lnTo>
                    <a:lnTo>
                      <a:pt x="796" y="791"/>
                    </a:lnTo>
                    <a:lnTo>
                      <a:pt x="800" y="798"/>
                    </a:lnTo>
                    <a:lnTo>
                      <a:pt x="804" y="805"/>
                    </a:lnTo>
                    <a:lnTo>
                      <a:pt x="807" y="811"/>
                    </a:lnTo>
                    <a:lnTo>
                      <a:pt x="811" y="817"/>
                    </a:lnTo>
                    <a:lnTo>
                      <a:pt x="815" y="823"/>
                    </a:lnTo>
                    <a:lnTo>
                      <a:pt x="819" y="827"/>
                    </a:lnTo>
                    <a:lnTo>
                      <a:pt x="822" y="832"/>
                    </a:lnTo>
                    <a:lnTo>
                      <a:pt x="826" y="836"/>
                    </a:lnTo>
                    <a:lnTo>
                      <a:pt x="830" y="839"/>
                    </a:lnTo>
                    <a:lnTo>
                      <a:pt x="834" y="841"/>
                    </a:lnTo>
                    <a:lnTo>
                      <a:pt x="837" y="843"/>
                    </a:lnTo>
                    <a:lnTo>
                      <a:pt x="841" y="844"/>
                    </a:lnTo>
                    <a:lnTo>
                      <a:pt x="845" y="845"/>
                    </a:lnTo>
                    <a:lnTo>
                      <a:pt x="848" y="845"/>
                    </a:lnTo>
                    <a:lnTo>
                      <a:pt x="852" y="844"/>
                    </a:lnTo>
                    <a:lnTo>
                      <a:pt x="856" y="843"/>
                    </a:lnTo>
                    <a:lnTo>
                      <a:pt x="860" y="841"/>
                    </a:lnTo>
                    <a:lnTo>
                      <a:pt x="863" y="838"/>
                    </a:lnTo>
                    <a:lnTo>
                      <a:pt x="867" y="835"/>
                    </a:lnTo>
                    <a:lnTo>
                      <a:pt x="871" y="832"/>
                    </a:lnTo>
                    <a:lnTo>
                      <a:pt x="875" y="829"/>
                    </a:lnTo>
                    <a:lnTo>
                      <a:pt x="878" y="824"/>
                    </a:lnTo>
                    <a:lnTo>
                      <a:pt x="882" y="820"/>
                    </a:lnTo>
                    <a:lnTo>
                      <a:pt x="885" y="816"/>
                    </a:lnTo>
                    <a:lnTo>
                      <a:pt x="889" y="812"/>
                    </a:lnTo>
                    <a:lnTo>
                      <a:pt x="893" y="808"/>
                    </a:lnTo>
                    <a:lnTo>
                      <a:pt x="897" y="804"/>
                    </a:lnTo>
                    <a:lnTo>
                      <a:pt x="900" y="800"/>
                    </a:lnTo>
                    <a:lnTo>
                      <a:pt x="904" y="797"/>
                    </a:lnTo>
                    <a:lnTo>
                      <a:pt x="908" y="794"/>
                    </a:lnTo>
                    <a:lnTo>
                      <a:pt x="912" y="791"/>
                    </a:lnTo>
                    <a:lnTo>
                      <a:pt x="915" y="788"/>
                    </a:lnTo>
                    <a:lnTo>
                      <a:pt x="919" y="787"/>
                    </a:lnTo>
                    <a:lnTo>
                      <a:pt x="923" y="785"/>
                    </a:lnTo>
                    <a:lnTo>
                      <a:pt x="927" y="784"/>
                    </a:lnTo>
                    <a:lnTo>
                      <a:pt x="930" y="784"/>
                    </a:lnTo>
                    <a:lnTo>
                      <a:pt x="934" y="784"/>
                    </a:lnTo>
                    <a:lnTo>
                      <a:pt x="938" y="785"/>
                    </a:lnTo>
                    <a:lnTo>
                      <a:pt x="941" y="787"/>
                    </a:lnTo>
                    <a:lnTo>
                      <a:pt x="945" y="788"/>
                    </a:lnTo>
                    <a:lnTo>
                      <a:pt x="949" y="791"/>
                    </a:lnTo>
                    <a:lnTo>
                      <a:pt x="953" y="794"/>
                    </a:lnTo>
                    <a:lnTo>
                      <a:pt x="956" y="797"/>
                    </a:lnTo>
                    <a:lnTo>
                      <a:pt x="960" y="800"/>
                    </a:lnTo>
                    <a:lnTo>
                      <a:pt x="964" y="804"/>
                    </a:lnTo>
                    <a:lnTo>
                      <a:pt x="968" y="808"/>
                    </a:lnTo>
                    <a:lnTo>
                      <a:pt x="971" y="812"/>
                    </a:lnTo>
                    <a:lnTo>
                      <a:pt x="975" y="816"/>
                    </a:lnTo>
                    <a:lnTo>
                      <a:pt x="978" y="820"/>
                    </a:lnTo>
                    <a:lnTo>
                      <a:pt x="982" y="824"/>
                    </a:lnTo>
                    <a:lnTo>
                      <a:pt x="986" y="829"/>
                    </a:lnTo>
                    <a:lnTo>
                      <a:pt x="990" y="832"/>
                    </a:lnTo>
                    <a:lnTo>
                      <a:pt x="993" y="835"/>
                    </a:lnTo>
                    <a:lnTo>
                      <a:pt x="997" y="838"/>
                    </a:lnTo>
                    <a:lnTo>
                      <a:pt x="1001" y="841"/>
                    </a:lnTo>
                    <a:lnTo>
                      <a:pt x="1005" y="843"/>
                    </a:lnTo>
                    <a:lnTo>
                      <a:pt x="1008" y="844"/>
                    </a:lnTo>
                    <a:lnTo>
                      <a:pt x="1012" y="845"/>
                    </a:lnTo>
                    <a:lnTo>
                      <a:pt x="1016" y="845"/>
                    </a:lnTo>
                    <a:lnTo>
                      <a:pt x="1020" y="844"/>
                    </a:lnTo>
                    <a:lnTo>
                      <a:pt x="1023" y="843"/>
                    </a:lnTo>
                    <a:lnTo>
                      <a:pt x="1027" y="841"/>
                    </a:lnTo>
                    <a:lnTo>
                      <a:pt x="1031" y="839"/>
                    </a:lnTo>
                    <a:lnTo>
                      <a:pt x="1034" y="836"/>
                    </a:lnTo>
                    <a:lnTo>
                      <a:pt x="1038" y="832"/>
                    </a:lnTo>
                    <a:lnTo>
                      <a:pt x="1042" y="827"/>
                    </a:lnTo>
                    <a:lnTo>
                      <a:pt x="1046" y="823"/>
                    </a:lnTo>
                    <a:lnTo>
                      <a:pt x="1049" y="817"/>
                    </a:lnTo>
                    <a:lnTo>
                      <a:pt x="1053" y="811"/>
                    </a:lnTo>
                    <a:lnTo>
                      <a:pt x="1057" y="805"/>
                    </a:lnTo>
                    <a:lnTo>
                      <a:pt x="1061" y="798"/>
                    </a:lnTo>
                    <a:lnTo>
                      <a:pt x="1064" y="791"/>
                    </a:lnTo>
                    <a:lnTo>
                      <a:pt x="1068" y="784"/>
                    </a:lnTo>
                    <a:lnTo>
                      <a:pt x="1071" y="777"/>
                    </a:lnTo>
                    <a:lnTo>
                      <a:pt x="1075" y="770"/>
                    </a:lnTo>
                    <a:lnTo>
                      <a:pt x="1079" y="763"/>
                    </a:lnTo>
                    <a:lnTo>
                      <a:pt x="1083" y="756"/>
                    </a:lnTo>
                    <a:lnTo>
                      <a:pt x="1086" y="749"/>
                    </a:lnTo>
                    <a:lnTo>
                      <a:pt x="1090" y="742"/>
                    </a:lnTo>
                    <a:lnTo>
                      <a:pt x="1094" y="736"/>
                    </a:lnTo>
                    <a:lnTo>
                      <a:pt x="1098" y="731"/>
                    </a:lnTo>
                    <a:lnTo>
                      <a:pt x="1101" y="725"/>
                    </a:lnTo>
                    <a:lnTo>
                      <a:pt x="1105" y="721"/>
                    </a:lnTo>
                    <a:lnTo>
                      <a:pt x="1109" y="716"/>
                    </a:lnTo>
                    <a:lnTo>
                      <a:pt x="1113" y="712"/>
                    </a:lnTo>
                    <a:lnTo>
                      <a:pt x="1116" y="709"/>
                    </a:lnTo>
                    <a:lnTo>
                      <a:pt x="1120" y="707"/>
                    </a:lnTo>
                    <a:lnTo>
                      <a:pt x="1124" y="704"/>
                    </a:lnTo>
                    <a:lnTo>
                      <a:pt x="1127" y="703"/>
                    </a:lnTo>
                    <a:lnTo>
                      <a:pt x="1131" y="702"/>
                    </a:lnTo>
                    <a:lnTo>
                      <a:pt x="1135" y="701"/>
                    </a:lnTo>
                    <a:lnTo>
                      <a:pt x="1139" y="701"/>
                    </a:lnTo>
                    <a:lnTo>
                      <a:pt x="1142" y="702"/>
                    </a:lnTo>
                    <a:lnTo>
                      <a:pt x="1146" y="703"/>
                    </a:lnTo>
                    <a:lnTo>
                      <a:pt x="1150" y="704"/>
                    </a:lnTo>
                    <a:lnTo>
                      <a:pt x="1154" y="705"/>
                    </a:lnTo>
                    <a:lnTo>
                      <a:pt x="1157" y="706"/>
                    </a:lnTo>
                    <a:lnTo>
                      <a:pt x="1161" y="708"/>
                    </a:lnTo>
                    <a:lnTo>
                      <a:pt x="1164" y="709"/>
                    </a:lnTo>
                    <a:lnTo>
                      <a:pt x="1168" y="710"/>
                    </a:lnTo>
                    <a:lnTo>
                      <a:pt x="1172" y="712"/>
                    </a:lnTo>
                    <a:lnTo>
                      <a:pt x="1176" y="713"/>
                    </a:lnTo>
                    <a:lnTo>
                      <a:pt x="1179" y="713"/>
                    </a:lnTo>
                    <a:lnTo>
                      <a:pt x="1183" y="713"/>
                    </a:lnTo>
                    <a:lnTo>
                      <a:pt x="1187" y="713"/>
                    </a:lnTo>
                    <a:lnTo>
                      <a:pt x="1191" y="713"/>
                    </a:lnTo>
                    <a:lnTo>
                      <a:pt x="1194" y="712"/>
                    </a:lnTo>
                    <a:lnTo>
                      <a:pt x="1198" y="710"/>
                    </a:lnTo>
                    <a:lnTo>
                      <a:pt x="1202" y="707"/>
                    </a:lnTo>
                    <a:lnTo>
                      <a:pt x="1206" y="704"/>
                    </a:lnTo>
                    <a:lnTo>
                      <a:pt x="1209" y="701"/>
                    </a:lnTo>
                    <a:lnTo>
                      <a:pt x="1213" y="697"/>
                    </a:lnTo>
                    <a:lnTo>
                      <a:pt x="1217" y="692"/>
                    </a:lnTo>
                    <a:lnTo>
                      <a:pt x="1220" y="686"/>
                    </a:lnTo>
                    <a:lnTo>
                      <a:pt x="1224" y="680"/>
                    </a:lnTo>
                    <a:lnTo>
                      <a:pt x="1228" y="673"/>
                    </a:lnTo>
                    <a:lnTo>
                      <a:pt x="1232" y="666"/>
                    </a:lnTo>
                    <a:lnTo>
                      <a:pt x="1235" y="658"/>
                    </a:lnTo>
                    <a:lnTo>
                      <a:pt x="1239" y="650"/>
                    </a:lnTo>
                    <a:lnTo>
                      <a:pt x="1243" y="641"/>
                    </a:lnTo>
                    <a:lnTo>
                      <a:pt x="1247" y="632"/>
                    </a:lnTo>
                    <a:lnTo>
                      <a:pt x="1250" y="623"/>
                    </a:lnTo>
                    <a:lnTo>
                      <a:pt x="1254" y="614"/>
                    </a:lnTo>
                    <a:lnTo>
                      <a:pt x="1257" y="605"/>
                    </a:lnTo>
                    <a:lnTo>
                      <a:pt x="1261" y="595"/>
                    </a:lnTo>
                    <a:lnTo>
                      <a:pt x="1265" y="586"/>
                    </a:lnTo>
                    <a:lnTo>
                      <a:pt x="1269" y="577"/>
                    </a:lnTo>
                    <a:lnTo>
                      <a:pt x="1272" y="568"/>
                    </a:lnTo>
                    <a:lnTo>
                      <a:pt x="1276" y="560"/>
                    </a:lnTo>
                    <a:lnTo>
                      <a:pt x="1280" y="551"/>
                    </a:lnTo>
                    <a:lnTo>
                      <a:pt x="1284" y="544"/>
                    </a:lnTo>
                    <a:lnTo>
                      <a:pt x="1287" y="536"/>
                    </a:lnTo>
                    <a:lnTo>
                      <a:pt x="1291" y="530"/>
                    </a:lnTo>
                    <a:lnTo>
                      <a:pt x="1295" y="524"/>
                    </a:lnTo>
                    <a:lnTo>
                      <a:pt x="1299" y="518"/>
                    </a:lnTo>
                    <a:lnTo>
                      <a:pt x="1302" y="513"/>
                    </a:lnTo>
                    <a:lnTo>
                      <a:pt x="1306" y="509"/>
                    </a:lnTo>
                    <a:lnTo>
                      <a:pt x="1310" y="505"/>
                    </a:lnTo>
                    <a:lnTo>
                      <a:pt x="1313" y="502"/>
                    </a:lnTo>
                    <a:lnTo>
                      <a:pt x="1317" y="499"/>
                    </a:lnTo>
                    <a:lnTo>
                      <a:pt x="1321" y="497"/>
                    </a:lnTo>
                    <a:lnTo>
                      <a:pt x="1325" y="495"/>
                    </a:lnTo>
                    <a:lnTo>
                      <a:pt x="1328" y="494"/>
                    </a:lnTo>
                    <a:lnTo>
                      <a:pt x="1332" y="493"/>
                    </a:lnTo>
                    <a:lnTo>
                      <a:pt x="1336" y="493"/>
                    </a:lnTo>
                    <a:lnTo>
                      <a:pt x="1340" y="493"/>
                    </a:lnTo>
                    <a:lnTo>
                      <a:pt x="1343" y="493"/>
                    </a:lnTo>
                    <a:lnTo>
                      <a:pt x="1347" y="493"/>
                    </a:lnTo>
                    <a:lnTo>
                      <a:pt x="1350" y="493"/>
                    </a:lnTo>
                    <a:lnTo>
                      <a:pt x="1354" y="493"/>
                    </a:lnTo>
                    <a:lnTo>
                      <a:pt x="1358" y="493"/>
                    </a:lnTo>
                    <a:lnTo>
                      <a:pt x="1362" y="492"/>
                    </a:lnTo>
                    <a:lnTo>
                      <a:pt x="1365" y="491"/>
                    </a:lnTo>
                    <a:lnTo>
                      <a:pt x="1369" y="491"/>
                    </a:lnTo>
                    <a:lnTo>
                      <a:pt x="1373" y="489"/>
                    </a:lnTo>
                    <a:lnTo>
                      <a:pt x="1377" y="488"/>
                    </a:lnTo>
                    <a:lnTo>
                      <a:pt x="1380" y="485"/>
                    </a:lnTo>
                    <a:lnTo>
                      <a:pt x="1384" y="482"/>
                    </a:lnTo>
                    <a:lnTo>
                      <a:pt x="1388" y="479"/>
                    </a:lnTo>
                    <a:lnTo>
                      <a:pt x="1392" y="475"/>
                    </a:lnTo>
                    <a:lnTo>
                      <a:pt x="1395" y="470"/>
                    </a:lnTo>
                    <a:lnTo>
                      <a:pt x="1399" y="465"/>
                    </a:lnTo>
                    <a:lnTo>
                      <a:pt x="1403" y="459"/>
                    </a:lnTo>
                    <a:lnTo>
                      <a:pt x="1406" y="453"/>
                    </a:lnTo>
                    <a:lnTo>
                      <a:pt x="1410" y="446"/>
                    </a:lnTo>
                    <a:lnTo>
                      <a:pt x="1414" y="438"/>
                    </a:lnTo>
                    <a:lnTo>
                      <a:pt x="1418" y="430"/>
                    </a:lnTo>
                    <a:lnTo>
                      <a:pt x="1421" y="422"/>
                    </a:lnTo>
                    <a:lnTo>
                      <a:pt x="1425" y="413"/>
                    </a:lnTo>
                    <a:lnTo>
                      <a:pt x="1429" y="404"/>
                    </a:lnTo>
                    <a:lnTo>
                      <a:pt x="1433" y="394"/>
                    </a:lnTo>
                    <a:lnTo>
                      <a:pt x="1436" y="385"/>
                    </a:lnTo>
                    <a:lnTo>
                      <a:pt x="1440" y="375"/>
                    </a:lnTo>
                    <a:lnTo>
                      <a:pt x="1443" y="365"/>
                    </a:lnTo>
                    <a:lnTo>
                      <a:pt x="1447" y="355"/>
                    </a:lnTo>
                    <a:lnTo>
                      <a:pt x="1451" y="346"/>
                    </a:lnTo>
                    <a:lnTo>
                      <a:pt x="1455" y="336"/>
                    </a:lnTo>
                    <a:lnTo>
                      <a:pt x="1458" y="327"/>
                    </a:lnTo>
                    <a:lnTo>
                      <a:pt x="1462" y="318"/>
                    </a:lnTo>
                    <a:lnTo>
                      <a:pt x="1466" y="310"/>
                    </a:lnTo>
                    <a:lnTo>
                      <a:pt x="1470" y="302"/>
                    </a:lnTo>
                    <a:lnTo>
                      <a:pt x="1473" y="295"/>
                    </a:lnTo>
                    <a:lnTo>
                      <a:pt x="1477" y="288"/>
                    </a:lnTo>
                    <a:lnTo>
                      <a:pt x="1481" y="281"/>
                    </a:lnTo>
                    <a:lnTo>
                      <a:pt x="1485" y="276"/>
                    </a:lnTo>
                    <a:lnTo>
                      <a:pt x="1488" y="271"/>
                    </a:lnTo>
                    <a:lnTo>
                      <a:pt x="1492" y="266"/>
                    </a:lnTo>
                    <a:lnTo>
                      <a:pt x="1496" y="263"/>
                    </a:lnTo>
                    <a:lnTo>
                      <a:pt x="1499" y="260"/>
                    </a:lnTo>
                    <a:lnTo>
                      <a:pt x="1503" y="257"/>
                    </a:lnTo>
                    <a:lnTo>
                      <a:pt x="1507" y="255"/>
                    </a:lnTo>
                    <a:lnTo>
                      <a:pt x="1511" y="254"/>
                    </a:lnTo>
                    <a:lnTo>
                      <a:pt x="1514" y="253"/>
                    </a:lnTo>
                    <a:lnTo>
                      <a:pt x="1518" y="252"/>
                    </a:lnTo>
                    <a:lnTo>
                      <a:pt x="1522" y="252"/>
                    </a:lnTo>
                    <a:lnTo>
                      <a:pt x="1526" y="252"/>
                    </a:lnTo>
                    <a:lnTo>
                      <a:pt x="1529" y="253"/>
                    </a:lnTo>
                    <a:lnTo>
                      <a:pt x="1533" y="253"/>
                    </a:lnTo>
                    <a:lnTo>
                      <a:pt x="1536" y="254"/>
                    </a:lnTo>
                    <a:lnTo>
                      <a:pt x="1540" y="254"/>
                    </a:lnTo>
                    <a:lnTo>
                      <a:pt x="1544" y="254"/>
                    </a:lnTo>
                    <a:lnTo>
                      <a:pt x="1548" y="255"/>
                    </a:lnTo>
                    <a:lnTo>
                      <a:pt x="1551" y="255"/>
                    </a:lnTo>
                    <a:lnTo>
                      <a:pt x="1555" y="254"/>
                    </a:lnTo>
                    <a:lnTo>
                      <a:pt x="1559" y="254"/>
                    </a:lnTo>
                    <a:lnTo>
                      <a:pt x="1563" y="253"/>
                    </a:lnTo>
                    <a:lnTo>
                      <a:pt x="1566" y="251"/>
                    </a:lnTo>
                    <a:lnTo>
                      <a:pt x="1570" y="250"/>
                    </a:lnTo>
                    <a:lnTo>
                      <a:pt x="1574" y="247"/>
                    </a:lnTo>
                    <a:lnTo>
                      <a:pt x="1578" y="244"/>
                    </a:lnTo>
                    <a:lnTo>
                      <a:pt x="1581" y="240"/>
                    </a:lnTo>
                    <a:lnTo>
                      <a:pt x="1585" y="236"/>
                    </a:lnTo>
                    <a:lnTo>
                      <a:pt x="1589" y="231"/>
                    </a:lnTo>
                    <a:lnTo>
                      <a:pt x="1592" y="226"/>
                    </a:lnTo>
                    <a:lnTo>
                      <a:pt x="1596" y="220"/>
                    </a:lnTo>
                    <a:lnTo>
                      <a:pt x="1600" y="213"/>
                    </a:lnTo>
                    <a:lnTo>
                      <a:pt x="1604" y="206"/>
                    </a:lnTo>
                    <a:lnTo>
                      <a:pt x="1607" y="199"/>
                    </a:lnTo>
                    <a:lnTo>
                      <a:pt x="1611" y="191"/>
                    </a:lnTo>
                    <a:lnTo>
                      <a:pt x="1615" y="183"/>
                    </a:lnTo>
                    <a:lnTo>
                      <a:pt x="1619" y="175"/>
                    </a:lnTo>
                    <a:lnTo>
                      <a:pt x="1622" y="167"/>
                    </a:lnTo>
                    <a:lnTo>
                      <a:pt x="1626" y="158"/>
                    </a:lnTo>
                    <a:lnTo>
                      <a:pt x="1629" y="150"/>
                    </a:lnTo>
                    <a:lnTo>
                      <a:pt x="1633" y="142"/>
                    </a:lnTo>
                    <a:lnTo>
                      <a:pt x="1637" y="133"/>
                    </a:lnTo>
                    <a:lnTo>
                      <a:pt x="1641" y="125"/>
                    </a:lnTo>
                    <a:lnTo>
                      <a:pt x="1644" y="118"/>
                    </a:lnTo>
                    <a:lnTo>
                      <a:pt x="1648" y="110"/>
                    </a:lnTo>
                    <a:lnTo>
                      <a:pt x="1652" y="104"/>
                    </a:lnTo>
                    <a:lnTo>
                      <a:pt x="1656" y="97"/>
                    </a:lnTo>
                    <a:lnTo>
                      <a:pt x="1659" y="92"/>
                    </a:lnTo>
                    <a:lnTo>
                      <a:pt x="1663" y="86"/>
                    </a:lnTo>
                    <a:lnTo>
                      <a:pt x="1667" y="82"/>
                    </a:lnTo>
                    <a:lnTo>
                      <a:pt x="1671" y="78"/>
                    </a:lnTo>
                    <a:lnTo>
                      <a:pt x="1674" y="75"/>
                    </a:lnTo>
                    <a:lnTo>
                      <a:pt x="1678" y="72"/>
                    </a:lnTo>
                    <a:lnTo>
                      <a:pt x="1682" y="70"/>
                    </a:lnTo>
                    <a:lnTo>
                      <a:pt x="1685" y="69"/>
                    </a:lnTo>
                    <a:lnTo>
                      <a:pt x="1689" y="68"/>
                    </a:lnTo>
                    <a:lnTo>
                      <a:pt x="1693" y="68"/>
                    </a:lnTo>
                    <a:lnTo>
                      <a:pt x="1697" y="69"/>
                    </a:lnTo>
                    <a:lnTo>
                      <a:pt x="1700" y="70"/>
                    </a:lnTo>
                    <a:lnTo>
                      <a:pt x="1704" y="71"/>
                    </a:lnTo>
                    <a:lnTo>
                      <a:pt x="1708" y="73"/>
                    </a:lnTo>
                    <a:lnTo>
                      <a:pt x="1712" y="76"/>
                    </a:lnTo>
                    <a:lnTo>
                      <a:pt x="1715" y="78"/>
                    </a:lnTo>
                    <a:lnTo>
                      <a:pt x="1719" y="81"/>
                    </a:lnTo>
                    <a:lnTo>
                      <a:pt x="1722" y="83"/>
                    </a:lnTo>
                    <a:lnTo>
                      <a:pt x="1726" y="86"/>
                    </a:lnTo>
                    <a:lnTo>
                      <a:pt x="1730" y="89"/>
                    </a:lnTo>
                    <a:lnTo>
                      <a:pt x="1734" y="91"/>
                    </a:lnTo>
                    <a:lnTo>
                      <a:pt x="1737" y="94"/>
                    </a:lnTo>
                    <a:lnTo>
                      <a:pt x="1741" y="95"/>
                    </a:lnTo>
                    <a:lnTo>
                      <a:pt x="1745" y="97"/>
                    </a:lnTo>
                    <a:lnTo>
                      <a:pt x="1749" y="98"/>
                    </a:lnTo>
                    <a:lnTo>
                      <a:pt x="1752" y="99"/>
                    </a:lnTo>
                    <a:lnTo>
                      <a:pt x="1756" y="100"/>
                    </a:lnTo>
                    <a:lnTo>
                      <a:pt x="1760" y="100"/>
                    </a:lnTo>
                    <a:lnTo>
                      <a:pt x="1764" y="99"/>
                    </a:lnTo>
                    <a:lnTo>
                      <a:pt x="1767" y="98"/>
                    </a:lnTo>
                    <a:lnTo>
                      <a:pt x="1771" y="96"/>
                    </a:lnTo>
                    <a:lnTo>
                      <a:pt x="1775" y="94"/>
                    </a:lnTo>
                    <a:lnTo>
                      <a:pt x="1778" y="91"/>
                    </a:lnTo>
                    <a:lnTo>
                      <a:pt x="1782" y="87"/>
                    </a:lnTo>
                    <a:lnTo>
                      <a:pt x="1786" y="83"/>
                    </a:lnTo>
                    <a:lnTo>
                      <a:pt x="1790" y="79"/>
                    </a:lnTo>
                    <a:lnTo>
                      <a:pt x="1793" y="74"/>
                    </a:lnTo>
                    <a:lnTo>
                      <a:pt x="1797" y="69"/>
                    </a:lnTo>
                    <a:lnTo>
                      <a:pt x="1801" y="64"/>
                    </a:lnTo>
                    <a:lnTo>
                      <a:pt x="1805" y="58"/>
                    </a:lnTo>
                    <a:lnTo>
                      <a:pt x="1808" y="53"/>
                    </a:lnTo>
                    <a:lnTo>
                      <a:pt x="1812" y="47"/>
                    </a:lnTo>
                    <a:lnTo>
                      <a:pt x="1815" y="41"/>
                    </a:lnTo>
                    <a:lnTo>
                      <a:pt x="1819" y="36"/>
                    </a:lnTo>
                    <a:lnTo>
                      <a:pt x="1823" y="30"/>
                    </a:lnTo>
                    <a:lnTo>
                      <a:pt x="1827" y="25"/>
                    </a:lnTo>
                    <a:lnTo>
                      <a:pt x="1830" y="20"/>
                    </a:lnTo>
                    <a:lnTo>
                      <a:pt x="1834" y="16"/>
                    </a:lnTo>
                    <a:lnTo>
                      <a:pt x="1838" y="12"/>
                    </a:lnTo>
                    <a:lnTo>
                      <a:pt x="1842" y="8"/>
                    </a:lnTo>
                    <a:lnTo>
                      <a:pt x="1845" y="5"/>
                    </a:lnTo>
                    <a:lnTo>
                      <a:pt x="1849" y="3"/>
                    </a:lnTo>
                    <a:lnTo>
                      <a:pt x="1853" y="1"/>
                    </a:lnTo>
                    <a:lnTo>
                      <a:pt x="1857" y="1"/>
                    </a:lnTo>
                    <a:lnTo>
                      <a:pt x="1860" y="0"/>
                    </a:lnTo>
                    <a:lnTo>
                      <a:pt x="1864" y="1"/>
                    </a:lnTo>
                    <a:lnTo>
                      <a:pt x="1868" y="1"/>
                    </a:lnTo>
                    <a:lnTo>
                      <a:pt x="1871" y="3"/>
                    </a:lnTo>
                    <a:lnTo>
                      <a:pt x="1875" y="5"/>
                    </a:lnTo>
                    <a:lnTo>
                      <a:pt x="1879" y="8"/>
                    </a:lnTo>
                    <a:lnTo>
                      <a:pt x="1883" y="12"/>
                    </a:lnTo>
                    <a:lnTo>
                      <a:pt x="1886" y="16"/>
                    </a:lnTo>
                    <a:lnTo>
                      <a:pt x="1890" y="20"/>
                    </a:lnTo>
                    <a:lnTo>
                      <a:pt x="1894" y="25"/>
                    </a:lnTo>
                    <a:lnTo>
                      <a:pt x="1898" y="30"/>
                    </a:lnTo>
                    <a:lnTo>
                      <a:pt x="1901" y="36"/>
                    </a:lnTo>
                    <a:lnTo>
                      <a:pt x="1905" y="41"/>
                    </a:lnTo>
                    <a:lnTo>
                      <a:pt x="1908" y="47"/>
                    </a:lnTo>
                    <a:lnTo>
                      <a:pt x="1912" y="53"/>
                    </a:lnTo>
                    <a:lnTo>
                      <a:pt x="1916" y="58"/>
                    </a:lnTo>
                    <a:lnTo>
                      <a:pt x="1920" y="64"/>
                    </a:lnTo>
                    <a:lnTo>
                      <a:pt x="1923" y="69"/>
                    </a:lnTo>
                    <a:lnTo>
                      <a:pt x="1927" y="74"/>
                    </a:lnTo>
                    <a:lnTo>
                      <a:pt x="1931" y="79"/>
                    </a:lnTo>
                    <a:lnTo>
                      <a:pt x="1935" y="83"/>
                    </a:lnTo>
                    <a:lnTo>
                      <a:pt x="1938" y="87"/>
                    </a:lnTo>
                    <a:lnTo>
                      <a:pt x="1942" y="91"/>
                    </a:lnTo>
                    <a:lnTo>
                      <a:pt x="1946" y="94"/>
                    </a:lnTo>
                    <a:lnTo>
                      <a:pt x="1950" y="96"/>
                    </a:lnTo>
                    <a:lnTo>
                      <a:pt x="1953" y="98"/>
                    </a:lnTo>
                    <a:lnTo>
                      <a:pt x="1957" y="99"/>
                    </a:lnTo>
                    <a:lnTo>
                      <a:pt x="1961" y="100"/>
                    </a:lnTo>
                    <a:lnTo>
                      <a:pt x="1964" y="100"/>
                    </a:lnTo>
                    <a:lnTo>
                      <a:pt x="1968" y="99"/>
                    </a:lnTo>
                    <a:lnTo>
                      <a:pt x="1972" y="98"/>
                    </a:lnTo>
                    <a:lnTo>
                      <a:pt x="1976" y="97"/>
                    </a:lnTo>
                    <a:lnTo>
                      <a:pt x="1979" y="95"/>
                    </a:lnTo>
                    <a:lnTo>
                      <a:pt x="1983" y="94"/>
                    </a:lnTo>
                    <a:lnTo>
                      <a:pt x="1987" y="91"/>
                    </a:lnTo>
                    <a:lnTo>
                      <a:pt x="1991" y="89"/>
                    </a:lnTo>
                    <a:lnTo>
                      <a:pt x="1994" y="86"/>
                    </a:lnTo>
                    <a:lnTo>
                      <a:pt x="1998" y="83"/>
                    </a:lnTo>
                    <a:lnTo>
                      <a:pt x="2001" y="81"/>
                    </a:lnTo>
                    <a:lnTo>
                      <a:pt x="2005" y="78"/>
                    </a:lnTo>
                    <a:lnTo>
                      <a:pt x="2009" y="76"/>
                    </a:lnTo>
                    <a:lnTo>
                      <a:pt x="2013" y="73"/>
                    </a:lnTo>
                    <a:lnTo>
                      <a:pt x="2016" y="71"/>
                    </a:lnTo>
                    <a:lnTo>
                      <a:pt x="2020" y="70"/>
                    </a:lnTo>
                    <a:lnTo>
                      <a:pt x="2024" y="69"/>
                    </a:lnTo>
                    <a:lnTo>
                      <a:pt x="2028" y="68"/>
                    </a:lnTo>
                    <a:lnTo>
                      <a:pt x="2031" y="68"/>
                    </a:lnTo>
                    <a:lnTo>
                      <a:pt x="2035" y="69"/>
                    </a:lnTo>
                    <a:lnTo>
                      <a:pt x="2039" y="70"/>
                    </a:lnTo>
                    <a:lnTo>
                      <a:pt x="2043" y="72"/>
                    </a:lnTo>
                    <a:lnTo>
                      <a:pt x="2046" y="75"/>
                    </a:lnTo>
                    <a:lnTo>
                      <a:pt x="2050" y="78"/>
                    </a:lnTo>
                    <a:lnTo>
                      <a:pt x="2054" y="82"/>
                    </a:lnTo>
                    <a:lnTo>
                      <a:pt x="2057" y="86"/>
                    </a:lnTo>
                    <a:lnTo>
                      <a:pt x="2061" y="92"/>
                    </a:lnTo>
                    <a:lnTo>
                      <a:pt x="2065" y="97"/>
                    </a:lnTo>
                    <a:lnTo>
                      <a:pt x="2069" y="104"/>
                    </a:lnTo>
                    <a:lnTo>
                      <a:pt x="2072" y="110"/>
                    </a:lnTo>
                    <a:lnTo>
                      <a:pt x="2076" y="118"/>
                    </a:lnTo>
                    <a:lnTo>
                      <a:pt x="2080" y="125"/>
                    </a:lnTo>
                    <a:lnTo>
                      <a:pt x="2084" y="133"/>
                    </a:lnTo>
                    <a:lnTo>
                      <a:pt x="2087" y="142"/>
                    </a:lnTo>
                    <a:lnTo>
                      <a:pt x="2091" y="150"/>
                    </a:lnTo>
                    <a:lnTo>
                      <a:pt x="2094" y="158"/>
                    </a:lnTo>
                    <a:lnTo>
                      <a:pt x="2098" y="167"/>
                    </a:lnTo>
                    <a:lnTo>
                      <a:pt x="2102" y="175"/>
                    </a:lnTo>
                    <a:lnTo>
                      <a:pt x="2106" y="183"/>
                    </a:lnTo>
                    <a:lnTo>
                      <a:pt x="2109" y="191"/>
                    </a:lnTo>
                    <a:lnTo>
                      <a:pt x="2113" y="199"/>
                    </a:lnTo>
                    <a:lnTo>
                      <a:pt x="2117" y="206"/>
                    </a:lnTo>
                    <a:lnTo>
                      <a:pt x="2121" y="213"/>
                    </a:lnTo>
                    <a:lnTo>
                      <a:pt x="2124" y="220"/>
                    </a:lnTo>
                    <a:lnTo>
                      <a:pt x="2128" y="226"/>
                    </a:lnTo>
                    <a:lnTo>
                      <a:pt x="2132" y="231"/>
                    </a:lnTo>
                    <a:lnTo>
                      <a:pt x="2136" y="236"/>
                    </a:lnTo>
                    <a:lnTo>
                      <a:pt x="2139" y="240"/>
                    </a:lnTo>
                    <a:lnTo>
                      <a:pt x="2143" y="244"/>
                    </a:lnTo>
                    <a:lnTo>
                      <a:pt x="2147" y="247"/>
                    </a:lnTo>
                    <a:lnTo>
                      <a:pt x="2150" y="250"/>
                    </a:lnTo>
                    <a:lnTo>
                      <a:pt x="2154" y="251"/>
                    </a:lnTo>
                    <a:lnTo>
                      <a:pt x="2158" y="253"/>
                    </a:lnTo>
                    <a:lnTo>
                      <a:pt x="2162" y="254"/>
                    </a:lnTo>
                    <a:lnTo>
                      <a:pt x="2165" y="254"/>
                    </a:lnTo>
                    <a:lnTo>
                      <a:pt x="2169" y="255"/>
                    </a:lnTo>
                    <a:lnTo>
                      <a:pt x="2173" y="255"/>
                    </a:lnTo>
                    <a:lnTo>
                      <a:pt x="2177" y="254"/>
                    </a:lnTo>
                    <a:lnTo>
                      <a:pt x="2180" y="254"/>
                    </a:lnTo>
                    <a:lnTo>
                      <a:pt x="2184" y="254"/>
                    </a:lnTo>
                    <a:lnTo>
                      <a:pt x="2187" y="253"/>
                    </a:lnTo>
                    <a:lnTo>
                      <a:pt x="2191" y="253"/>
                    </a:lnTo>
                    <a:lnTo>
                      <a:pt x="2195" y="252"/>
                    </a:lnTo>
                    <a:lnTo>
                      <a:pt x="2199" y="252"/>
                    </a:lnTo>
                    <a:lnTo>
                      <a:pt x="2202" y="252"/>
                    </a:lnTo>
                    <a:lnTo>
                      <a:pt x="2206" y="253"/>
                    </a:lnTo>
                    <a:lnTo>
                      <a:pt x="2210" y="254"/>
                    </a:lnTo>
                    <a:lnTo>
                      <a:pt x="2214" y="255"/>
                    </a:lnTo>
                    <a:lnTo>
                      <a:pt x="2217" y="257"/>
                    </a:lnTo>
                    <a:lnTo>
                      <a:pt x="2221" y="260"/>
                    </a:lnTo>
                    <a:lnTo>
                      <a:pt x="2225" y="263"/>
                    </a:lnTo>
                    <a:lnTo>
                      <a:pt x="2229" y="266"/>
                    </a:lnTo>
                    <a:lnTo>
                      <a:pt x="2232" y="271"/>
                    </a:lnTo>
                    <a:lnTo>
                      <a:pt x="2236" y="276"/>
                    </a:lnTo>
                    <a:lnTo>
                      <a:pt x="2240" y="281"/>
                    </a:lnTo>
                    <a:lnTo>
                      <a:pt x="2243" y="288"/>
                    </a:lnTo>
                    <a:lnTo>
                      <a:pt x="2247" y="295"/>
                    </a:lnTo>
                    <a:lnTo>
                      <a:pt x="2251" y="302"/>
                    </a:lnTo>
                    <a:lnTo>
                      <a:pt x="2255" y="310"/>
                    </a:lnTo>
                    <a:lnTo>
                      <a:pt x="2258" y="318"/>
                    </a:lnTo>
                    <a:lnTo>
                      <a:pt x="2262" y="327"/>
                    </a:lnTo>
                    <a:lnTo>
                      <a:pt x="2266" y="336"/>
                    </a:lnTo>
                    <a:lnTo>
                      <a:pt x="2270" y="346"/>
                    </a:lnTo>
                    <a:lnTo>
                      <a:pt x="2273" y="355"/>
                    </a:lnTo>
                    <a:lnTo>
                      <a:pt x="2277" y="365"/>
                    </a:lnTo>
                    <a:lnTo>
                      <a:pt x="2280" y="375"/>
                    </a:lnTo>
                    <a:lnTo>
                      <a:pt x="2284" y="385"/>
                    </a:lnTo>
                    <a:lnTo>
                      <a:pt x="2288" y="394"/>
                    </a:lnTo>
                    <a:lnTo>
                      <a:pt x="2292" y="404"/>
                    </a:lnTo>
                    <a:lnTo>
                      <a:pt x="2295" y="413"/>
                    </a:lnTo>
                    <a:lnTo>
                      <a:pt x="2299" y="422"/>
                    </a:lnTo>
                    <a:lnTo>
                      <a:pt x="2303" y="430"/>
                    </a:lnTo>
                    <a:lnTo>
                      <a:pt x="2307" y="438"/>
                    </a:lnTo>
                    <a:lnTo>
                      <a:pt x="2310" y="446"/>
                    </a:lnTo>
                    <a:lnTo>
                      <a:pt x="2314" y="453"/>
                    </a:lnTo>
                    <a:lnTo>
                      <a:pt x="2318" y="459"/>
                    </a:lnTo>
                    <a:lnTo>
                      <a:pt x="2322" y="465"/>
                    </a:lnTo>
                    <a:lnTo>
                      <a:pt x="2325" y="470"/>
                    </a:lnTo>
                    <a:lnTo>
                      <a:pt x="2329" y="475"/>
                    </a:lnTo>
                    <a:lnTo>
                      <a:pt x="2333" y="479"/>
                    </a:lnTo>
                    <a:lnTo>
                      <a:pt x="2336" y="482"/>
                    </a:lnTo>
                    <a:lnTo>
                      <a:pt x="2340" y="485"/>
                    </a:lnTo>
                    <a:lnTo>
                      <a:pt x="2344" y="488"/>
                    </a:lnTo>
                    <a:lnTo>
                      <a:pt x="2348" y="489"/>
                    </a:lnTo>
                    <a:lnTo>
                      <a:pt x="2351" y="491"/>
                    </a:lnTo>
                    <a:lnTo>
                      <a:pt x="2355" y="491"/>
                    </a:lnTo>
                    <a:lnTo>
                      <a:pt x="2359" y="492"/>
                    </a:lnTo>
                    <a:lnTo>
                      <a:pt x="2363" y="493"/>
                    </a:lnTo>
                    <a:lnTo>
                      <a:pt x="2366" y="493"/>
                    </a:lnTo>
                    <a:lnTo>
                      <a:pt x="2370" y="493"/>
                    </a:lnTo>
                    <a:lnTo>
                      <a:pt x="2373" y="493"/>
                    </a:lnTo>
                    <a:lnTo>
                      <a:pt x="2377" y="493"/>
                    </a:lnTo>
                    <a:lnTo>
                      <a:pt x="2381" y="493"/>
                    </a:lnTo>
                    <a:lnTo>
                      <a:pt x="2385" y="493"/>
                    </a:lnTo>
                    <a:lnTo>
                      <a:pt x="2388" y="493"/>
                    </a:lnTo>
                    <a:lnTo>
                      <a:pt x="2392" y="494"/>
                    </a:lnTo>
                    <a:lnTo>
                      <a:pt x="2396" y="495"/>
                    </a:lnTo>
                    <a:lnTo>
                      <a:pt x="2400" y="497"/>
                    </a:lnTo>
                    <a:lnTo>
                      <a:pt x="2403" y="499"/>
                    </a:lnTo>
                    <a:lnTo>
                      <a:pt x="2407" y="502"/>
                    </a:lnTo>
                    <a:lnTo>
                      <a:pt x="2411" y="505"/>
                    </a:lnTo>
                    <a:lnTo>
                      <a:pt x="2415" y="509"/>
                    </a:lnTo>
                    <a:lnTo>
                      <a:pt x="2418" y="513"/>
                    </a:lnTo>
                    <a:lnTo>
                      <a:pt x="2422" y="518"/>
                    </a:lnTo>
                    <a:lnTo>
                      <a:pt x="2426" y="524"/>
                    </a:lnTo>
                    <a:lnTo>
                      <a:pt x="2429" y="530"/>
                    </a:lnTo>
                    <a:lnTo>
                      <a:pt x="2433" y="536"/>
                    </a:lnTo>
                    <a:lnTo>
                      <a:pt x="2437" y="544"/>
                    </a:lnTo>
                    <a:lnTo>
                      <a:pt x="2441" y="551"/>
                    </a:lnTo>
                    <a:lnTo>
                      <a:pt x="2444" y="560"/>
                    </a:lnTo>
                    <a:lnTo>
                      <a:pt x="2448" y="568"/>
                    </a:lnTo>
                    <a:lnTo>
                      <a:pt x="2452" y="577"/>
                    </a:lnTo>
                    <a:lnTo>
                      <a:pt x="2456" y="586"/>
                    </a:lnTo>
                    <a:lnTo>
                      <a:pt x="2459" y="595"/>
                    </a:lnTo>
                    <a:lnTo>
                      <a:pt x="2463" y="605"/>
                    </a:lnTo>
                    <a:lnTo>
                      <a:pt x="2466" y="614"/>
                    </a:lnTo>
                    <a:lnTo>
                      <a:pt x="2470" y="623"/>
                    </a:lnTo>
                    <a:lnTo>
                      <a:pt x="2474" y="632"/>
                    </a:lnTo>
                    <a:lnTo>
                      <a:pt x="2478" y="641"/>
                    </a:lnTo>
                    <a:lnTo>
                      <a:pt x="2481" y="650"/>
                    </a:lnTo>
                    <a:lnTo>
                      <a:pt x="2485" y="658"/>
                    </a:lnTo>
                    <a:lnTo>
                      <a:pt x="2489" y="666"/>
                    </a:lnTo>
                    <a:lnTo>
                      <a:pt x="2493" y="673"/>
                    </a:lnTo>
                    <a:lnTo>
                      <a:pt x="2496" y="680"/>
                    </a:lnTo>
                    <a:lnTo>
                      <a:pt x="2500" y="686"/>
                    </a:lnTo>
                    <a:lnTo>
                      <a:pt x="2504" y="692"/>
                    </a:lnTo>
                    <a:lnTo>
                      <a:pt x="2508" y="697"/>
                    </a:lnTo>
                    <a:lnTo>
                      <a:pt x="2511" y="701"/>
                    </a:lnTo>
                    <a:lnTo>
                      <a:pt x="2515" y="704"/>
                    </a:lnTo>
                    <a:lnTo>
                      <a:pt x="2519" y="707"/>
                    </a:lnTo>
                    <a:lnTo>
                      <a:pt x="2522" y="710"/>
                    </a:lnTo>
                    <a:lnTo>
                      <a:pt x="2526" y="712"/>
                    </a:lnTo>
                    <a:lnTo>
                      <a:pt x="2530" y="713"/>
                    </a:lnTo>
                    <a:lnTo>
                      <a:pt x="2534" y="713"/>
                    </a:lnTo>
                    <a:lnTo>
                      <a:pt x="2537" y="713"/>
                    </a:lnTo>
                    <a:lnTo>
                      <a:pt x="2541" y="713"/>
                    </a:lnTo>
                    <a:lnTo>
                      <a:pt x="2545" y="713"/>
                    </a:lnTo>
                    <a:lnTo>
                      <a:pt x="2549" y="712"/>
                    </a:lnTo>
                    <a:lnTo>
                      <a:pt x="2552" y="710"/>
                    </a:lnTo>
                    <a:lnTo>
                      <a:pt x="2556" y="709"/>
                    </a:lnTo>
                    <a:lnTo>
                      <a:pt x="2559" y="708"/>
                    </a:lnTo>
                    <a:lnTo>
                      <a:pt x="2563" y="706"/>
                    </a:lnTo>
                    <a:lnTo>
                      <a:pt x="2567" y="705"/>
                    </a:lnTo>
                    <a:lnTo>
                      <a:pt x="2571" y="704"/>
                    </a:lnTo>
                    <a:lnTo>
                      <a:pt x="2574" y="703"/>
                    </a:lnTo>
                    <a:lnTo>
                      <a:pt x="2578" y="702"/>
                    </a:lnTo>
                    <a:lnTo>
                      <a:pt x="2582" y="701"/>
                    </a:lnTo>
                    <a:lnTo>
                      <a:pt x="2586" y="701"/>
                    </a:lnTo>
                    <a:lnTo>
                      <a:pt x="2589" y="702"/>
                    </a:lnTo>
                    <a:lnTo>
                      <a:pt x="2593" y="703"/>
                    </a:lnTo>
                    <a:lnTo>
                      <a:pt x="2597" y="704"/>
                    </a:lnTo>
                    <a:lnTo>
                      <a:pt x="2601" y="707"/>
                    </a:lnTo>
                    <a:lnTo>
                      <a:pt x="2604" y="709"/>
                    </a:lnTo>
                    <a:lnTo>
                      <a:pt x="2608" y="712"/>
                    </a:lnTo>
                    <a:lnTo>
                      <a:pt x="2612" y="716"/>
                    </a:lnTo>
                    <a:lnTo>
                      <a:pt x="2615" y="721"/>
                    </a:lnTo>
                    <a:lnTo>
                      <a:pt x="2619" y="725"/>
                    </a:lnTo>
                    <a:lnTo>
                      <a:pt x="2623" y="731"/>
                    </a:lnTo>
                    <a:lnTo>
                      <a:pt x="2627" y="736"/>
                    </a:lnTo>
                    <a:lnTo>
                      <a:pt x="2630" y="742"/>
                    </a:lnTo>
                    <a:lnTo>
                      <a:pt x="2634" y="749"/>
                    </a:lnTo>
                    <a:lnTo>
                      <a:pt x="2638" y="756"/>
                    </a:lnTo>
                    <a:lnTo>
                      <a:pt x="2642" y="763"/>
                    </a:lnTo>
                    <a:lnTo>
                      <a:pt x="2645" y="770"/>
                    </a:lnTo>
                    <a:lnTo>
                      <a:pt x="2649" y="777"/>
                    </a:lnTo>
                    <a:lnTo>
                      <a:pt x="2652" y="784"/>
                    </a:lnTo>
                    <a:lnTo>
                      <a:pt x="2656" y="791"/>
                    </a:lnTo>
                    <a:lnTo>
                      <a:pt x="2660" y="798"/>
                    </a:lnTo>
                    <a:lnTo>
                      <a:pt x="2664" y="805"/>
                    </a:lnTo>
                    <a:lnTo>
                      <a:pt x="2667" y="811"/>
                    </a:lnTo>
                    <a:lnTo>
                      <a:pt x="2671" y="817"/>
                    </a:lnTo>
                    <a:lnTo>
                      <a:pt x="2675" y="823"/>
                    </a:lnTo>
                    <a:lnTo>
                      <a:pt x="2679" y="827"/>
                    </a:lnTo>
                    <a:lnTo>
                      <a:pt x="2682" y="832"/>
                    </a:lnTo>
                    <a:lnTo>
                      <a:pt x="2686" y="836"/>
                    </a:lnTo>
                    <a:lnTo>
                      <a:pt x="2690" y="839"/>
                    </a:lnTo>
                    <a:lnTo>
                      <a:pt x="2694" y="841"/>
                    </a:lnTo>
                    <a:lnTo>
                      <a:pt x="2697" y="843"/>
                    </a:lnTo>
                    <a:lnTo>
                      <a:pt x="2701" y="844"/>
                    </a:lnTo>
                    <a:lnTo>
                      <a:pt x="2705" y="845"/>
                    </a:lnTo>
                    <a:lnTo>
                      <a:pt x="2708" y="845"/>
                    </a:lnTo>
                    <a:lnTo>
                      <a:pt x="2712" y="844"/>
                    </a:lnTo>
                    <a:lnTo>
                      <a:pt x="2716" y="843"/>
                    </a:lnTo>
                    <a:lnTo>
                      <a:pt x="2720" y="841"/>
                    </a:lnTo>
                    <a:lnTo>
                      <a:pt x="2723" y="838"/>
                    </a:lnTo>
                    <a:lnTo>
                      <a:pt x="2727" y="835"/>
                    </a:lnTo>
                    <a:lnTo>
                      <a:pt x="2731" y="832"/>
                    </a:lnTo>
                    <a:lnTo>
                      <a:pt x="2735" y="829"/>
                    </a:lnTo>
                    <a:lnTo>
                      <a:pt x="2738" y="824"/>
                    </a:lnTo>
                    <a:lnTo>
                      <a:pt x="2742" y="820"/>
                    </a:lnTo>
                    <a:lnTo>
                      <a:pt x="2745" y="816"/>
                    </a:lnTo>
                    <a:lnTo>
                      <a:pt x="2749" y="812"/>
                    </a:lnTo>
                    <a:lnTo>
                      <a:pt x="2753" y="808"/>
                    </a:lnTo>
                    <a:lnTo>
                      <a:pt x="2757" y="804"/>
                    </a:lnTo>
                    <a:lnTo>
                      <a:pt x="2760" y="800"/>
                    </a:lnTo>
                    <a:lnTo>
                      <a:pt x="2764" y="797"/>
                    </a:lnTo>
                    <a:lnTo>
                      <a:pt x="2768" y="794"/>
                    </a:lnTo>
                    <a:lnTo>
                      <a:pt x="2772" y="791"/>
                    </a:lnTo>
                    <a:lnTo>
                      <a:pt x="2775" y="788"/>
                    </a:lnTo>
                    <a:lnTo>
                      <a:pt x="2779" y="787"/>
                    </a:lnTo>
                    <a:lnTo>
                      <a:pt x="2783" y="785"/>
                    </a:lnTo>
                    <a:lnTo>
                      <a:pt x="2787" y="784"/>
                    </a:lnTo>
                    <a:lnTo>
                      <a:pt x="2790" y="784"/>
                    </a:lnTo>
                    <a:lnTo>
                      <a:pt x="2794" y="784"/>
                    </a:lnTo>
                    <a:lnTo>
                      <a:pt x="2798" y="785"/>
                    </a:lnTo>
                    <a:lnTo>
                      <a:pt x="2801" y="787"/>
                    </a:lnTo>
                    <a:lnTo>
                      <a:pt x="2805" y="788"/>
                    </a:lnTo>
                    <a:lnTo>
                      <a:pt x="2809" y="791"/>
                    </a:lnTo>
                    <a:lnTo>
                      <a:pt x="2813" y="794"/>
                    </a:lnTo>
                    <a:lnTo>
                      <a:pt x="2816" y="797"/>
                    </a:lnTo>
                    <a:lnTo>
                      <a:pt x="2820" y="800"/>
                    </a:lnTo>
                    <a:lnTo>
                      <a:pt x="2824" y="804"/>
                    </a:lnTo>
                    <a:lnTo>
                      <a:pt x="2828" y="808"/>
                    </a:lnTo>
                    <a:lnTo>
                      <a:pt x="2831" y="812"/>
                    </a:lnTo>
                    <a:lnTo>
                      <a:pt x="2835" y="816"/>
                    </a:lnTo>
                    <a:lnTo>
                      <a:pt x="2838" y="820"/>
                    </a:lnTo>
                    <a:lnTo>
                      <a:pt x="2842" y="824"/>
                    </a:lnTo>
                    <a:lnTo>
                      <a:pt x="2846" y="829"/>
                    </a:lnTo>
                    <a:lnTo>
                      <a:pt x="2850" y="832"/>
                    </a:lnTo>
                    <a:lnTo>
                      <a:pt x="2853" y="835"/>
                    </a:lnTo>
                    <a:lnTo>
                      <a:pt x="2857" y="838"/>
                    </a:lnTo>
                    <a:lnTo>
                      <a:pt x="2861" y="841"/>
                    </a:lnTo>
                    <a:lnTo>
                      <a:pt x="2865" y="843"/>
                    </a:lnTo>
                    <a:lnTo>
                      <a:pt x="2868" y="844"/>
                    </a:lnTo>
                    <a:lnTo>
                      <a:pt x="2872" y="845"/>
                    </a:lnTo>
                    <a:lnTo>
                      <a:pt x="2876" y="845"/>
                    </a:lnTo>
                    <a:lnTo>
                      <a:pt x="2880" y="844"/>
                    </a:lnTo>
                    <a:lnTo>
                      <a:pt x="2883" y="843"/>
                    </a:lnTo>
                    <a:lnTo>
                      <a:pt x="2887" y="841"/>
                    </a:lnTo>
                    <a:lnTo>
                      <a:pt x="2891" y="839"/>
                    </a:lnTo>
                    <a:lnTo>
                      <a:pt x="2894" y="836"/>
                    </a:lnTo>
                    <a:lnTo>
                      <a:pt x="2898" y="832"/>
                    </a:lnTo>
                    <a:lnTo>
                      <a:pt x="2902" y="827"/>
                    </a:lnTo>
                    <a:lnTo>
                      <a:pt x="2906" y="823"/>
                    </a:lnTo>
                    <a:lnTo>
                      <a:pt x="2909" y="817"/>
                    </a:lnTo>
                    <a:lnTo>
                      <a:pt x="2913" y="811"/>
                    </a:lnTo>
                    <a:lnTo>
                      <a:pt x="2917" y="805"/>
                    </a:lnTo>
                    <a:lnTo>
                      <a:pt x="2921" y="798"/>
                    </a:lnTo>
                    <a:lnTo>
                      <a:pt x="2924" y="791"/>
                    </a:lnTo>
                    <a:lnTo>
                      <a:pt x="2928" y="784"/>
                    </a:lnTo>
                    <a:lnTo>
                      <a:pt x="2931" y="777"/>
                    </a:lnTo>
                    <a:lnTo>
                      <a:pt x="2935" y="770"/>
                    </a:lnTo>
                    <a:lnTo>
                      <a:pt x="2939" y="763"/>
                    </a:lnTo>
                    <a:lnTo>
                      <a:pt x="2943" y="756"/>
                    </a:lnTo>
                    <a:lnTo>
                      <a:pt x="2946" y="749"/>
                    </a:lnTo>
                    <a:lnTo>
                      <a:pt x="2950" y="742"/>
                    </a:lnTo>
                    <a:lnTo>
                      <a:pt x="2954" y="736"/>
                    </a:lnTo>
                    <a:lnTo>
                      <a:pt x="2958" y="731"/>
                    </a:lnTo>
                    <a:lnTo>
                      <a:pt x="2961" y="725"/>
                    </a:lnTo>
                    <a:lnTo>
                      <a:pt x="2965" y="721"/>
                    </a:lnTo>
                    <a:lnTo>
                      <a:pt x="2969" y="716"/>
                    </a:lnTo>
                    <a:lnTo>
                      <a:pt x="2973" y="712"/>
                    </a:lnTo>
                    <a:lnTo>
                      <a:pt x="2976" y="709"/>
                    </a:lnTo>
                    <a:lnTo>
                      <a:pt x="2980" y="707"/>
                    </a:lnTo>
                    <a:lnTo>
                      <a:pt x="2984" y="704"/>
                    </a:lnTo>
                    <a:lnTo>
                      <a:pt x="2987" y="703"/>
                    </a:lnTo>
                    <a:lnTo>
                      <a:pt x="2991" y="702"/>
                    </a:lnTo>
                    <a:lnTo>
                      <a:pt x="2995" y="701"/>
                    </a:lnTo>
                    <a:lnTo>
                      <a:pt x="2999" y="701"/>
                    </a:lnTo>
                    <a:lnTo>
                      <a:pt x="3002" y="702"/>
                    </a:lnTo>
                    <a:lnTo>
                      <a:pt x="3006" y="703"/>
                    </a:lnTo>
                    <a:lnTo>
                      <a:pt x="3010" y="704"/>
                    </a:lnTo>
                    <a:lnTo>
                      <a:pt x="3014" y="705"/>
                    </a:lnTo>
                    <a:lnTo>
                      <a:pt x="3017" y="706"/>
                    </a:lnTo>
                    <a:lnTo>
                      <a:pt x="3021" y="708"/>
                    </a:lnTo>
                    <a:lnTo>
                      <a:pt x="3024" y="709"/>
                    </a:lnTo>
                    <a:lnTo>
                      <a:pt x="3028" y="710"/>
                    </a:lnTo>
                    <a:lnTo>
                      <a:pt x="3032" y="712"/>
                    </a:lnTo>
                    <a:lnTo>
                      <a:pt x="3036" y="713"/>
                    </a:lnTo>
                    <a:lnTo>
                      <a:pt x="3039" y="713"/>
                    </a:lnTo>
                    <a:lnTo>
                      <a:pt x="3043" y="713"/>
                    </a:lnTo>
                    <a:lnTo>
                      <a:pt x="3047" y="713"/>
                    </a:lnTo>
                    <a:lnTo>
                      <a:pt x="3051" y="713"/>
                    </a:lnTo>
                    <a:lnTo>
                      <a:pt x="3054" y="712"/>
                    </a:lnTo>
                    <a:lnTo>
                      <a:pt x="3058" y="710"/>
                    </a:lnTo>
                    <a:lnTo>
                      <a:pt x="3062" y="707"/>
                    </a:lnTo>
                    <a:lnTo>
                      <a:pt x="3066" y="704"/>
                    </a:lnTo>
                    <a:lnTo>
                      <a:pt x="3069" y="701"/>
                    </a:lnTo>
                    <a:lnTo>
                      <a:pt x="3073" y="697"/>
                    </a:lnTo>
                    <a:lnTo>
                      <a:pt x="3077" y="692"/>
                    </a:lnTo>
                    <a:lnTo>
                      <a:pt x="3080" y="686"/>
                    </a:lnTo>
                    <a:lnTo>
                      <a:pt x="3084" y="680"/>
                    </a:lnTo>
                    <a:lnTo>
                      <a:pt x="3088" y="673"/>
                    </a:lnTo>
                    <a:lnTo>
                      <a:pt x="3092" y="666"/>
                    </a:lnTo>
                    <a:lnTo>
                      <a:pt x="3095" y="658"/>
                    </a:lnTo>
                    <a:lnTo>
                      <a:pt x="3099" y="650"/>
                    </a:lnTo>
                    <a:lnTo>
                      <a:pt x="3103" y="641"/>
                    </a:lnTo>
                    <a:lnTo>
                      <a:pt x="3107" y="632"/>
                    </a:lnTo>
                    <a:lnTo>
                      <a:pt x="3110" y="623"/>
                    </a:lnTo>
                    <a:lnTo>
                      <a:pt x="3114" y="614"/>
                    </a:lnTo>
                    <a:lnTo>
                      <a:pt x="3117" y="605"/>
                    </a:lnTo>
                    <a:lnTo>
                      <a:pt x="3121" y="595"/>
                    </a:lnTo>
                    <a:lnTo>
                      <a:pt x="3125" y="586"/>
                    </a:lnTo>
                    <a:lnTo>
                      <a:pt x="3129" y="577"/>
                    </a:lnTo>
                    <a:lnTo>
                      <a:pt x="3132" y="568"/>
                    </a:lnTo>
                    <a:lnTo>
                      <a:pt x="3136" y="560"/>
                    </a:lnTo>
                    <a:lnTo>
                      <a:pt x="3140" y="551"/>
                    </a:lnTo>
                    <a:lnTo>
                      <a:pt x="3144" y="544"/>
                    </a:lnTo>
                    <a:lnTo>
                      <a:pt x="3147" y="536"/>
                    </a:lnTo>
                    <a:lnTo>
                      <a:pt x="3151" y="530"/>
                    </a:lnTo>
                    <a:lnTo>
                      <a:pt x="3155" y="524"/>
                    </a:lnTo>
                    <a:lnTo>
                      <a:pt x="3159" y="518"/>
                    </a:lnTo>
                    <a:lnTo>
                      <a:pt x="3162" y="513"/>
                    </a:lnTo>
                    <a:lnTo>
                      <a:pt x="3166" y="509"/>
                    </a:lnTo>
                    <a:lnTo>
                      <a:pt x="3170" y="505"/>
                    </a:lnTo>
                    <a:lnTo>
                      <a:pt x="3173" y="502"/>
                    </a:lnTo>
                    <a:lnTo>
                      <a:pt x="3177" y="499"/>
                    </a:lnTo>
                    <a:lnTo>
                      <a:pt x="3181" y="497"/>
                    </a:lnTo>
                    <a:lnTo>
                      <a:pt x="3185" y="495"/>
                    </a:lnTo>
                    <a:lnTo>
                      <a:pt x="3188" y="494"/>
                    </a:lnTo>
                    <a:lnTo>
                      <a:pt x="3192" y="493"/>
                    </a:lnTo>
                    <a:lnTo>
                      <a:pt x="3196" y="493"/>
                    </a:lnTo>
                    <a:lnTo>
                      <a:pt x="3200" y="493"/>
                    </a:lnTo>
                    <a:lnTo>
                      <a:pt x="3203" y="493"/>
                    </a:lnTo>
                    <a:lnTo>
                      <a:pt x="3207" y="493"/>
                    </a:lnTo>
                    <a:lnTo>
                      <a:pt x="3210" y="493"/>
                    </a:lnTo>
                    <a:lnTo>
                      <a:pt x="3214" y="493"/>
                    </a:lnTo>
                    <a:lnTo>
                      <a:pt x="3218" y="493"/>
                    </a:lnTo>
                    <a:lnTo>
                      <a:pt x="3222" y="492"/>
                    </a:lnTo>
                    <a:lnTo>
                      <a:pt x="3225" y="491"/>
                    </a:lnTo>
                    <a:lnTo>
                      <a:pt x="3229" y="491"/>
                    </a:lnTo>
                    <a:lnTo>
                      <a:pt x="3233" y="489"/>
                    </a:lnTo>
                    <a:lnTo>
                      <a:pt x="3237" y="488"/>
                    </a:lnTo>
                    <a:lnTo>
                      <a:pt x="3240" y="485"/>
                    </a:lnTo>
                    <a:lnTo>
                      <a:pt x="3244" y="482"/>
                    </a:lnTo>
                    <a:lnTo>
                      <a:pt x="3248" y="479"/>
                    </a:lnTo>
                    <a:lnTo>
                      <a:pt x="3252" y="475"/>
                    </a:lnTo>
                    <a:lnTo>
                      <a:pt x="3255" y="470"/>
                    </a:lnTo>
                    <a:lnTo>
                      <a:pt x="3259" y="465"/>
                    </a:lnTo>
                    <a:lnTo>
                      <a:pt x="3263" y="459"/>
                    </a:lnTo>
                    <a:lnTo>
                      <a:pt x="3266" y="453"/>
                    </a:lnTo>
                    <a:lnTo>
                      <a:pt x="3270" y="446"/>
                    </a:lnTo>
                    <a:lnTo>
                      <a:pt x="3274" y="438"/>
                    </a:lnTo>
                    <a:lnTo>
                      <a:pt x="3278" y="430"/>
                    </a:lnTo>
                    <a:lnTo>
                      <a:pt x="3281" y="422"/>
                    </a:lnTo>
                    <a:lnTo>
                      <a:pt x="3285" y="413"/>
                    </a:lnTo>
                    <a:lnTo>
                      <a:pt x="3289" y="404"/>
                    </a:lnTo>
                    <a:lnTo>
                      <a:pt x="3293" y="394"/>
                    </a:lnTo>
                    <a:lnTo>
                      <a:pt x="3296" y="385"/>
                    </a:lnTo>
                    <a:lnTo>
                      <a:pt x="3300" y="375"/>
                    </a:lnTo>
                    <a:lnTo>
                      <a:pt x="3303" y="365"/>
                    </a:lnTo>
                    <a:lnTo>
                      <a:pt x="3307" y="355"/>
                    </a:lnTo>
                    <a:lnTo>
                      <a:pt x="3311" y="346"/>
                    </a:lnTo>
                    <a:lnTo>
                      <a:pt x="3315" y="336"/>
                    </a:lnTo>
                    <a:lnTo>
                      <a:pt x="3318" y="327"/>
                    </a:lnTo>
                    <a:lnTo>
                      <a:pt x="3322" y="318"/>
                    </a:lnTo>
                    <a:lnTo>
                      <a:pt x="3326" y="310"/>
                    </a:lnTo>
                    <a:lnTo>
                      <a:pt x="3330" y="302"/>
                    </a:lnTo>
                    <a:lnTo>
                      <a:pt x="3333" y="295"/>
                    </a:lnTo>
                    <a:lnTo>
                      <a:pt x="3337" y="288"/>
                    </a:lnTo>
                    <a:lnTo>
                      <a:pt x="3341" y="281"/>
                    </a:lnTo>
                    <a:lnTo>
                      <a:pt x="3345" y="276"/>
                    </a:lnTo>
                    <a:lnTo>
                      <a:pt x="3348" y="271"/>
                    </a:lnTo>
                    <a:lnTo>
                      <a:pt x="3352" y="266"/>
                    </a:lnTo>
                    <a:lnTo>
                      <a:pt x="3356" y="263"/>
                    </a:lnTo>
                    <a:lnTo>
                      <a:pt x="3359" y="260"/>
                    </a:lnTo>
                    <a:lnTo>
                      <a:pt x="3363" y="257"/>
                    </a:lnTo>
                    <a:lnTo>
                      <a:pt x="3367" y="255"/>
                    </a:lnTo>
                    <a:lnTo>
                      <a:pt x="3371" y="254"/>
                    </a:lnTo>
                    <a:lnTo>
                      <a:pt x="3374" y="253"/>
                    </a:lnTo>
                    <a:lnTo>
                      <a:pt x="3378" y="252"/>
                    </a:lnTo>
                    <a:lnTo>
                      <a:pt x="3382" y="252"/>
                    </a:lnTo>
                    <a:lnTo>
                      <a:pt x="3386" y="252"/>
                    </a:lnTo>
                    <a:lnTo>
                      <a:pt x="3389" y="253"/>
                    </a:lnTo>
                    <a:lnTo>
                      <a:pt x="3393" y="253"/>
                    </a:lnTo>
                    <a:lnTo>
                      <a:pt x="3396" y="254"/>
                    </a:lnTo>
                    <a:lnTo>
                      <a:pt x="3400" y="254"/>
                    </a:lnTo>
                    <a:lnTo>
                      <a:pt x="3404" y="254"/>
                    </a:lnTo>
                    <a:lnTo>
                      <a:pt x="3408" y="255"/>
                    </a:lnTo>
                    <a:lnTo>
                      <a:pt x="3411" y="255"/>
                    </a:lnTo>
                    <a:lnTo>
                      <a:pt x="3415" y="254"/>
                    </a:lnTo>
                    <a:lnTo>
                      <a:pt x="3419" y="254"/>
                    </a:lnTo>
                    <a:lnTo>
                      <a:pt x="3423" y="253"/>
                    </a:lnTo>
                    <a:lnTo>
                      <a:pt x="3426" y="251"/>
                    </a:lnTo>
                    <a:lnTo>
                      <a:pt x="3430" y="250"/>
                    </a:lnTo>
                    <a:lnTo>
                      <a:pt x="3434" y="247"/>
                    </a:lnTo>
                    <a:lnTo>
                      <a:pt x="3438" y="244"/>
                    </a:lnTo>
                    <a:lnTo>
                      <a:pt x="3441" y="240"/>
                    </a:lnTo>
                    <a:lnTo>
                      <a:pt x="3445" y="236"/>
                    </a:lnTo>
                    <a:lnTo>
                      <a:pt x="3449" y="231"/>
                    </a:lnTo>
                    <a:lnTo>
                      <a:pt x="3452" y="226"/>
                    </a:lnTo>
                    <a:lnTo>
                      <a:pt x="3456" y="220"/>
                    </a:lnTo>
                    <a:lnTo>
                      <a:pt x="3460" y="213"/>
                    </a:lnTo>
                    <a:lnTo>
                      <a:pt x="3464" y="206"/>
                    </a:lnTo>
                    <a:lnTo>
                      <a:pt x="3467" y="199"/>
                    </a:lnTo>
                    <a:lnTo>
                      <a:pt x="3471" y="191"/>
                    </a:lnTo>
                    <a:lnTo>
                      <a:pt x="3475" y="183"/>
                    </a:lnTo>
                    <a:lnTo>
                      <a:pt x="3479" y="175"/>
                    </a:lnTo>
                    <a:lnTo>
                      <a:pt x="3482" y="167"/>
                    </a:lnTo>
                    <a:lnTo>
                      <a:pt x="3486" y="158"/>
                    </a:lnTo>
                    <a:lnTo>
                      <a:pt x="3489" y="150"/>
                    </a:lnTo>
                    <a:lnTo>
                      <a:pt x="3493" y="142"/>
                    </a:lnTo>
                    <a:lnTo>
                      <a:pt x="3497" y="133"/>
                    </a:lnTo>
                    <a:lnTo>
                      <a:pt x="3501" y="125"/>
                    </a:lnTo>
                    <a:lnTo>
                      <a:pt x="3504" y="118"/>
                    </a:lnTo>
                    <a:lnTo>
                      <a:pt x="3508" y="110"/>
                    </a:lnTo>
                    <a:lnTo>
                      <a:pt x="3512" y="104"/>
                    </a:lnTo>
                    <a:lnTo>
                      <a:pt x="3516" y="97"/>
                    </a:lnTo>
                    <a:lnTo>
                      <a:pt x="3519" y="92"/>
                    </a:lnTo>
                    <a:lnTo>
                      <a:pt x="3523" y="86"/>
                    </a:lnTo>
                    <a:lnTo>
                      <a:pt x="3527" y="82"/>
                    </a:lnTo>
                    <a:lnTo>
                      <a:pt x="3531" y="78"/>
                    </a:lnTo>
                    <a:lnTo>
                      <a:pt x="3534" y="75"/>
                    </a:lnTo>
                    <a:lnTo>
                      <a:pt x="3538" y="72"/>
                    </a:lnTo>
                    <a:lnTo>
                      <a:pt x="3542" y="70"/>
                    </a:lnTo>
                    <a:lnTo>
                      <a:pt x="3545" y="69"/>
                    </a:lnTo>
                    <a:lnTo>
                      <a:pt x="3549" y="68"/>
                    </a:lnTo>
                    <a:lnTo>
                      <a:pt x="3553" y="68"/>
                    </a:lnTo>
                    <a:lnTo>
                      <a:pt x="3557" y="69"/>
                    </a:lnTo>
                    <a:lnTo>
                      <a:pt x="3560" y="70"/>
                    </a:lnTo>
                    <a:lnTo>
                      <a:pt x="3564" y="71"/>
                    </a:lnTo>
                    <a:lnTo>
                      <a:pt x="3568" y="73"/>
                    </a:lnTo>
                    <a:lnTo>
                      <a:pt x="3572" y="76"/>
                    </a:lnTo>
                    <a:lnTo>
                      <a:pt x="3575" y="78"/>
                    </a:lnTo>
                    <a:lnTo>
                      <a:pt x="3579" y="81"/>
                    </a:lnTo>
                    <a:lnTo>
                      <a:pt x="3582" y="83"/>
                    </a:lnTo>
                    <a:lnTo>
                      <a:pt x="3586" y="86"/>
                    </a:lnTo>
                    <a:lnTo>
                      <a:pt x="3590" y="89"/>
                    </a:lnTo>
                    <a:lnTo>
                      <a:pt x="3594" y="91"/>
                    </a:lnTo>
                    <a:lnTo>
                      <a:pt x="3597" y="94"/>
                    </a:lnTo>
                    <a:lnTo>
                      <a:pt x="3601" y="95"/>
                    </a:lnTo>
                    <a:lnTo>
                      <a:pt x="3605" y="97"/>
                    </a:lnTo>
                    <a:lnTo>
                      <a:pt x="3609" y="98"/>
                    </a:lnTo>
                    <a:lnTo>
                      <a:pt x="3612" y="99"/>
                    </a:lnTo>
                    <a:lnTo>
                      <a:pt x="3616" y="100"/>
                    </a:lnTo>
                    <a:lnTo>
                      <a:pt x="3620" y="100"/>
                    </a:lnTo>
                    <a:lnTo>
                      <a:pt x="3624" y="99"/>
                    </a:lnTo>
                    <a:lnTo>
                      <a:pt x="3627" y="98"/>
                    </a:lnTo>
                    <a:lnTo>
                      <a:pt x="3631" y="96"/>
                    </a:lnTo>
                    <a:lnTo>
                      <a:pt x="3635" y="94"/>
                    </a:lnTo>
                    <a:lnTo>
                      <a:pt x="3638" y="91"/>
                    </a:lnTo>
                    <a:lnTo>
                      <a:pt x="3642" y="87"/>
                    </a:lnTo>
                    <a:lnTo>
                      <a:pt x="3646" y="83"/>
                    </a:lnTo>
                    <a:lnTo>
                      <a:pt x="3650" y="79"/>
                    </a:lnTo>
                    <a:lnTo>
                      <a:pt x="3653" y="74"/>
                    </a:lnTo>
                    <a:lnTo>
                      <a:pt x="3657" y="69"/>
                    </a:lnTo>
                    <a:lnTo>
                      <a:pt x="3661" y="64"/>
                    </a:lnTo>
                    <a:lnTo>
                      <a:pt x="3665" y="58"/>
                    </a:lnTo>
                    <a:lnTo>
                      <a:pt x="3668" y="53"/>
                    </a:lnTo>
                    <a:lnTo>
                      <a:pt x="3672" y="47"/>
                    </a:lnTo>
                    <a:lnTo>
                      <a:pt x="3675" y="41"/>
                    </a:lnTo>
                    <a:lnTo>
                      <a:pt x="3679" y="36"/>
                    </a:lnTo>
                    <a:lnTo>
                      <a:pt x="3683" y="30"/>
                    </a:lnTo>
                    <a:lnTo>
                      <a:pt x="3687" y="25"/>
                    </a:lnTo>
                    <a:lnTo>
                      <a:pt x="3690" y="20"/>
                    </a:lnTo>
                    <a:lnTo>
                      <a:pt x="3694" y="16"/>
                    </a:lnTo>
                    <a:lnTo>
                      <a:pt x="3698" y="12"/>
                    </a:lnTo>
                    <a:lnTo>
                      <a:pt x="3702" y="8"/>
                    </a:lnTo>
                    <a:lnTo>
                      <a:pt x="3705" y="5"/>
                    </a:lnTo>
                    <a:lnTo>
                      <a:pt x="3709" y="3"/>
                    </a:lnTo>
                    <a:lnTo>
                      <a:pt x="3713" y="1"/>
                    </a:lnTo>
                    <a:lnTo>
                      <a:pt x="3717" y="1"/>
                    </a:lnTo>
                  </a:path>
                </a:pathLst>
              </a:custGeom>
              <a:noFill/>
              <a:ln w="76200" cap="flat">
                <a:solidFill>
                  <a:srgbClr val="7E2F8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grpSp>
            <p:nvGrpSpPr>
              <p:cNvPr id="51" name="그룹 50"/>
              <p:cNvGrpSpPr/>
              <p:nvPr/>
            </p:nvGrpSpPr>
            <p:grpSpPr>
              <a:xfrm>
                <a:off x="3019683" y="813618"/>
                <a:ext cx="1291946" cy="960177"/>
                <a:chOff x="7415146" y="1348805"/>
                <a:chExt cx="1291946" cy="960177"/>
              </a:xfrm>
            </p:grpSpPr>
            <p:sp>
              <p:nvSpPr>
                <p:cNvPr id="61" name="Freeform 5">
                  <a:extLst>
                    <a:ext uri="{FF2B5EF4-FFF2-40B4-BE49-F238E27FC236}">
                      <a16:creationId xmlns:a16="http://schemas.microsoft.com/office/drawing/2014/main" id="{5E1623B3-2FBB-47AD-A752-A48C94915ED0}"/>
                    </a:ext>
                  </a:extLst>
                </p:cNvPr>
                <p:cNvSpPr>
                  <a:spLocks/>
                </p:cNvSpPr>
                <p:nvPr/>
              </p:nvSpPr>
              <p:spPr bwMode="auto">
                <a:xfrm>
                  <a:off x="7415146" y="1566188"/>
                  <a:ext cx="456712" cy="396230"/>
                </a:xfrm>
                <a:custGeom>
                  <a:avLst/>
                  <a:gdLst>
                    <a:gd name="T0" fmla="*/ 185 w 370"/>
                    <a:gd name="T1" fmla="*/ 0 h 321"/>
                    <a:gd name="T2" fmla="*/ 0 w 370"/>
                    <a:gd name="T3" fmla="*/ 321 h 321"/>
                    <a:gd name="T4" fmla="*/ 370 w 370"/>
                    <a:gd name="T5" fmla="*/ 321 h 321"/>
                    <a:gd name="T6" fmla="*/ 185 w 370"/>
                    <a:gd name="T7" fmla="*/ 0 h 321"/>
                  </a:gdLst>
                  <a:ahLst/>
                  <a:cxnLst>
                    <a:cxn ang="0">
                      <a:pos x="T0" y="T1"/>
                    </a:cxn>
                    <a:cxn ang="0">
                      <a:pos x="T2" y="T3"/>
                    </a:cxn>
                    <a:cxn ang="0">
                      <a:pos x="T4" y="T5"/>
                    </a:cxn>
                    <a:cxn ang="0">
                      <a:pos x="T6" y="T7"/>
                    </a:cxn>
                  </a:cxnLst>
                  <a:rect l="0" t="0" r="r" b="b"/>
                  <a:pathLst>
                    <a:path w="370" h="321">
                      <a:moveTo>
                        <a:pt x="185" y="0"/>
                      </a:moveTo>
                      <a:lnTo>
                        <a:pt x="0" y="321"/>
                      </a:lnTo>
                      <a:lnTo>
                        <a:pt x="370" y="321"/>
                      </a:lnTo>
                      <a:lnTo>
                        <a:pt x="185" y="0"/>
                      </a:lnTo>
                      <a:close/>
                    </a:path>
                  </a:pathLst>
                </a:custGeom>
                <a:solidFill>
                  <a:srgbClr val="0072BD"/>
                </a:solidFill>
                <a:ln w="38100">
                  <a:solidFill>
                    <a:srgbClr val="000000"/>
                  </a:solidFill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2" name="Oval 7">
                  <a:extLst>
                    <a:ext uri="{FF2B5EF4-FFF2-40B4-BE49-F238E27FC236}">
                      <a16:creationId xmlns:a16="http://schemas.microsoft.com/office/drawing/2014/main" id="{4D0F7AF1-262D-4FDF-9058-6904AF495545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10862" y="1566805"/>
                  <a:ext cx="396230" cy="394996"/>
                </a:xfrm>
                <a:prstGeom prst="ellipse">
                  <a:avLst/>
                </a:prstGeom>
                <a:solidFill>
                  <a:srgbClr val="D95319"/>
                </a:solidFill>
                <a:ln w="38100">
                  <a:solidFill>
                    <a:srgbClr val="000000"/>
                  </a:solidFill>
                  <a:prstDash val="solid"/>
                  <a:round/>
                  <a:headEnd/>
                  <a:tailEnd/>
                </a:ln>
                <a:effectLst>
                  <a:outerShdw blurRad="50800" dist="38100" dir="2700000" algn="tl" rotWithShape="0">
                    <a:prstClr val="black">
                      <a:alpha val="40000"/>
                    </a:prstClr>
                  </a:outerShdw>
                </a:effectLst>
              </p:spPr>
              <p:txBody>
                <a:bodyPr vert="horz" wrap="square" lIns="91440" tIns="45720" rIns="91440" bIns="45720" numCol="1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ysClr val="windowText" lastClr="000000"/>
                    </a:solidFill>
                    <a:effectLst/>
                    <a:uLnTx/>
                    <a:uFillTx/>
                  </a:endParaRPr>
                </a:p>
              </p:txBody>
            </p:sp>
            <p:sp>
              <p:nvSpPr>
                <p:cNvPr id="63" name="TextBox 62"/>
                <p:cNvSpPr txBox="1"/>
                <p:nvPr/>
              </p:nvSpPr>
              <p:spPr>
                <a:xfrm>
                  <a:off x="7854758" y="1348805"/>
                  <a:ext cx="595825" cy="9601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36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  <a:latin typeface="마루 부리 Beta" pitchFamily="50" charset="-127"/>
                      <a:ea typeface="마루 부리 Beta" pitchFamily="50" charset="-127"/>
                    </a:rPr>
                    <a:t>+</a:t>
                  </a:r>
                  <a:endParaRPr kumimoji="0" lang="ko-KR" altLang="en-US" sz="36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itchFamily="50" charset="-127"/>
                    <a:ea typeface="마루 부리 Beta" pitchFamily="50" charset="-127"/>
                  </a:endParaRPr>
                </a:p>
              </p:txBody>
            </p:sp>
          </p:grpSp>
          <p:sp>
            <p:nvSpPr>
              <p:cNvPr id="52" name="순서도: 가산 접합 51">
                <a:extLst>
                  <a:ext uri="{FF2B5EF4-FFF2-40B4-BE49-F238E27FC236}">
                    <a16:creationId xmlns:a16="http://schemas.microsoft.com/office/drawing/2014/main" id="{C5E744AD-3E9A-4668-85B4-B215D7FDF54A}"/>
                  </a:ext>
                </a:extLst>
              </p:cNvPr>
              <p:cNvSpPr/>
              <p:nvPr/>
            </p:nvSpPr>
            <p:spPr>
              <a:xfrm>
                <a:off x="2328038" y="4553285"/>
                <a:ext cx="612648" cy="612648"/>
              </a:xfrm>
              <a:prstGeom prst="flowChartSummingJunction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2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53" name="직선 화살표 연결선 52">
                <a:extLst>
                  <a:ext uri="{FF2B5EF4-FFF2-40B4-BE49-F238E27FC236}">
                    <a16:creationId xmlns:a16="http://schemas.microsoft.com/office/drawing/2014/main" id="{F57EDE5F-4CFA-4734-BBBA-23B27641D61B}"/>
                  </a:ext>
                </a:extLst>
              </p:cNvPr>
              <p:cNvCxnSpPr>
                <a:stCxn id="49" idx="2"/>
                <a:endCxn id="52" idx="0"/>
              </p:cNvCxnSpPr>
              <p:nvPr/>
            </p:nvCxnSpPr>
            <p:spPr>
              <a:xfrm flipH="1">
                <a:off x="2634362" y="3429000"/>
                <a:ext cx="1" cy="1124285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cxnSp>
            <p:nvCxnSpPr>
              <p:cNvPr id="54" name="직선 화살표 연결선 53">
                <a:extLst>
                  <a:ext uri="{FF2B5EF4-FFF2-40B4-BE49-F238E27FC236}">
                    <a16:creationId xmlns:a16="http://schemas.microsoft.com/office/drawing/2014/main" id="{FB15B179-380B-4791-9607-CFDC0BB9B1B3}"/>
                  </a:ext>
                </a:extLst>
              </p:cNvPr>
              <p:cNvCxnSpPr>
                <a:stCxn id="52" idx="6"/>
              </p:cNvCxnSpPr>
              <p:nvPr/>
            </p:nvCxnSpPr>
            <p:spPr>
              <a:xfrm>
                <a:off x="2940686" y="4859609"/>
                <a:ext cx="1936813" cy="0"/>
              </a:xfrm>
              <a:prstGeom prst="straightConnector1">
                <a:avLst/>
              </a:prstGeom>
              <a:noFill/>
              <a:ln w="57150" cap="flat" cmpd="sng" algn="ctr">
                <a:solidFill>
                  <a:srgbClr val="000000"/>
                </a:solidFill>
                <a:prstDash val="solid"/>
                <a:tailEnd type="triangle"/>
              </a:ln>
              <a:effectLst/>
            </p:spPr>
          </p:cxnSp>
          <p:sp>
            <p:nvSpPr>
              <p:cNvPr id="55" name="TextBox 54">
                <a:extLst>
                  <a:ext uri="{FF2B5EF4-FFF2-40B4-BE49-F238E27FC236}">
                    <a16:creationId xmlns:a16="http://schemas.microsoft.com/office/drawing/2014/main" id="{9674B6E9-00F3-4620-A90A-48945D7B58B5}"/>
                  </a:ext>
                </a:extLst>
              </p:cNvPr>
              <p:cNvSpPr txBox="1"/>
              <p:nvPr/>
            </p:nvSpPr>
            <p:spPr>
              <a:xfrm>
                <a:off x="8991149" y="-395212"/>
                <a:ext cx="3411017" cy="1051623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2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dot product results</a:t>
                </a:r>
                <a:endParaRPr kumimoji="0" lang="ko-KR" altLang="en-US" sz="2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anose="020B0600000101010101" pitchFamily="50" charset="-127"/>
                  <a:ea typeface="마루 부리 Beta" panose="020B0600000101010101" pitchFamily="50" charset="-127"/>
                </a:endParaRPr>
              </a:p>
            </p:txBody>
          </p:sp>
          <p:grpSp>
            <p:nvGrpSpPr>
              <p:cNvPr id="56" name="그룹 55">
                <a:extLst>
                  <a:ext uri="{FF2B5EF4-FFF2-40B4-BE49-F238E27FC236}">
                    <a16:creationId xmlns:a16="http://schemas.microsoft.com/office/drawing/2014/main" id="{3E2FCA88-1059-4CA7-B657-20D25B50DFC2}"/>
                  </a:ext>
                </a:extLst>
              </p:cNvPr>
              <p:cNvGrpSpPr/>
              <p:nvPr/>
            </p:nvGrpSpPr>
            <p:grpSpPr>
              <a:xfrm>
                <a:off x="9897149" y="886187"/>
                <a:ext cx="1720809" cy="5674265"/>
                <a:chOff x="9897149" y="813617"/>
                <a:chExt cx="1720809" cy="5674265"/>
              </a:xfrm>
            </p:grpSpPr>
            <p:sp>
              <p:nvSpPr>
                <p:cNvPr id="58" name="왼쪽 대괄호 57">
                  <a:extLst>
                    <a:ext uri="{FF2B5EF4-FFF2-40B4-BE49-F238E27FC236}">
                      <a16:creationId xmlns:a16="http://schemas.microsoft.com/office/drawing/2014/main" id="{9DED56A3-A70C-4BD2-B13D-C51CC7E7766A}"/>
                    </a:ext>
                  </a:extLst>
                </p:cNvPr>
                <p:cNvSpPr/>
                <p:nvPr/>
              </p:nvSpPr>
              <p:spPr>
                <a:xfrm>
                  <a:off x="9897149" y="813617"/>
                  <a:ext cx="270587" cy="5674265"/>
                </a:xfrm>
                <a:prstGeom prst="leftBracke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1C4587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</p:txBody>
            </p:sp>
            <p:sp>
              <p:nvSpPr>
                <p:cNvPr id="59" name="왼쪽 대괄호 58">
                  <a:extLst>
                    <a:ext uri="{FF2B5EF4-FFF2-40B4-BE49-F238E27FC236}">
                      <a16:creationId xmlns:a16="http://schemas.microsoft.com/office/drawing/2014/main" id="{43E6377C-BDF9-4ADF-A16D-7A7077CCC1F2}"/>
                    </a:ext>
                  </a:extLst>
                </p:cNvPr>
                <p:cNvSpPr/>
                <p:nvPr/>
              </p:nvSpPr>
              <p:spPr>
                <a:xfrm flipH="1">
                  <a:off x="11347371" y="813617"/>
                  <a:ext cx="270587" cy="5674265"/>
                </a:xfrm>
                <a:prstGeom prst="leftBracket">
                  <a:avLst/>
                </a:prstGeom>
                <a:noFill/>
                <a:ln w="9525" cap="flat" cmpd="sng" algn="ctr">
                  <a:solidFill>
                    <a:srgbClr val="000000"/>
                  </a:solidFill>
                  <a:prstDash val="solid"/>
                </a:ln>
                <a:effectLst/>
              </p:spPr>
              <p:txBody>
                <a:bodyPr rtlCol="0" anchor="ctr"/>
                <a:lstStyle/>
                <a:p>
                  <a:pPr marL="0" marR="0" lvl="0" indent="0" algn="ctr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endParaRPr kumimoji="0" lang="ko-KR" altLang="en-US" sz="1200" b="0" i="0" u="none" strike="noStrike" kern="0" cap="none" spc="0" normalizeH="0" baseline="0" noProof="0">
                    <a:ln>
                      <a:noFill/>
                    </a:ln>
                    <a:solidFill>
                      <a:srgbClr val="1C4587"/>
                    </a:solidFill>
                    <a:effectLst/>
                    <a:uLnTx/>
                    <a:uFillTx/>
                    <a:latin typeface="Arial"/>
                    <a:ea typeface="맑은 고딕"/>
                    <a:cs typeface="+mn-cs"/>
                  </a:endParaRPr>
                </a:p>
              </p:txBody>
            </p:sp>
            <mc:AlternateContent xmlns:mc="http://schemas.openxmlformats.org/markup-compatibility/2006">
              <mc:Choice xmlns:a14="http://schemas.microsoft.com/office/drawing/2010/main" Requires="a14"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53CBCE4E-2FCD-45A8-B753-167BEDF31390}"/>
                        </a:ext>
                      </a:extLst>
                    </p:cNvPr>
                    <p:cNvSpPr txBox="1"/>
                    <p:nvPr/>
                  </p:nvSpPr>
                  <p:spPr>
                    <a:xfrm rot="5400000">
                      <a:off x="8850763" y="3207157"/>
                      <a:ext cx="3859862" cy="777286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lvl="0" algn="ctr" latinLnBrk="0">
                        <a:defRPr/>
                      </a:pPr>
                      <a14:m>
                        <m:oMath xmlns:m="http://schemas.openxmlformats.org/officeDocument/2006/math">
                          <m:r>
                            <a:rPr kumimoji="0" lang="en-US" altLang="ko-KR" sz="28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 panose="02040503050406030204" pitchFamily="18" charset="0"/>
                              <a:ea typeface="마루 부리 Beta" panose="020B0600000101010101" pitchFamily="50" charset="-127"/>
                            </a:rPr>
                            <m:t>⋯</m:t>
                          </m:r>
                        </m:oMath>
                      </a14:m>
                      <a:r>
                        <a:rPr kumimoji="0" lang="en-US" altLang="ko-KR" sz="2800" b="0" i="0" u="none" strike="noStrike" kern="0" cap="none" spc="0" normalizeH="0" baseline="0" noProof="0" dirty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uLnTx/>
                          <a:uFillTx/>
                          <a:latin typeface="마루 부리 Beta" panose="020B0600000101010101" pitchFamily="50" charset="-127"/>
                          <a:ea typeface="마루 부리 Beta" panose="020B0600000101010101" pitchFamily="50" charset="-127"/>
                        </a:rPr>
                        <a:t>Similarity</a:t>
                      </a:r>
                      <a:r>
                        <a:rPr lang="en-US" altLang="ko-KR" sz="2800" kern="0" dirty="0">
                          <a:solidFill>
                            <a:srgbClr val="000000"/>
                          </a:solidFill>
                          <a:ea typeface="마루 부리 Beta" panose="020B0600000101010101" pitchFamily="50" charset="-127"/>
                        </a:rPr>
                        <a:t> </a:t>
                      </a:r>
                      <a14:m>
                        <m:oMath xmlns:m="http://schemas.openxmlformats.org/officeDocument/2006/math">
                          <m:r>
                            <a:rPr lang="en-US" altLang="ko-KR" sz="2800" i="1" kern="0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  <a:ea typeface="마루 부리 Beta" panose="020B0600000101010101" pitchFamily="50" charset="-127"/>
                            </a:rPr>
                            <m:t>⋯</m:t>
                          </m:r>
                        </m:oMath>
                      </a14:m>
                      <a:endParaRPr kumimoji="0" lang="en-US" altLang="ko-KR" sz="2800" b="0" i="0" u="none" strike="noStrike" kern="0" cap="none" spc="0" normalizeH="0" baseline="0" noProof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uLnTx/>
                        <a:uFillTx/>
                        <a:latin typeface="마루 부리 Beta" panose="020B0600000101010101" pitchFamily="50" charset="-127"/>
                        <a:ea typeface="마루 부리 Beta" panose="020B0600000101010101" pitchFamily="50" charset="-127"/>
                      </a:endParaRPr>
                    </a:p>
                  </p:txBody>
                </p:sp>
              </mc:Choice>
              <mc:Fallback>
                <p:sp>
                  <p:nvSpPr>
                    <p:cNvPr id="60" name="TextBox 59">
                      <a:extLst>
                        <a:ext uri="{FF2B5EF4-FFF2-40B4-BE49-F238E27FC236}">
                          <a16:creationId xmlns:a16="http://schemas.microsoft.com/office/drawing/2014/main" id="{53CBCE4E-2FCD-45A8-B753-167BEDF31390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 rot="5400000">
                      <a:off x="8850763" y="3207157"/>
                      <a:ext cx="3859862" cy="777286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l="-32558" r="-10465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sp>
            <p:nvSpPr>
              <p:cNvPr id="57" name="TextBox 56">
                <a:extLst>
                  <a:ext uri="{FF2B5EF4-FFF2-40B4-BE49-F238E27FC236}">
                    <a16:creationId xmlns:a16="http://schemas.microsoft.com/office/drawing/2014/main" id="{382AAD67-AD20-466F-B0E3-D6394D48A6EF}"/>
                  </a:ext>
                </a:extLst>
              </p:cNvPr>
              <p:cNvSpPr txBox="1"/>
              <p:nvPr/>
            </p:nvSpPr>
            <p:spPr>
              <a:xfrm>
                <a:off x="1412598" y="5123747"/>
                <a:ext cx="2443529" cy="59439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lang="en-US" altLang="ko-KR" sz="2000" dirty="0">
                    <a:solidFill>
                      <a:srgbClr val="000000"/>
                    </a:solidFill>
                    <a:latin typeface="마루 부리 Beta" panose="020B0600000101010101" pitchFamily="50" charset="-127"/>
                    <a:ea typeface="마루 부리 Beta" panose="020B0600000101010101" pitchFamily="50" charset="-127"/>
                  </a:rPr>
                  <a:t>dot product</a:t>
                </a:r>
                <a:endParaRPr kumimoji="0" lang="ko-KR" altLang="en-US" sz="1200" b="0" i="0" u="none" strike="noStrike" kern="0" cap="none" spc="0" normalizeH="0" baseline="0" noProof="0" dirty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</p:grp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155F45D3-753F-4028-9B35-4FF309EFA843}"/>
                </a:ext>
              </a:extLst>
            </p:cNvPr>
            <p:cNvSpPr txBox="1"/>
            <p:nvPr/>
          </p:nvSpPr>
          <p:spPr>
            <a:xfrm>
              <a:off x="1525747" y="5770144"/>
              <a:ext cx="2469136" cy="1310765"/>
            </a:xfrm>
            <a:prstGeom prst="rect">
              <a:avLst/>
            </a:prstGeom>
            <a:solidFill>
              <a:srgbClr val="FFF8D3"/>
            </a:solidFill>
            <a:ln>
              <a:solidFill>
                <a:srgbClr val="000000"/>
              </a:solidFill>
            </a:ln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28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One-page</a:t>
              </a: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2800" kern="0" dirty="0">
                  <a:solidFill>
                    <a:srgbClr val="000000"/>
                  </a:solidFill>
                  <a:latin typeface="마루 부리 Beta" pitchFamily="50" charset="-127"/>
                  <a:ea typeface="마루 부리 Beta" pitchFamily="50" charset="-127"/>
                </a:rPr>
                <a:t>summary</a:t>
              </a:r>
              <a:endParaRPr kumimoji="0" lang="ko-KR" altLang="en-US" sz="28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070677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160230-85BA-4683-C2D0-141BED98C74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594" y="703852"/>
            <a:ext cx="7882811" cy="5450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0953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49697" y="1196477"/>
            <a:ext cx="8444607" cy="4465047"/>
            <a:chOff x="898133" y="551543"/>
            <a:chExt cx="10884091" cy="5754914"/>
          </a:xfrm>
        </p:grpSpPr>
        <p:grpSp>
          <p:nvGrpSpPr>
            <p:cNvPr id="4" name="그룹 3"/>
            <p:cNvGrpSpPr/>
            <p:nvPr/>
          </p:nvGrpSpPr>
          <p:grpSpPr>
            <a:xfrm>
              <a:off x="898133" y="551543"/>
              <a:ext cx="4183018" cy="2636008"/>
              <a:chOff x="1243268" y="551543"/>
              <a:chExt cx="4183018" cy="2636008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243268" y="551543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6" name="Freeform 57"/>
              <p:cNvSpPr>
                <a:spLocks/>
              </p:cNvSpPr>
              <p:nvPr/>
            </p:nvSpPr>
            <p:spPr bwMode="auto">
              <a:xfrm>
                <a:off x="1429339" y="1399433"/>
                <a:ext cx="3760700" cy="1250487"/>
              </a:xfrm>
              <a:custGeom>
                <a:avLst/>
                <a:gdLst>
                  <a:gd name="T0" fmla="*/ 56 w 3717"/>
                  <a:gd name="T1" fmla="*/ 58 h 845"/>
                  <a:gd name="T2" fmla="*/ 116 w 3717"/>
                  <a:gd name="T3" fmla="*/ 97 h 845"/>
                  <a:gd name="T4" fmla="*/ 175 w 3717"/>
                  <a:gd name="T5" fmla="*/ 69 h 845"/>
                  <a:gd name="T6" fmla="*/ 234 w 3717"/>
                  <a:gd name="T7" fmla="*/ 158 h 845"/>
                  <a:gd name="T8" fmla="*/ 294 w 3717"/>
                  <a:gd name="T9" fmla="*/ 251 h 845"/>
                  <a:gd name="T10" fmla="*/ 354 w 3717"/>
                  <a:gd name="T11" fmla="*/ 255 h 845"/>
                  <a:gd name="T12" fmla="*/ 413 w 3717"/>
                  <a:gd name="T13" fmla="*/ 355 h 845"/>
                  <a:gd name="T14" fmla="*/ 473 w 3717"/>
                  <a:gd name="T15" fmla="*/ 479 h 845"/>
                  <a:gd name="T16" fmla="*/ 532 w 3717"/>
                  <a:gd name="T17" fmla="*/ 494 h 845"/>
                  <a:gd name="T18" fmla="*/ 592 w 3717"/>
                  <a:gd name="T19" fmla="*/ 577 h 845"/>
                  <a:gd name="T20" fmla="*/ 651 w 3717"/>
                  <a:gd name="T21" fmla="*/ 701 h 845"/>
                  <a:gd name="T22" fmla="*/ 711 w 3717"/>
                  <a:gd name="T23" fmla="*/ 704 h 845"/>
                  <a:gd name="T24" fmla="*/ 770 w 3717"/>
                  <a:gd name="T25" fmla="*/ 742 h 845"/>
                  <a:gd name="T26" fmla="*/ 830 w 3717"/>
                  <a:gd name="T27" fmla="*/ 839 h 845"/>
                  <a:gd name="T28" fmla="*/ 889 w 3717"/>
                  <a:gd name="T29" fmla="*/ 812 h 845"/>
                  <a:gd name="T30" fmla="*/ 949 w 3717"/>
                  <a:gd name="T31" fmla="*/ 791 h 845"/>
                  <a:gd name="T32" fmla="*/ 1008 w 3717"/>
                  <a:gd name="T33" fmla="*/ 844 h 845"/>
                  <a:gd name="T34" fmla="*/ 1068 w 3717"/>
                  <a:gd name="T35" fmla="*/ 784 h 845"/>
                  <a:gd name="T36" fmla="*/ 1127 w 3717"/>
                  <a:gd name="T37" fmla="*/ 703 h 845"/>
                  <a:gd name="T38" fmla="*/ 1187 w 3717"/>
                  <a:gd name="T39" fmla="*/ 713 h 845"/>
                  <a:gd name="T40" fmla="*/ 1247 w 3717"/>
                  <a:gd name="T41" fmla="*/ 632 h 845"/>
                  <a:gd name="T42" fmla="*/ 1306 w 3717"/>
                  <a:gd name="T43" fmla="*/ 509 h 845"/>
                  <a:gd name="T44" fmla="*/ 1365 w 3717"/>
                  <a:gd name="T45" fmla="*/ 491 h 845"/>
                  <a:gd name="T46" fmla="*/ 1425 w 3717"/>
                  <a:gd name="T47" fmla="*/ 413 h 845"/>
                  <a:gd name="T48" fmla="*/ 1485 w 3717"/>
                  <a:gd name="T49" fmla="*/ 276 h 845"/>
                  <a:gd name="T50" fmla="*/ 1544 w 3717"/>
                  <a:gd name="T51" fmla="*/ 254 h 845"/>
                  <a:gd name="T52" fmla="*/ 1604 w 3717"/>
                  <a:gd name="T53" fmla="*/ 206 h 845"/>
                  <a:gd name="T54" fmla="*/ 1663 w 3717"/>
                  <a:gd name="T55" fmla="*/ 86 h 845"/>
                  <a:gd name="T56" fmla="*/ 1722 w 3717"/>
                  <a:gd name="T57" fmla="*/ 83 h 845"/>
                  <a:gd name="T58" fmla="*/ 1782 w 3717"/>
                  <a:gd name="T59" fmla="*/ 87 h 845"/>
                  <a:gd name="T60" fmla="*/ 1842 w 3717"/>
                  <a:gd name="T61" fmla="*/ 8 h 845"/>
                  <a:gd name="T62" fmla="*/ 1901 w 3717"/>
                  <a:gd name="T63" fmla="*/ 36 h 845"/>
                  <a:gd name="T64" fmla="*/ 1961 w 3717"/>
                  <a:gd name="T65" fmla="*/ 100 h 845"/>
                  <a:gd name="T66" fmla="*/ 2020 w 3717"/>
                  <a:gd name="T67" fmla="*/ 70 h 845"/>
                  <a:gd name="T68" fmla="*/ 2080 w 3717"/>
                  <a:gd name="T69" fmla="*/ 125 h 845"/>
                  <a:gd name="T70" fmla="*/ 2139 w 3717"/>
                  <a:gd name="T71" fmla="*/ 240 h 845"/>
                  <a:gd name="T72" fmla="*/ 2199 w 3717"/>
                  <a:gd name="T73" fmla="*/ 252 h 845"/>
                  <a:gd name="T74" fmla="*/ 2258 w 3717"/>
                  <a:gd name="T75" fmla="*/ 318 h 845"/>
                  <a:gd name="T76" fmla="*/ 2318 w 3717"/>
                  <a:gd name="T77" fmla="*/ 459 h 845"/>
                  <a:gd name="T78" fmla="*/ 2377 w 3717"/>
                  <a:gd name="T79" fmla="*/ 493 h 845"/>
                  <a:gd name="T80" fmla="*/ 2437 w 3717"/>
                  <a:gd name="T81" fmla="*/ 544 h 845"/>
                  <a:gd name="T82" fmla="*/ 2496 w 3717"/>
                  <a:gd name="T83" fmla="*/ 680 h 845"/>
                  <a:gd name="T84" fmla="*/ 2556 w 3717"/>
                  <a:gd name="T85" fmla="*/ 709 h 845"/>
                  <a:gd name="T86" fmla="*/ 2615 w 3717"/>
                  <a:gd name="T87" fmla="*/ 721 h 845"/>
                  <a:gd name="T88" fmla="*/ 2675 w 3717"/>
                  <a:gd name="T89" fmla="*/ 823 h 845"/>
                  <a:gd name="T90" fmla="*/ 2735 w 3717"/>
                  <a:gd name="T91" fmla="*/ 829 h 845"/>
                  <a:gd name="T92" fmla="*/ 2794 w 3717"/>
                  <a:gd name="T93" fmla="*/ 784 h 845"/>
                  <a:gd name="T94" fmla="*/ 2853 w 3717"/>
                  <a:gd name="T95" fmla="*/ 835 h 845"/>
                  <a:gd name="T96" fmla="*/ 2913 w 3717"/>
                  <a:gd name="T97" fmla="*/ 811 h 845"/>
                  <a:gd name="T98" fmla="*/ 2973 w 3717"/>
                  <a:gd name="T99" fmla="*/ 712 h 845"/>
                  <a:gd name="T100" fmla="*/ 3032 w 3717"/>
                  <a:gd name="T101" fmla="*/ 712 h 845"/>
                  <a:gd name="T102" fmla="*/ 3092 w 3717"/>
                  <a:gd name="T103" fmla="*/ 666 h 845"/>
                  <a:gd name="T104" fmla="*/ 3151 w 3717"/>
                  <a:gd name="T105" fmla="*/ 530 h 845"/>
                  <a:gd name="T106" fmla="*/ 3210 w 3717"/>
                  <a:gd name="T107" fmla="*/ 493 h 845"/>
                  <a:gd name="T108" fmla="*/ 3270 w 3717"/>
                  <a:gd name="T109" fmla="*/ 446 h 845"/>
                  <a:gd name="T110" fmla="*/ 3330 w 3717"/>
                  <a:gd name="T111" fmla="*/ 302 h 845"/>
                  <a:gd name="T112" fmla="*/ 3389 w 3717"/>
                  <a:gd name="T113" fmla="*/ 253 h 845"/>
                  <a:gd name="T114" fmla="*/ 3449 w 3717"/>
                  <a:gd name="T115" fmla="*/ 231 h 845"/>
                  <a:gd name="T116" fmla="*/ 3508 w 3717"/>
                  <a:gd name="T117" fmla="*/ 110 h 845"/>
                  <a:gd name="T118" fmla="*/ 3568 w 3717"/>
                  <a:gd name="T119" fmla="*/ 73 h 845"/>
                  <a:gd name="T120" fmla="*/ 3627 w 3717"/>
                  <a:gd name="T121" fmla="*/ 98 h 845"/>
                  <a:gd name="T122" fmla="*/ 3687 w 3717"/>
                  <a:gd name="T123" fmla="*/ 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17" h="845">
                    <a:moveTo>
                      <a:pt x="0" y="0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5" y="5"/>
                    </a:lnTo>
                    <a:lnTo>
                      <a:pt x="19" y="8"/>
                    </a:lnTo>
                    <a:lnTo>
                      <a:pt x="23" y="12"/>
                    </a:lnTo>
                    <a:lnTo>
                      <a:pt x="26" y="16"/>
                    </a:lnTo>
                    <a:lnTo>
                      <a:pt x="30" y="20"/>
                    </a:lnTo>
                    <a:lnTo>
                      <a:pt x="34" y="25"/>
                    </a:lnTo>
                    <a:lnTo>
                      <a:pt x="38" y="30"/>
                    </a:lnTo>
                    <a:lnTo>
                      <a:pt x="41" y="36"/>
                    </a:lnTo>
                    <a:lnTo>
                      <a:pt x="45" y="41"/>
                    </a:lnTo>
                    <a:lnTo>
                      <a:pt x="48" y="47"/>
                    </a:lnTo>
                    <a:lnTo>
                      <a:pt x="52" y="53"/>
                    </a:lnTo>
                    <a:lnTo>
                      <a:pt x="56" y="58"/>
                    </a:lnTo>
                    <a:lnTo>
                      <a:pt x="60" y="64"/>
                    </a:lnTo>
                    <a:lnTo>
                      <a:pt x="63" y="69"/>
                    </a:lnTo>
                    <a:lnTo>
                      <a:pt x="67" y="74"/>
                    </a:lnTo>
                    <a:lnTo>
                      <a:pt x="71" y="79"/>
                    </a:lnTo>
                    <a:lnTo>
                      <a:pt x="75" y="83"/>
                    </a:lnTo>
                    <a:lnTo>
                      <a:pt x="78" y="87"/>
                    </a:lnTo>
                    <a:lnTo>
                      <a:pt x="82" y="91"/>
                    </a:lnTo>
                    <a:lnTo>
                      <a:pt x="86" y="94"/>
                    </a:lnTo>
                    <a:lnTo>
                      <a:pt x="90" y="96"/>
                    </a:lnTo>
                    <a:lnTo>
                      <a:pt x="93" y="98"/>
                    </a:lnTo>
                    <a:lnTo>
                      <a:pt x="97" y="99"/>
                    </a:lnTo>
                    <a:lnTo>
                      <a:pt x="101" y="100"/>
                    </a:lnTo>
                    <a:lnTo>
                      <a:pt x="104" y="100"/>
                    </a:lnTo>
                    <a:lnTo>
                      <a:pt x="108" y="99"/>
                    </a:lnTo>
                    <a:lnTo>
                      <a:pt x="112" y="98"/>
                    </a:lnTo>
                    <a:lnTo>
                      <a:pt x="116" y="97"/>
                    </a:lnTo>
                    <a:lnTo>
                      <a:pt x="119" y="95"/>
                    </a:lnTo>
                    <a:lnTo>
                      <a:pt x="123" y="94"/>
                    </a:lnTo>
                    <a:lnTo>
                      <a:pt x="127" y="91"/>
                    </a:lnTo>
                    <a:lnTo>
                      <a:pt x="131" y="89"/>
                    </a:lnTo>
                    <a:lnTo>
                      <a:pt x="134" y="86"/>
                    </a:lnTo>
                    <a:lnTo>
                      <a:pt x="138" y="83"/>
                    </a:lnTo>
                    <a:lnTo>
                      <a:pt x="141" y="81"/>
                    </a:lnTo>
                    <a:lnTo>
                      <a:pt x="145" y="78"/>
                    </a:lnTo>
                    <a:lnTo>
                      <a:pt x="149" y="76"/>
                    </a:lnTo>
                    <a:lnTo>
                      <a:pt x="153" y="73"/>
                    </a:lnTo>
                    <a:lnTo>
                      <a:pt x="156" y="71"/>
                    </a:lnTo>
                    <a:lnTo>
                      <a:pt x="160" y="70"/>
                    </a:lnTo>
                    <a:lnTo>
                      <a:pt x="164" y="69"/>
                    </a:lnTo>
                    <a:lnTo>
                      <a:pt x="168" y="68"/>
                    </a:lnTo>
                    <a:lnTo>
                      <a:pt x="171" y="68"/>
                    </a:lnTo>
                    <a:lnTo>
                      <a:pt x="175" y="69"/>
                    </a:lnTo>
                    <a:lnTo>
                      <a:pt x="179" y="70"/>
                    </a:lnTo>
                    <a:lnTo>
                      <a:pt x="183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2"/>
                    </a:lnTo>
                    <a:lnTo>
                      <a:pt x="197" y="86"/>
                    </a:lnTo>
                    <a:lnTo>
                      <a:pt x="201" y="92"/>
                    </a:lnTo>
                    <a:lnTo>
                      <a:pt x="205" y="97"/>
                    </a:lnTo>
                    <a:lnTo>
                      <a:pt x="209" y="104"/>
                    </a:lnTo>
                    <a:lnTo>
                      <a:pt x="212" y="110"/>
                    </a:lnTo>
                    <a:lnTo>
                      <a:pt x="216" y="118"/>
                    </a:lnTo>
                    <a:lnTo>
                      <a:pt x="220" y="125"/>
                    </a:lnTo>
                    <a:lnTo>
                      <a:pt x="224" y="133"/>
                    </a:lnTo>
                    <a:lnTo>
                      <a:pt x="227" y="142"/>
                    </a:lnTo>
                    <a:lnTo>
                      <a:pt x="231" y="150"/>
                    </a:lnTo>
                    <a:lnTo>
                      <a:pt x="234" y="158"/>
                    </a:lnTo>
                    <a:lnTo>
                      <a:pt x="238" y="167"/>
                    </a:lnTo>
                    <a:lnTo>
                      <a:pt x="242" y="175"/>
                    </a:lnTo>
                    <a:lnTo>
                      <a:pt x="246" y="183"/>
                    </a:lnTo>
                    <a:lnTo>
                      <a:pt x="249" y="191"/>
                    </a:lnTo>
                    <a:lnTo>
                      <a:pt x="253" y="199"/>
                    </a:lnTo>
                    <a:lnTo>
                      <a:pt x="257" y="206"/>
                    </a:lnTo>
                    <a:lnTo>
                      <a:pt x="261" y="213"/>
                    </a:lnTo>
                    <a:lnTo>
                      <a:pt x="264" y="220"/>
                    </a:lnTo>
                    <a:lnTo>
                      <a:pt x="268" y="226"/>
                    </a:lnTo>
                    <a:lnTo>
                      <a:pt x="272" y="231"/>
                    </a:lnTo>
                    <a:lnTo>
                      <a:pt x="276" y="236"/>
                    </a:lnTo>
                    <a:lnTo>
                      <a:pt x="279" y="240"/>
                    </a:lnTo>
                    <a:lnTo>
                      <a:pt x="283" y="244"/>
                    </a:lnTo>
                    <a:lnTo>
                      <a:pt x="287" y="247"/>
                    </a:lnTo>
                    <a:lnTo>
                      <a:pt x="290" y="250"/>
                    </a:lnTo>
                    <a:lnTo>
                      <a:pt x="294" y="251"/>
                    </a:lnTo>
                    <a:lnTo>
                      <a:pt x="298" y="253"/>
                    </a:lnTo>
                    <a:lnTo>
                      <a:pt x="302" y="254"/>
                    </a:lnTo>
                    <a:lnTo>
                      <a:pt x="305" y="254"/>
                    </a:lnTo>
                    <a:lnTo>
                      <a:pt x="309" y="255"/>
                    </a:lnTo>
                    <a:lnTo>
                      <a:pt x="313" y="255"/>
                    </a:lnTo>
                    <a:lnTo>
                      <a:pt x="317" y="254"/>
                    </a:lnTo>
                    <a:lnTo>
                      <a:pt x="320" y="254"/>
                    </a:lnTo>
                    <a:lnTo>
                      <a:pt x="324" y="254"/>
                    </a:lnTo>
                    <a:lnTo>
                      <a:pt x="327" y="253"/>
                    </a:lnTo>
                    <a:lnTo>
                      <a:pt x="331" y="253"/>
                    </a:lnTo>
                    <a:lnTo>
                      <a:pt x="335" y="252"/>
                    </a:lnTo>
                    <a:lnTo>
                      <a:pt x="339" y="252"/>
                    </a:lnTo>
                    <a:lnTo>
                      <a:pt x="342" y="252"/>
                    </a:lnTo>
                    <a:lnTo>
                      <a:pt x="346" y="253"/>
                    </a:lnTo>
                    <a:lnTo>
                      <a:pt x="350" y="254"/>
                    </a:lnTo>
                    <a:lnTo>
                      <a:pt x="354" y="255"/>
                    </a:lnTo>
                    <a:lnTo>
                      <a:pt x="357" y="257"/>
                    </a:lnTo>
                    <a:lnTo>
                      <a:pt x="361" y="260"/>
                    </a:lnTo>
                    <a:lnTo>
                      <a:pt x="365" y="263"/>
                    </a:lnTo>
                    <a:lnTo>
                      <a:pt x="369" y="266"/>
                    </a:lnTo>
                    <a:lnTo>
                      <a:pt x="372" y="271"/>
                    </a:lnTo>
                    <a:lnTo>
                      <a:pt x="376" y="276"/>
                    </a:lnTo>
                    <a:lnTo>
                      <a:pt x="380" y="281"/>
                    </a:lnTo>
                    <a:lnTo>
                      <a:pt x="383" y="288"/>
                    </a:lnTo>
                    <a:lnTo>
                      <a:pt x="387" y="295"/>
                    </a:lnTo>
                    <a:lnTo>
                      <a:pt x="391" y="302"/>
                    </a:lnTo>
                    <a:lnTo>
                      <a:pt x="395" y="310"/>
                    </a:lnTo>
                    <a:lnTo>
                      <a:pt x="398" y="318"/>
                    </a:lnTo>
                    <a:lnTo>
                      <a:pt x="402" y="327"/>
                    </a:lnTo>
                    <a:lnTo>
                      <a:pt x="406" y="336"/>
                    </a:lnTo>
                    <a:lnTo>
                      <a:pt x="410" y="346"/>
                    </a:lnTo>
                    <a:lnTo>
                      <a:pt x="413" y="355"/>
                    </a:lnTo>
                    <a:lnTo>
                      <a:pt x="417" y="365"/>
                    </a:lnTo>
                    <a:lnTo>
                      <a:pt x="420" y="375"/>
                    </a:lnTo>
                    <a:lnTo>
                      <a:pt x="424" y="385"/>
                    </a:lnTo>
                    <a:lnTo>
                      <a:pt x="428" y="394"/>
                    </a:lnTo>
                    <a:lnTo>
                      <a:pt x="432" y="404"/>
                    </a:lnTo>
                    <a:lnTo>
                      <a:pt x="435" y="413"/>
                    </a:lnTo>
                    <a:lnTo>
                      <a:pt x="439" y="422"/>
                    </a:lnTo>
                    <a:lnTo>
                      <a:pt x="443" y="430"/>
                    </a:lnTo>
                    <a:lnTo>
                      <a:pt x="447" y="438"/>
                    </a:lnTo>
                    <a:lnTo>
                      <a:pt x="450" y="446"/>
                    </a:lnTo>
                    <a:lnTo>
                      <a:pt x="454" y="453"/>
                    </a:lnTo>
                    <a:lnTo>
                      <a:pt x="458" y="459"/>
                    </a:lnTo>
                    <a:lnTo>
                      <a:pt x="462" y="465"/>
                    </a:lnTo>
                    <a:lnTo>
                      <a:pt x="465" y="470"/>
                    </a:lnTo>
                    <a:lnTo>
                      <a:pt x="469" y="475"/>
                    </a:lnTo>
                    <a:lnTo>
                      <a:pt x="473" y="479"/>
                    </a:lnTo>
                    <a:lnTo>
                      <a:pt x="476" y="482"/>
                    </a:lnTo>
                    <a:lnTo>
                      <a:pt x="480" y="485"/>
                    </a:lnTo>
                    <a:lnTo>
                      <a:pt x="484" y="488"/>
                    </a:lnTo>
                    <a:lnTo>
                      <a:pt x="488" y="489"/>
                    </a:lnTo>
                    <a:lnTo>
                      <a:pt x="491" y="491"/>
                    </a:lnTo>
                    <a:lnTo>
                      <a:pt x="495" y="491"/>
                    </a:lnTo>
                    <a:lnTo>
                      <a:pt x="499" y="492"/>
                    </a:lnTo>
                    <a:lnTo>
                      <a:pt x="503" y="493"/>
                    </a:lnTo>
                    <a:lnTo>
                      <a:pt x="506" y="493"/>
                    </a:lnTo>
                    <a:lnTo>
                      <a:pt x="510" y="493"/>
                    </a:lnTo>
                    <a:lnTo>
                      <a:pt x="513" y="493"/>
                    </a:lnTo>
                    <a:lnTo>
                      <a:pt x="517" y="493"/>
                    </a:lnTo>
                    <a:lnTo>
                      <a:pt x="521" y="493"/>
                    </a:lnTo>
                    <a:lnTo>
                      <a:pt x="525" y="493"/>
                    </a:lnTo>
                    <a:lnTo>
                      <a:pt x="528" y="493"/>
                    </a:lnTo>
                    <a:lnTo>
                      <a:pt x="532" y="494"/>
                    </a:lnTo>
                    <a:lnTo>
                      <a:pt x="536" y="495"/>
                    </a:lnTo>
                    <a:lnTo>
                      <a:pt x="540" y="497"/>
                    </a:lnTo>
                    <a:lnTo>
                      <a:pt x="543" y="499"/>
                    </a:lnTo>
                    <a:lnTo>
                      <a:pt x="547" y="502"/>
                    </a:lnTo>
                    <a:lnTo>
                      <a:pt x="551" y="505"/>
                    </a:lnTo>
                    <a:lnTo>
                      <a:pt x="555" y="509"/>
                    </a:lnTo>
                    <a:lnTo>
                      <a:pt x="558" y="513"/>
                    </a:lnTo>
                    <a:lnTo>
                      <a:pt x="562" y="518"/>
                    </a:lnTo>
                    <a:lnTo>
                      <a:pt x="566" y="524"/>
                    </a:lnTo>
                    <a:lnTo>
                      <a:pt x="569" y="530"/>
                    </a:lnTo>
                    <a:lnTo>
                      <a:pt x="573" y="536"/>
                    </a:lnTo>
                    <a:lnTo>
                      <a:pt x="577" y="544"/>
                    </a:lnTo>
                    <a:lnTo>
                      <a:pt x="581" y="551"/>
                    </a:lnTo>
                    <a:lnTo>
                      <a:pt x="584" y="560"/>
                    </a:lnTo>
                    <a:lnTo>
                      <a:pt x="588" y="568"/>
                    </a:lnTo>
                    <a:lnTo>
                      <a:pt x="592" y="577"/>
                    </a:lnTo>
                    <a:lnTo>
                      <a:pt x="596" y="586"/>
                    </a:lnTo>
                    <a:lnTo>
                      <a:pt x="599" y="595"/>
                    </a:lnTo>
                    <a:lnTo>
                      <a:pt x="603" y="605"/>
                    </a:lnTo>
                    <a:lnTo>
                      <a:pt x="606" y="614"/>
                    </a:lnTo>
                    <a:lnTo>
                      <a:pt x="610" y="623"/>
                    </a:lnTo>
                    <a:lnTo>
                      <a:pt x="614" y="632"/>
                    </a:lnTo>
                    <a:lnTo>
                      <a:pt x="618" y="641"/>
                    </a:lnTo>
                    <a:lnTo>
                      <a:pt x="621" y="650"/>
                    </a:lnTo>
                    <a:lnTo>
                      <a:pt x="625" y="658"/>
                    </a:lnTo>
                    <a:lnTo>
                      <a:pt x="629" y="666"/>
                    </a:lnTo>
                    <a:lnTo>
                      <a:pt x="633" y="673"/>
                    </a:lnTo>
                    <a:lnTo>
                      <a:pt x="636" y="680"/>
                    </a:lnTo>
                    <a:lnTo>
                      <a:pt x="640" y="686"/>
                    </a:lnTo>
                    <a:lnTo>
                      <a:pt x="644" y="692"/>
                    </a:lnTo>
                    <a:lnTo>
                      <a:pt x="648" y="697"/>
                    </a:lnTo>
                    <a:lnTo>
                      <a:pt x="651" y="701"/>
                    </a:lnTo>
                    <a:lnTo>
                      <a:pt x="655" y="704"/>
                    </a:lnTo>
                    <a:lnTo>
                      <a:pt x="659" y="707"/>
                    </a:lnTo>
                    <a:lnTo>
                      <a:pt x="662" y="710"/>
                    </a:lnTo>
                    <a:lnTo>
                      <a:pt x="666" y="712"/>
                    </a:lnTo>
                    <a:lnTo>
                      <a:pt x="670" y="713"/>
                    </a:lnTo>
                    <a:lnTo>
                      <a:pt x="674" y="713"/>
                    </a:lnTo>
                    <a:lnTo>
                      <a:pt x="677" y="713"/>
                    </a:lnTo>
                    <a:lnTo>
                      <a:pt x="681" y="713"/>
                    </a:lnTo>
                    <a:lnTo>
                      <a:pt x="685" y="713"/>
                    </a:lnTo>
                    <a:lnTo>
                      <a:pt x="689" y="712"/>
                    </a:lnTo>
                    <a:lnTo>
                      <a:pt x="692" y="710"/>
                    </a:lnTo>
                    <a:lnTo>
                      <a:pt x="696" y="709"/>
                    </a:lnTo>
                    <a:lnTo>
                      <a:pt x="699" y="708"/>
                    </a:lnTo>
                    <a:lnTo>
                      <a:pt x="703" y="706"/>
                    </a:lnTo>
                    <a:lnTo>
                      <a:pt x="707" y="705"/>
                    </a:lnTo>
                    <a:lnTo>
                      <a:pt x="711" y="704"/>
                    </a:lnTo>
                    <a:lnTo>
                      <a:pt x="714" y="703"/>
                    </a:lnTo>
                    <a:lnTo>
                      <a:pt x="718" y="702"/>
                    </a:lnTo>
                    <a:lnTo>
                      <a:pt x="722" y="701"/>
                    </a:lnTo>
                    <a:lnTo>
                      <a:pt x="726" y="701"/>
                    </a:lnTo>
                    <a:lnTo>
                      <a:pt x="729" y="702"/>
                    </a:lnTo>
                    <a:lnTo>
                      <a:pt x="733" y="703"/>
                    </a:lnTo>
                    <a:lnTo>
                      <a:pt x="737" y="704"/>
                    </a:lnTo>
                    <a:lnTo>
                      <a:pt x="741" y="707"/>
                    </a:lnTo>
                    <a:lnTo>
                      <a:pt x="744" y="709"/>
                    </a:lnTo>
                    <a:lnTo>
                      <a:pt x="748" y="712"/>
                    </a:lnTo>
                    <a:lnTo>
                      <a:pt x="752" y="716"/>
                    </a:lnTo>
                    <a:lnTo>
                      <a:pt x="755" y="721"/>
                    </a:lnTo>
                    <a:lnTo>
                      <a:pt x="759" y="725"/>
                    </a:lnTo>
                    <a:lnTo>
                      <a:pt x="763" y="731"/>
                    </a:lnTo>
                    <a:lnTo>
                      <a:pt x="767" y="736"/>
                    </a:lnTo>
                    <a:lnTo>
                      <a:pt x="770" y="742"/>
                    </a:lnTo>
                    <a:lnTo>
                      <a:pt x="774" y="749"/>
                    </a:lnTo>
                    <a:lnTo>
                      <a:pt x="778" y="756"/>
                    </a:lnTo>
                    <a:lnTo>
                      <a:pt x="782" y="763"/>
                    </a:lnTo>
                    <a:lnTo>
                      <a:pt x="785" y="770"/>
                    </a:lnTo>
                    <a:lnTo>
                      <a:pt x="789" y="777"/>
                    </a:lnTo>
                    <a:lnTo>
                      <a:pt x="792" y="784"/>
                    </a:lnTo>
                    <a:lnTo>
                      <a:pt x="796" y="791"/>
                    </a:lnTo>
                    <a:lnTo>
                      <a:pt x="800" y="798"/>
                    </a:lnTo>
                    <a:lnTo>
                      <a:pt x="804" y="805"/>
                    </a:lnTo>
                    <a:lnTo>
                      <a:pt x="807" y="811"/>
                    </a:lnTo>
                    <a:lnTo>
                      <a:pt x="811" y="817"/>
                    </a:lnTo>
                    <a:lnTo>
                      <a:pt x="815" y="823"/>
                    </a:lnTo>
                    <a:lnTo>
                      <a:pt x="819" y="827"/>
                    </a:lnTo>
                    <a:lnTo>
                      <a:pt x="822" y="832"/>
                    </a:lnTo>
                    <a:lnTo>
                      <a:pt x="826" y="836"/>
                    </a:lnTo>
                    <a:lnTo>
                      <a:pt x="830" y="839"/>
                    </a:lnTo>
                    <a:lnTo>
                      <a:pt x="834" y="841"/>
                    </a:lnTo>
                    <a:lnTo>
                      <a:pt x="837" y="843"/>
                    </a:lnTo>
                    <a:lnTo>
                      <a:pt x="841" y="844"/>
                    </a:lnTo>
                    <a:lnTo>
                      <a:pt x="845" y="845"/>
                    </a:lnTo>
                    <a:lnTo>
                      <a:pt x="848" y="845"/>
                    </a:lnTo>
                    <a:lnTo>
                      <a:pt x="852" y="844"/>
                    </a:lnTo>
                    <a:lnTo>
                      <a:pt x="856" y="843"/>
                    </a:lnTo>
                    <a:lnTo>
                      <a:pt x="860" y="841"/>
                    </a:lnTo>
                    <a:lnTo>
                      <a:pt x="863" y="838"/>
                    </a:lnTo>
                    <a:lnTo>
                      <a:pt x="867" y="835"/>
                    </a:lnTo>
                    <a:lnTo>
                      <a:pt x="871" y="832"/>
                    </a:lnTo>
                    <a:lnTo>
                      <a:pt x="875" y="829"/>
                    </a:lnTo>
                    <a:lnTo>
                      <a:pt x="878" y="824"/>
                    </a:lnTo>
                    <a:lnTo>
                      <a:pt x="882" y="820"/>
                    </a:lnTo>
                    <a:lnTo>
                      <a:pt x="885" y="816"/>
                    </a:lnTo>
                    <a:lnTo>
                      <a:pt x="889" y="812"/>
                    </a:lnTo>
                    <a:lnTo>
                      <a:pt x="893" y="808"/>
                    </a:lnTo>
                    <a:lnTo>
                      <a:pt x="897" y="804"/>
                    </a:lnTo>
                    <a:lnTo>
                      <a:pt x="900" y="800"/>
                    </a:lnTo>
                    <a:lnTo>
                      <a:pt x="904" y="797"/>
                    </a:lnTo>
                    <a:lnTo>
                      <a:pt x="908" y="794"/>
                    </a:lnTo>
                    <a:lnTo>
                      <a:pt x="912" y="791"/>
                    </a:lnTo>
                    <a:lnTo>
                      <a:pt x="915" y="788"/>
                    </a:lnTo>
                    <a:lnTo>
                      <a:pt x="919" y="787"/>
                    </a:lnTo>
                    <a:lnTo>
                      <a:pt x="923" y="785"/>
                    </a:lnTo>
                    <a:lnTo>
                      <a:pt x="927" y="784"/>
                    </a:lnTo>
                    <a:lnTo>
                      <a:pt x="930" y="784"/>
                    </a:lnTo>
                    <a:lnTo>
                      <a:pt x="934" y="784"/>
                    </a:lnTo>
                    <a:lnTo>
                      <a:pt x="938" y="785"/>
                    </a:lnTo>
                    <a:lnTo>
                      <a:pt x="941" y="787"/>
                    </a:lnTo>
                    <a:lnTo>
                      <a:pt x="945" y="788"/>
                    </a:lnTo>
                    <a:lnTo>
                      <a:pt x="949" y="791"/>
                    </a:lnTo>
                    <a:lnTo>
                      <a:pt x="953" y="794"/>
                    </a:lnTo>
                    <a:lnTo>
                      <a:pt x="956" y="797"/>
                    </a:lnTo>
                    <a:lnTo>
                      <a:pt x="960" y="800"/>
                    </a:lnTo>
                    <a:lnTo>
                      <a:pt x="964" y="804"/>
                    </a:lnTo>
                    <a:lnTo>
                      <a:pt x="968" y="808"/>
                    </a:lnTo>
                    <a:lnTo>
                      <a:pt x="971" y="812"/>
                    </a:lnTo>
                    <a:lnTo>
                      <a:pt x="975" y="816"/>
                    </a:lnTo>
                    <a:lnTo>
                      <a:pt x="978" y="820"/>
                    </a:lnTo>
                    <a:lnTo>
                      <a:pt x="982" y="824"/>
                    </a:lnTo>
                    <a:lnTo>
                      <a:pt x="986" y="829"/>
                    </a:lnTo>
                    <a:lnTo>
                      <a:pt x="990" y="832"/>
                    </a:lnTo>
                    <a:lnTo>
                      <a:pt x="993" y="835"/>
                    </a:lnTo>
                    <a:lnTo>
                      <a:pt x="997" y="838"/>
                    </a:lnTo>
                    <a:lnTo>
                      <a:pt x="1001" y="841"/>
                    </a:lnTo>
                    <a:lnTo>
                      <a:pt x="1005" y="843"/>
                    </a:lnTo>
                    <a:lnTo>
                      <a:pt x="1008" y="844"/>
                    </a:lnTo>
                    <a:lnTo>
                      <a:pt x="1012" y="845"/>
                    </a:lnTo>
                    <a:lnTo>
                      <a:pt x="1016" y="845"/>
                    </a:lnTo>
                    <a:lnTo>
                      <a:pt x="1020" y="844"/>
                    </a:lnTo>
                    <a:lnTo>
                      <a:pt x="1023" y="843"/>
                    </a:lnTo>
                    <a:lnTo>
                      <a:pt x="1027" y="841"/>
                    </a:lnTo>
                    <a:lnTo>
                      <a:pt x="1031" y="839"/>
                    </a:lnTo>
                    <a:lnTo>
                      <a:pt x="1034" y="836"/>
                    </a:lnTo>
                    <a:lnTo>
                      <a:pt x="1038" y="832"/>
                    </a:lnTo>
                    <a:lnTo>
                      <a:pt x="1042" y="827"/>
                    </a:lnTo>
                    <a:lnTo>
                      <a:pt x="1046" y="823"/>
                    </a:lnTo>
                    <a:lnTo>
                      <a:pt x="1049" y="817"/>
                    </a:lnTo>
                    <a:lnTo>
                      <a:pt x="1053" y="811"/>
                    </a:lnTo>
                    <a:lnTo>
                      <a:pt x="1057" y="805"/>
                    </a:lnTo>
                    <a:lnTo>
                      <a:pt x="1061" y="798"/>
                    </a:lnTo>
                    <a:lnTo>
                      <a:pt x="1064" y="791"/>
                    </a:lnTo>
                    <a:lnTo>
                      <a:pt x="1068" y="784"/>
                    </a:lnTo>
                    <a:lnTo>
                      <a:pt x="1071" y="777"/>
                    </a:lnTo>
                    <a:lnTo>
                      <a:pt x="1075" y="770"/>
                    </a:lnTo>
                    <a:lnTo>
                      <a:pt x="1079" y="763"/>
                    </a:lnTo>
                    <a:lnTo>
                      <a:pt x="1083" y="756"/>
                    </a:lnTo>
                    <a:lnTo>
                      <a:pt x="1086" y="749"/>
                    </a:lnTo>
                    <a:lnTo>
                      <a:pt x="1090" y="742"/>
                    </a:lnTo>
                    <a:lnTo>
                      <a:pt x="1094" y="736"/>
                    </a:lnTo>
                    <a:lnTo>
                      <a:pt x="1098" y="731"/>
                    </a:lnTo>
                    <a:lnTo>
                      <a:pt x="1101" y="725"/>
                    </a:lnTo>
                    <a:lnTo>
                      <a:pt x="1105" y="721"/>
                    </a:lnTo>
                    <a:lnTo>
                      <a:pt x="1109" y="716"/>
                    </a:lnTo>
                    <a:lnTo>
                      <a:pt x="1113" y="712"/>
                    </a:lnTo>
                    <a:lnTo>
                      <a:pt x="1116" y="709"/>
                    </a:lnTo>
                    <a:lnTo>
                      <a:pt x="1120" y="707"/>
                    </a:lnTo>
                    <a:lnTo>
                      <a:pt x="1124" y="704"/>
                    </a:lnTo>
                    <a:lnTo>
                      <a:pt x="1127" y="703"/>
                    </a:lnTo>
                    <a:lnTo>
                      <a:pt x="1131" y="702"/>
                    </a:lnTo>
                    <a:lnTo>
                      <a:pt x="1135" y="701"/>
                    </a:lnTo>
                    <a:lnTo>
                      <a:pt x="1139" y="701"/>
                    </a:lnTo>
                    <a:lnTo>
                      <a:pt x="1142" y="702"/>
                    </a:lnTo>
                    <a:lnTo>
                      <a:pt x="1146" y="703"/>
                    </a:lnTo>
                    <a:lnTo>
                      <a:pt x="1150" y="704"/>
                    </a:lnTo>
                    <a:lnTo>
                      <a:pt x="1154" y="705"/>
                    </a:lnTo>
                    <a:lnTo>
                      <a:pt x="1157" y="706"/>
                    </a:lnTo>
                    <a:lnTo>
                      <a:pt x="1161" y="708"/>
                    </a:lnTo>
                    <a:lnTo>
                      <a:pt x="1164" y="709"/>
                    </a:lnTo>
                    <a:lnTo>
                      <a:pt x="1168" y="710"/>
                    </a:lnTo>
                    <a:lnTo>
                      <a:pt x="1172" y="712"/>
                    </a:lnTo>
                    <a:lnTo>
                      <a:pt x="1176" y="713"/>
                    </a:lnTo>
                    <a:lnTo>
                      <a:pt x="1179" y="713"/>
                    </a:lnTo>
                    <a:lnTo>
                      <a:pt x="1183" y="713"/>
                    </a:lnTo>
                    <a:lnTo>
                      <a:pt x="1187" y="713"/>
                    </a:lnTo>
                    <a:lnTo>
                      <a:pt x="1191" y="713"/>
                    </a:lnTo>
                    <a:lnTo>
                      <a:pt x="1194" y="712"/>
                    </a:lnTo>
                    <a:lnTo>
                      <a:pt x="1198" y="710"/>
                    </a:lnTo>
                    <a:lnTo>
                      <a:pt x="1202" y="707"/>
                    </a:lnTo>
                    <a:lnTo>
                      <a:pt x="1206" y="704"/>
                    </a:lnTo>
                    <a:lnTo>
                      <a:pt x="1209" y="701"/>
                    </a:lnTo>
                    <a:lnTo>
                      <a:pt x="1213" y="697"/>
                    </a:lnTo>
                    <a:lnTo>
                      <a:pt x="1217" y="692"/>
                    </a:lnTo>
                    <a:lnTo>
                      <a:pt x="1220" y="686"/>
                    </a:lnTo>
                    <a:lnTo>
                      <a:pt x="1224" y="680"/>
                    </a:lnTo>
                    <a:lnTo>
                      <a:pt x="1228" y="673"/>
                    </a:lnTo>
                    <a:lnTo>
                      <a:pt x="1232" y="666"/>
                    </a:lnTo>
                    <a:lnTo>
                      <a:pt x="1235" y="658"/>
                    </a:lnTo>
                    <a:lnTo>
                      <a:pt x="1239" y="650"/>
                    </a:lnTo>
                    <a:lnTo>
                      <a:pt x="1243" y="641"/>
                    </a:lnTo>
                    <a:lnTo>
                      <a:pt x="1247" y="632"/>
                    </a:lnTo>
                    <a:lnTo>
                      <a:pt x="1250" y="623"/>
                    </a:lnTo>
                    <a:lnTo>
                      <a:pt x="1254" y="614"/>
                    </a:lnTo>
                    <a:lnTo>
                      <a:pt x="1257" y="605"/>
                    </a:lnTo>
                    <a:lnTo>
                      <a:pt x="1261" y="595"/>
                    </a:lnTo>
                    <a:lnTo>
                      <a:pt x="1265" y="586"/>
                    </a:lnTo>
                    <a:lnTo>
                      <a:pt x="1269" y="577"/>
                    </a:lnTo>
                    <a:lnTo>
                      <a:pt x="1272" y="568"/>
                    </a:lnTo>
                    <a:lnTo>
                      <a:pt x="1276" y="560"/>
                    </a:lnTo>
                    <a:lnTo>
                      <a:pt x="1280" y="551"/>
                    </a:lnTo>
                    <a:lnTo>
                      <a:pt x="1284" y="544"/>
                    </a:lnTo>
                    <a:lnTo>
                      <a:pt x="1287" y="536"/>
                    </a:lnTo>
                    <a:lnTo>
                      <a:pt x="1291" y="530"/>
                    </a:lnTo>
                    <a:lnTo>
                      <a:pt x="1295" y="524"/>
                    </a:lnTo>
                    <a:lnTo>
                      <a:pt x="1299" y="518"/>
                    </a:lnTo>
                    <a:lnTo>
                      <a:pt x="1302" y="513"/>
                    </a:lnTo>
                    <a:lnTo>
                      <a:pt x="1306" y="509"/>
                    </a:lnTo>
                    <a:lnTo>
                      <a:pt x="1310" y="505"/>
                    </a:lnTo>
                    <a:lnTo>
                      <a:pt x="1313" y="502"/>
                    </a:lnTo>
                    <a:lnTo>
                      <a:pt x="1317" y="499"/>
                    </a:lnTo>
                    <a:lnTo>
                      <a:pt x="1321" y="497"/>
                    </a:lnTo>
                    <a:lnTo>
                      <a:pt x="1325" y="495"/>
                    </a:lnTo>
                    <a:lnTo>
                      <a:pt x="1328" y="494"/>
                    </a:lnTo>
                    <a:lnTo>
                      <a:pt x="1332" y="493"/>
                    </a:lnTo>
                    <a:lnTo>
                      <a:pt x="1336" y="493"/>
                    </a:lnTo>
                    <a:lnTo>
                      <a:pt x="1340" y="493"/>
                    </a:lnTo>
                    <a:lnTo>
                      <a:pt x="1343" y="493"/>
                    </a:lnTo>
                    <a:lnTo>
                      <a:pt x="1347" y="493"/>
                    </a:lnTo>
                    <a:lnTo>
                      <a:pt x="1350" y="493"/>
                    </a:lnTo>
                    <a:lnTo>
                      <a:pt x="1354" y="493"/>
                    </a:lnTo>
                    <a:lnTo>
                      <a:pt x="1358" y="493"/>
                    </a:lnTo>
                    <a:lnTo>
                      <a:pt x="1362" y="492"/>
                    </a:lnTo>
                    <a:lnTo>
                      <a:pt x="1365" y="491"/>
                    </a:lnTo>
                    <a:lnTo>
                      <a:pt x="1369" y="491"/>
                    </a:lnTo>
                    <a:lnTo>
                      <a:pt x="1373" y="489"/>
                    </a:lnTo>
                    <a:lnTo>
                      <a:pt x="1377" y="488"/>
                    </a:lnTo>
                    <a:lnTo>
                      <a:pt x="1380" y="485"/>
                    </a:lnTo>
                    <a:lnTo>
                      <a:pt x="1384" y="482"/>
                    </a:lnTo>
                    <a:lnTo>
                      <a:pt x="1388" y="479"/>
                    </a:lnTo>
                    <a:lnTo>
                      <a:pt x="1392" y="475"/>
                    </a:lnTo>
                    <a:lnTo>
                      <a:pt x="1395" y="470"/>
                    </a:lnTo>
                    <a:lnTo>
                      <a:pt x="1399" y="465"/>
                    </a:lnTo>
                    <a:lnTo>
                      <a:pt x="1403" y="459"/>
                    </a:lnTo>
                    <a:lnTo>
                      <a:pt x="1406" y="453"/>
                    </a:lnTo>
                    <a:lnTo>
                      <a:pt x="1410" y="446"/>
                    </a:lnTo>
                    <a:lnTo>
                      <a:pt x="1414" y="438"/>
                    </a:lnTo>
                    <a:lnTo>
                      <a:pt x="1418" y="430"/>
                    </a:lnTo>
                    <a:lnTo>
                      <a:pt x="1421" y="422"/>
                    </a:lnTo>
                    <a:lnTo>
                      <a:pt x="1425" y="413"/>
                    </a:lnTo>
                    <a:lnTo>
                      <a:pt x="1429" y="404"/>
                    </a:lnTo>
                    <a:lnTo>
                      <a:pt x="1433" y="394"/>
                    </a:lnTo>
                    <a:lnTo>
                      <a:pt x="1436" y="385"/>
                    </a:lnTo>
                    <a:lnTo>
                      <a:pt x="1440" y="375"/>
                    </a:lnTo>
                    <a:lnTo>
                      <a:pt x="1443" y="365"/>
                    </a:lnTo>
                    <a:lnTo>
                      <a:pt x="1447" y="355"/>
                    </a:lnTo>
                    <a:lnTo>
                      <a:pt x="1451" y="346"/>
                    </a:lnTo>
                    <a:lnTo>
                      <a:pt x="1455" y="336"/>
                    </a:lnTo>
                    <a:lnTo>
                      <a:pt x="1458" y="327"/>
                    </a:lnTo>
                    <a:lnTo>
                      <a:pt x="1462" y="318"/>
                    </a:lnTo>
                    <a:lnTo>
                      <a:pt x="1466" y="310"/>
                    </a:lnTo>
                    <a:lnTo>
                      <a:pt x="1470" y="302"/>
                    </a:lnTo>
                    <a:lnTo>
                      <a:pt x="1473" y="295"/>
                    </a:lnTo>
                    <a:lnTo>
                      <a:pt x="1477" y="288"/>
                    </a:lnTo>
                    <a:lnTo>
                      <a:pt x="1481" y="281"/>
                    </a:lnTo>
                    <a:lnTo>
                      <a:pt x="1485" y="276"/>
                    </a:lnTo>
                    <a:lnTo>
                      <a:pt x="1488" y="271"/>
                    </a:lnTo>
                    <a:lnTo>
                      <a:pt x="1492" y="266"/>
                    </a:lnTo>
                    <a:lnTo>
                      <a:pt x="1496" y="263"/>
                    </a:lnTo>
                    <a:lnTo>
                      <a:pt x="1499" y="260"/>
                    </a:lnTo>
                    <a:lnTo>
                      <a:pt x="1503" y="257"/>
                    </a:lnTo>
                    <a:lnTo>
                      <a:pt x="1507" y="255"/>
                    </a:lnTo>
                    <a:lnTo>
                      <a:pt x="1511" y="254"/>
                    </a:lnTo>
                    <a:lnTo>
                      <a:pt x="1514" y="253"/>
                    </a:lnTo>
                    <a:lnTo>
                      <a:pt x="1518" y="252"/>
                    </a:lnTo>
                    <a:lnTo>
                      <a:pt x="1522" y="252"/>
                    </a:lnTo>
                    <a:lnTo>
                      <a:pt x="1526" y="252"/>
                    </a:lnTo>
                    <a:lnTo>
                      <a:pt x="1529" y="253"/>
                    </a:lnTo>
                    <a:lnTo>
                      <a:pt x="1533" y="253"/>
                    </a:lnTo>
                    <a:lnTo>
                      <a:pt x="1536" y="254"/>
                    </a:lnTo>
                    <a:lnTo>
                      <a:pt x="1540" y="254"/>
                    </a:lnTo>
                    <a:lnTo>
                      <a:pt x="1544" y="254"/>
                    </a:lnTo>
                    <a:lnTo>
                      <a:pt x="1548" y="255"/>
                    </a:lnTo>
                    <a:lnTo>
                      <a:pt x="1551" y="255"/>
                    </a:lnTo>
                    <a:lnTo>
                      <a:pt x="1555" y="254"/>
                    </a:lnTo>
                    <a:lnTo>
                      <a:pt x="1559" y="254"/>
                    </a:lnTo>
                    <a:lnTo>
                      <a:pt x="1563" y="253"/>
                    </a:lnTo>
                    <a:lnTo>
                      <a:pt x="1566" y="251"/>
                    </a:lnTo>
                    <a:lnTo>
                      <a:pt x="1570" y="250"/>
                    </a:lnTo>
                    <a:lnTo>
                      <a:pt x="1574" y="247"/>
                    </a:lnTo>
                    <a:lnTo>
                      <a:pt x="1578" y="244"/>
                    </a:lnTo>
                    <a:lnTo>
                      <a:pt x="1581" y="240"/>
                    </a:lnTo>
                    <a:lnTo>
                      <a:pt x="1585" y="236"/>
                    </a:lnTo>
                    <a:lnTo>
                      <a:pt x="1589" y="231"/>
                    </a:lnTo>
                    <a:lnTo>
                      <a:pt x="1592" y="226"/>
                    </a:lnTo>
                    <a:lnTo>
                      <a:pt x="1596" y="220"/>
                    </a:lnTo>
                    <a:lnTo>
                      <a:pt x="1600" y="213"/>
                    </a:lnTo>
                    <a:lnTo>
                      <a:pt x="1604" y="206"/>
                    </a:lnTo>
                    <a:lnTo>
                      <a:pt x="1607" y="199"/>
                    </a:lnTo>
                    <a:lnTo>
                      <a:pt x="1611" y="191"/>
                    </a:lnTo>
                    <a:lnTo>
                      <a:pt x="1615" y="183"/>
                    </a:lnTo>
                    <a:lnTo>
                      <a:pt x="1619" y="175"/>
                    </a:lnTo>
                    <a:lnTo>
                      <a:pt x="1622" y="167"/>
                    </a:lnTo>
                    <a:lnTo>
                      <a:pt x="1626" y="158"/>
                    </a:lnTo>
                    <a:lnTo>
                      <a:pt x="1629" y="150"/>
                    </a:lnTo>
                    <a:lnTo>
                      <a:pt x="1633" y="142"/>
                    </a:lnTo>
                    <a:lnTo>
                      <a:pt x="1637" y="133"/>
                    </a:lnTo>
                    <a:lnTo>
                      <a:pt x="1641" y="125"/>
                    </a:lnTo>
                    <a:lnTo>
                      <a:pt x="1644" y="118"/>
                    </a:lnTo>
                    <a:lnTo>
                      <a:pt x="1648" y="110"/>
                    </a:lnTo>
                    <a:lnTo>
                      <a:pt x="1652" y="104"/>
                    </a:lnTo>
                    <a:lnTo>
                      <a:pt x="1656" y="97"/>
                    </a:lnTo>
                    <a:lnTo>
                      <a:pt x="1659" y="92"/>
                    </a:lnTo>
                    <a:lnTo>
                      <a:pt x="1663" y="86"/>
                    </a:lnTo>
                    <a:lnTo>
                      <a:pt x="1667" y="82"/>
                    </a:lnTo>
                    <a:lnTo>
                      <a:pt x="1671" y="78"/>
                    </a:lnTo>
                    <a:lnTo>
                      <a:pt x="1674" y="75"/>
                    </a:lnTo>
                    <a:lnTo>
                      <a:pt x="1678" y="72"/>
                    </a:lnTo>
                    <a:lnTo>
                      <a:pt x="1682" y="70"/>
                    </a:lnTo>
                    <a:lnTo>
                      <a:pt x="1685" y="69"/>
                    </a:lnTo>
                    <a:lnTo>
                      <a:pt x="1689" y="68"/>
                    </a:lnTo>
                    <a:lnTo>
                      <a:pt x="1693" y="68"/>
                    </a:lnTo>
                    <a:lnTo>
                      <a:pt x="1697" y="69"/>
                    </a:lnTo>
                    <a:lnTo>
                      <a:pt x="1700" y="70"/>
                    </a:lnTo>
                    <a:lnTo>
                      <a:pt x="1704" y="71"/>
                    </a:lnTo>
                    <a:lnTo>
                      <a:pt x="1708" y="73"/>
                    </a:lnTo>
                    <a:lnTo>
                      <a:pt x="1712" y="76"/>
                    </a:lnTo>
                    <a:lnTo>
                      <a:pt x="1715" y="78"/>
                    </a:lnTo>
                    <a:lnTo>
                      <a:pt x="1719" y="81"/>
                    </a:lnTo>
                    <a:lnTo>
                      <a:pt x="1722" y="83"/>
                    </a:lnTo>
                    <a:lnTo>
                      <a:pt x="1726" y="86"/>
                    </a:lnTo>
                    <a:lnTo>
                      <a:pt x="1730" y="89"/>
                    </a:lnTo>
                    <a:lnTo>
                      <a:pt x="1734" y="91"/>
                    </a:lnTo>
                    <a:lnTo>
                      <a:pt x="1737" y="94"/>
                    </a:lnTo>
                    <a:lnTo>
                      <a:pt x="1741" y="95"/>
                    </a:lnTo>
                    <a:lnTo>
                      <a:pt x="1745" y="97"/>
                    </a:lnTo>
                    <a:lnTo>
                      <a:pt x="1749" y="98"/>
                    </a:lnTo>
                    <a:lnTo>
                      <a:pt x="1752" y="99"/>
                    </a:lnTo>
                    <a:lnTo>
                      <a:pt x="1756" y="100"/>
                    </a:lnTo>
                    <a:lnTo>
                      <a:pt x="1760" y="100"/>
                    </a:lnTo>
                    <a:lnTo>
                      <a:pt x="1764" y="99"/>
                    </a:lnTo>
                    <a:lnTo>
                      <a:pt x="1767" y="98"/>
                    </a:lnTo>
                    <a:lnTo>
                      <a:pt x="1771" y="96"/>
                    </a:lnTo>
                    <a:lnTo>
                      <a:pt x="1775" y="94"/>
                    </a:lnTo>
                    <a:lnTo>
                      <a:pt x="1778" y="91"/>
                    </a:lnTo>
                    <a:lnTo>
                      <a:pt x="1782" y="87"/>
                    </a:lnTo>
                    <a:lnTo>
                      <a:pt x="1786" y="83"/>
                    </a:lnTo>
                    <a:lnTo>
                      <a:pt x="1790" y="79"/>
                    </a:lnTo>
                    <a:lnTo>
                      <a:pt x="1793" y="74"/>
                    </a:lnTo>
                    <a:lnTo>
                      <a:pt x="1797" y="69"/>
                    </a:lnTo>
                    <a:lnTo>
                      <a:pt x="1801" y="64"/>
                    </a:lnTo>
                    <a:lnTo>
                      <a:pt x="1805" y="58"/>
                    </a:lnTo>
                    <a:lnTo>
                      <a:pt x="1808" y="53"/>
                    </a:lnTo>
                    <a:lnTo>
                      <a:pt x="1812" y="47"/>
                    </a:lnTo>
                    <a:lnTo>
                      <a:pt x="1815" y="41"/>
                    </a:lnTo>
                    <a:lnTo>
                      <a:pt x="1819" y="36"/>
                    </a:lnTo>
                    <a:lnTo>
                      <a:pt x="1823" y="30"/>
                    </a:lnTo>
                    <a:lnTo>
                      <a:pt x="1827" y="25"/>
                    </a:lnTo>
                    <a:lnTo>
                      <a:pt x="1830" y="20"/>
                    </a:lnTo>
                    <a:lnTo>
                      <a:pt x="1834" y="16"/>
                    </a:lnTo>
                    <a:lnTo>
                      <a:pt x="1838" y="12"/>
                    </a:lnTo>
                    <a:lnTo>
                      <a:pt x="1842" y="8"/>
                    </a:lnTo>
                    <a:lnTo>
                      <a:pt x="1845" y="5"/>
                    </a:lnTo>
                    <a:lnTo>
                      <a:pt x="1849" y="3"/>
                    </a:lnTo>
                    <a:lnTo>
                      <a:pt x="1853" y="1"/>
                    </a:lnTo>
                    <a:lnTo>
                      <a:pt x="1857" y="1"/>
                    </a:lnTo>
                    <a:lnTo>
                      <a:pt x="1860" y="0"/>
                    </a:lnTo>
                    <a:lnTo>
                      <a:pt x="1864" y="1"/>
                    </a:lnTo>
                    <a:lnTo>
                      <a:pt x="1868" y="1"/>
                    </a:lnTo>
                    <a:lnTo>
                      <a:pt x="1871" y="3"/>
                    </a:lnTo>
                    <a:lnTo>
                      <a:pt x="1875" y="5"/>
                    </a:lnTo>
                    <a:lnTo>
                      <a:pt x="1879" y="8"/>
                    </a:lnTo>
                    <a:lnTo>
                      <a:pt x="1883" y="12"/>
                    </a:lnTo>
                    <a:lnTo>
                      <a:pt x="1886" y="16"/>
                    </a:lnTo>
                    <a:lnTo>
                      <a:pt x="1890" y="20"/>
                    </a:lnTo>
                    <a:lnTo>
                      <a:pt x="1894" y="25"/>
                    </a:lnTo>
                    <a:lnTo>
                      <a:pt x="1898" y="30"/>
                    </a:lnTo>
                    <a:lnTo>
                      <a:pt x="1901" y="36"/>
                    </a:lnTo>
                    <a:lnTo>
                      <a:pt x="1905" y="41"/>
                    </a:lnTo>
                    <a:lnTo>
                      <a:pt x="1908" y="47"/>
                    </a:lnTo>
                    <a:lnTo>
                      <a:pt x="1912" y="53"/>
                    </a:lnTo>
                    <a:lnTo>
                      <a:pt x="1916" y="58"/>
                    </a:lnTo>
                    <a:lnTo>
                      <a:pt x="1920" y="64"/>
                    </a:lnTo>
                    <a:lnTo>
                      <a:pt x="1923" y="69"/>
                    </a:lnTo>
                    <a:lnTo>
                      <a:pt x="1927" y="74"/>
                    </a:lnTo>
                    <a:lnTo>
                      <a:pt x="1931" y="79"/>
                    </a:lnTo>
                    <a:lnTo>
                      <a:pt x="1935" y="83"/>
                    </a:lnTo>
                    <a:lnTo>
                      <a:pt x="1938" y="87"/>
                    </a:lnTo>
                    <a:lnTo>
                      <a:pt x="1942" y="91"/>
                    </a:lnTo>
                    <a:lnTo>
                      <a:pt x="1946" y="94"/>
                    </a:lnTo>
                    <a:lnTo>
                      <a:pt x="1950" y="96"/>
                    </a:lnTo>
                    <a:lnTo>
                      <a:pt x="1953" y="98"/>
                    </a:lnTo>
                    <a:lnTo>
                      <a:pt x="1957" y="99"/>
                    </a:lnTo>
                    <a:lnTo>
                      <a:pt x="1961" y="100"/>
                    </a:lnTo>
                    <a:lnTo>
                      <a:pt x="1964" y="100"/>
                    </a:lnTo>
                    <a:lnTo>
                      <a:pt x="1968" y="99"/>
                    </a:lnTo>
                    <a:lnTo>
                      <a:pt x="1972" y="98"/>
                    </a:lnTo>
                    <a:lnTo>
                      <a:pt x="1976" y="97"/>
                    </a:lnTo>
                    <a:lnTo>
                      <a:pt x="1979" y="95"/>
                    </a:lnTo>
                    <a:lnTo>
                      <a:pt x="1983" y="94"/>
                    </a:lnTo>
                    <a:lnTo>
                      <a:pt x="1987" y="91"/>
                    </a:lnTo>
                    <a:lnTo>
                      <a:pt x="1991" y="89"/>
                    </a:lnTo>
                    <a:lnTo>
                      <a:pt x="1994" y="86"/>
                    </a:lnTo>
                    <a:lnTo>
                      <a:pt x="1998" y="83"/>
                    </a:lnTo>
                    <a:lnTo>
                      <a:pt x="2001" y="81"/>
                    </a:lnTo>
                    <a:lnTo>
                      <a:pt x="2005" y="78"/>
                    </a:lnTo>
                    <a:lnTo>
                      <a:pt x="2009" y="76"/>
                    </a:lnTo>
                    <a:lnTo>
                      <a:pt x="2013" y="73"/>
                    </a:lnTo>
                    <a:lnTo>
                      <a:pt x="2016" y="71"/>
                    </a:lnTo>
                    <a:lnTo>
                      <a:pt x="2020" y="70"/>
                    </a:lnTo>
                    <a:lnTo>
                      <a:pt x="2024" y="69"/>
                    </a:lnTo>
                    <a:lnTo>
                      <a:pt x="2028" y="68"/>
                    </a:lnTo>
                    <a:lnTo>
                      <a:pt x="2031" y="68"/>
                    </a:lnTo>
                    <a:lnTo>
                      <a:pt x="2035" y="69"/>
                    </a:lnTo>
                    <a:lnTo>
                      <a:pt x="2039" y="70"/>
                    </a:lnTo>
                    <a:lnTo>
                      <a:pt x="2043" y="72"/>
                    </a:lnTo>
                    <a:lnTo>
                      <a:pt x="2046" y="75"/>
                    </a:lnTo>
                    <a:lnTo>
                      <a:pt x="2050" y="78"/>
                    </a:lnTo>
                    <a:lnTo>
                      <a:pt x="2054" y="82"/>
                    </a:lnTo>
                    <a:lnTo>
                      <a:pt x="2057" y="86"/>
                    </a:lnTo>
                    <a:lnTo>
                      <a:pt x="2061" y="92"/>
                    </a:lnTo>
                    <a:lnTo>
                      <a:pt x="2065" y="97"/>
                    </a:lnTo>
                    <a:lnTo>
                      <a:pt x="2069" y="104"/>
                    </a:lnTo>
                    <a:lnTo>
                      <a:pt x="2072" y="110"/>
                    </a:lnTo>
                    <a:lnTo>
                      <a:pt x="2076" y="118"/>
                    </a:lnTo>
                    <a:lnTo>
                      <a:pt x="2080" y="125"/>
                    </a:lnTo>
                    <a:lnTo>
                      <a:pt x="2084" y="133"/>
                    </a:lnTo>
                    <a:lnTo>
                      <a:pt x="2087" y="142"/>
                    </a:lnTo>
                    <a:lnTo>
                      <a:pt x="2091" y="150"/>
                    </a:lnTo>
                    <a:lnTo>
                      <a:pt x="2094" y="158"/>
                    </a:lnTo>
                    <a:lnTo>
                      <a:pt x="2098" y="167"/>
                    </a:lnTo>
                    <a:lnTo>
                      <a:pt x="2102" y="175"/>
                    </a:lnTo>
                    <a:lnTo>
                      <a:pt x="2106" y="183"/>
                    </a:lnTo>
                    <a:lnTo>
                      <a:pt x="2109" y="191"/>
                    </a:lnTo>
                    <a:lnTo>
                      <a:pt x="2113" y="199"/>
                    </a:lnTo>
                    <a:lnTo>
                      <a:pt x="2117" y="206"/>
                    </a:lnTo>
                    <a:lnTo>
                      <a:pt x="2121" y="213"/>
                    </a:lnTo>
                    <a:lnTo>
                      <a:pt x="2124" y="220"/>
                    </a:lnTo>
                    <a:lnTo>
                      <a:pt x="2128" y="226"/>
                    </a:lnTo>
                    <a:lnTo>
                      <a:pt x="2132" y="231"/>
                    </a:lnTo>
                    <a:lnTo>
                      <a:pt x="2136" y="236"/>
                    </a:lnTo>
                    <a:lnTo>
                      <a:pt x="2139" y="240"/>
                    </a:lnTo>
                    <a:lnTo>
                      <a:pt x="2143" y="244"/>
                    </a:lnTo>
                    <a:lnTo>
                      <a:pt x="2147" y="247"/>
                    </a:lnTo>
                    <a:lnTo>
                      <a:pt x="2150" y="250"/>
                    </a:lnTo>
                    <a:lnTo>
                      <a:pt x="2154" y="251"/>
                    </a:lnTo>
                    <a:lnTo>
                      <a:pt x="2158" y="253"/>
                    </a:lnTo>
                    <a:lnTo>
                      <a:pt x="2162" y="254"/>
                    </a:lnTo>
                    <a:lnTo>
                      <a:pt x="2165" y="254"/>
                    </a:lnTo>
                    <a:lnTo>
                      <a:pt x="2169" y="255"/>
                    </a:lnTo>
                    <a:lnTo>
                      <a:pt x="2173" y="255"/>
                    </a:lnTo>
                    <a:lnTo>
                      <a:pt x="2177" y="254"/>
                    </a:lnTo>
                    <a:lnTo>
                      <a:pt x="2180" y="254"/>
                    </a:lnTo>
                    <a:lnTo>
                      <a:pt x="2184" y="254"/>
                    </a:lnTo>
                    <a:lnTo>
                      <a:pt x="2187" y="253"/>
                    </a:lnTo>
                    <a:lnTo>
                      <a:pt x="2191" y="253"/>
                    </a:lnTo>
                    <a:lnTo>
                      <a:pt x="2195" y="252"/>
                    </a:lnTo>
                    <a:lnTo>
                      <a:pt x="2199" y="252"/>
                    </a:lnTo>
                    <a:lnTo>
                      <a:pt x="2202" y="252"/>
                    </a:lnTo>
                    <a:lnTo>
                      <a:pt x="2206" y="253"/>
                    </a:lnTo>
                    <a:lnTo>
                      <a:pt x="2210" y="254"/>
                    </a:lnTo>
                    <a:lnTo>
                      <a:pt x="2214" y="255"/>
                    </a:lnTo>
                    <a:lnTo>
                      <a:pt x="2217" y="257"/>
                    </a:lnTo>
                    <a:lnTo>
                      <a:pt x="2221" y="260"/>
                    </a:lnTo>
                    <a:lnTo>
                      <a:pt x="2225" y="263"/>
                    </a:lnTo>
                    <a:lnTo>
                      <a:pt x="2229" y="266"/>
                    </a:lnTo>
                    <a:lnTo>
                      <a:pt x="2232" y="271"/>
                    </a:lnTo>
                    <a:lnTo>
                      <a:pt x="2236" y="276"/>
                    </a:lnTo>
                    <a:lnTo>
                      <a:pt x="2240" y="281"/>
                    </a:lnTo>
                    <a:lnTo>
                      <a:pt x="2243" y="288"/>
                    </a:lnTo>
                    <a:lnTo>
                      <a:pt x="2247" y="295"/>
                    </a:lnTo>
                    <a:lnTo>
                      <a:pt x="2251" y="302"/>
                    </a:lnTo>
                    <a:lnTo>
                      <a:pt x="2255" y="310"/>
                    </a:lnTo>
                    <a:lnTo>
                      <a:pt x="2258" y="318"/>
                    </a:lnTo>
                    <a:lnTo>
                      <a:pt x="2262" y="327"/>
                    </a:lnTo>
                    <a:lnTo>
                      <a:pt x="2266" y="336"/>
                    </a:lnTo>
                    <a:lnTo>
                      <a:pt x="2270" y="346"/>
                    </a:lnTo>
                    <a:lnTo>
                      <a:pt x="2273" y="355"/>
                    </a:lnTo>
                    <a:lnTo>
                      <a:pt x="2277" y="365"/>
                    </a:lnTo>
                    <a:lnTo>
                      <a:pt x="2280" y="375"/>
                    </a:lnTo>
                    <a:lnTo>
                      <a:pt x="2284" y="385"/>
                    </a:lnTo>
                    <a:lnTo>
                      <a:pt x="2288" y="394"/>
                    </a:lnTo>
                    <a:lnTo>
                      <a:pt x="2292" y="404"/>
                    </a:lnTo>
                    <a:lnTo>
                      <a:pt x="2295" y="413"/>
                    </a:lnTo>
                    <a:lnTo>
                      <a:pt x="2299" y="422"/>
                    </a:lnTo>
                    <a:lnTo>
                      <a:pt x="2303" y="430"/>
                    </a:lnTo>
                    <a:lnTo>
                      <a:pt x="2307" y="438"/>
                    </a:lnTo>
                    <a:lnTo>
                      <a:pt x="2310" y="446"/>
                    </a:lnTo>
                    <a:lnTo>
                      <a:pt x="2314" y="453"/>
                    </a:lnTo>
                    <a:lnTo>
                      <a:pt x="2318" y="459"/>
                    </a:lnTo>
                    <a:lnTo>
                      <a:pt x="2322" y="465"/>
                    </a:lnTo>
                    <a:lnTo>
                      <a:pt x="2325" y="470"/>
                    </a:lnTo>
                    <a:lnTo>
                      <a:pt x="2329" y="475"/>
                    </a:lnTo>
                    <a:lnTo>
                      <a:pt x="2333" y="479"/>
                    </a:lnTo>
                    <a:lnTo>
                      <a:pt x="2336" y="482"/>
                    </a:lnTo>
                    <a:lnTo>
                      <a:pt x="2340" y="485"/>
                    </a:lnTo>
                    <a:lnTo>
                      <a:pt x="2344" y="488"/>
                    </a:lnTo>
                    <a:lnTo>
                      <a:pt x="2348" y="489"/>
                    </a:lnTo>
                    <a:lnTo>
                      <a:pt x="2351" y="491"/>
                    </a:lnTo>
                    <a:lnTo>
                      <a:pt x="2355" y="491"/>
                    </a:lnTo>
                    <a:lnTo>
                      <a:pt x="2359" y="492"/>
                    </a:lnTo>
                    <a:lnTo>
                      <a:pt x="2363" y="493"/>
                    </a:lnTo>
                    <a:lnTo>
                      <a:pt x="2366" y="493"/>
                    </a:lnTo>
                    <a:lnTo>
                      <a:pt x="2370" y="493"/>
                    </a:lnTo>
                    <a:lnTo>
                      <a:pt x="2373" y="493"/>
                    </a:lnTo>
                    <a:lnTo>
                      <a:pt x="2377" y="493"/>
                    </a:lnTo>
                    <a:lnTo>
                      <a:pt x="2381" y="493"/>
                    </a:lnTo>
                    <a:lnTo>
                      <a:pt x="2385" y="493"/>
                    </a:lnTo>
                    <a:lnTo>
                      <a:pt x="2388" y="493"/>
                    </a:lnTo>
                    <a:lnTo>
                      <a:pt x="2392" y="494"/>
                    </a:lnTo>
                    <a:lnTo>
                      <a:pt x="2396" y="495"/>
                    </a:lnTo>
                    <a:lnTo>
                      <a:pt x="2400" y="497"/>
                    </a:lnTo>
                    <a:lnTo>
                      <a:pt x="2403" y="499"/>
                    </a:lnTo>
                    <a:lnTo>
                      <a:pt x="2407" y="502"/>
                    </a:lnTo>
                    <a:lnTo>
                      <a:pt x="2411" y="505"/>
                    </a:lnTo>
                    <a:lnTo>
                      <a:pt x="2415" y="509"/>
                    </a:lnTo>
                    <a:lnTo>
                      <a:pt x="2418" y="513"/>
                    </a:lnTo>
                    <a:lnTo>
                      <a:pt x="2422" y="518"/>
                    </a:lnTo>
                    <a:lnTo>
                      <a:pt x="2426" y="524"/>
                    </a:lnTo>
                    <a:lnTo>
                      <a:pt x="2429" y="530"/>
                    </a:lnTo>
                    <a:lnTo>
                      <a:pt x="2433" y="536"/>
                    </a:lnTo>
                    <a:lnTo>
                      <a:pt x="2437" y="544"/>
                    </a:lnTo>
                    <a:lnTo>
                      <a:pt x="2441" y="551"/>
                    </a:lnTo>
                    <a:lnTo>
                      <a:pt x="2444" y="560"/>
                    </a:lnTo>
                    <a:lnTo>
                      <a:pt x="2448" y="568"/>
                    </a:lnTo>
                    <a:lnTo>
                      <a:pt x="2452" y="577"/>
                    </a:lnTo>
                    <a:lnTo>
                      <a:pt x="2456" y="586"/>
                    </a:lnTo>
                    <a:lnTo>
                      <a:pt x="2459" y="595"/>
                    </a:lnTo>
                    <a:lnTo>
                      <a:pt x="2463" y="605"/>
                    </a:lnTo>
                    <a:lnTo>
                      <a:pt x="2466" y="614"/>
                    </a:lnTo>
                    <a:lnTo>
                      <a:pt x="2470" y="623"/>
                    </a:lnTo>
                    <a:lnTo>
                      <a:pt x="2474" y="632"/>
                    </a:lnTo>
                    <a:lnTo>
                      <a:pt x="2478" y="641"/>
                    </a:lnTo>
                    <a:lnTo>
                      <a:pt x="2481" y="650"/>
                    </a:lnTo>
                    <a:lnTo>
                      <a:pt x="2485" y="658"/>
                    </a:lnTo>
                    <a:lnTo>
                      <a:pt x="2489" y="666"/>
                    </a:lnTo>
                    <a:lnTo>
                      <a:pt x="2493" y="673"/>
                    </a:lnTo>
                    <a:lnTo>
                      <a:pt x="2496" y="680"/>
                    </a:lnTo>
                    <a:lnTo>
                      <a:pt x="2500" y="686"/>
                    </a:lnTo>
                    <a:lnTo>
                      <a:pt x="2504" y="692"/>
                    </a:lnTo>
                    <a:lnTo>
                      <a:pt x="2508" y="697"/>
                    </a:lnTo>
                    <a:lnTo>
                      <a:pt x="2511" y="701"/>
                    </a:lnTo>
                    <a:lnTo>
                      <a:pt x="2515" y="704"/>
                    </a:lnTo>
                    <a:lnTo>
                      <a:pt x="2519" y="707"/>
                    </a:lnTo>
                    <a:lnTo>
                      <a:pt x="2522" y="710"/>
                    </a:lnTo>
                    <a:lnTo>
                      <a:pt x="2526" y="712"/>
                    </a:lnTo>
                    <a:lnTo>
                      <a:pt x="2530" y="713"/>
                    </a:lnTo>
                    <a:lnTo>
                      <a:pt x="2534" y="713"/>
                    </a:lnTo>
                    <a:lnTo>
                      <a:pt x="2537" y="713"/>
                    </a:lnTo>
                    <a:lnTo>
                      <a:pt x="2541" y="713"/>
                    </a:lnTo>
                    <a:lnTo>
                      <a:pt x="2545" y="713"/>
                    </a:lnTo>
                    <a:lnTo>
                      <a:pt x="2549" y="712"/>
                    </a:lnTo>
                    <a:lnTo>
                      <a:pt x="2552" y="710"/>
                    </a:lnTo>
                    <a:lnTo>
                      <a:pt x="2556" y="709"/>
                    </a:lnTo>
                    <a:lnTo>
                      <a:pt x="2559" y="708"/>
                    </a:lnTo>
                    <a:lnTo>
                      <a:pt x="2563" y="706"/>
                    </a:lnTo>
                    <a:lnTo>
                      <a:pt x="2567" y="705"/>
                    </a:lnTo>
                    <a:lnTo>
                      <a:pt x="2571" y="704"/>
                    </a:lnTo>
                    <a:lnTo>
                      <a:pt x="2574" y="703"/>
                    </a:lnTo>
                    <a:lnTo>
                      <a:pt x="2578" y="702"/>
                    </a:lnTo>
                    <a:lnTo>
                      <a:pt x="2582" y="701"/>
                    </a:lnTo>
                    <a:lnTo>
                      <a:pt x="2586" y="701"/>
                    </a:lnTo>
                    <a:lnTo>
                      <a:pt x="2589" y="702"/>
                    </a:lnTo>
                    <a:lnTo>
                      <a:pt x="2593" y="703"/>
                    </a:lnTo>
                    <a:lnTo>
                      <a:pt x="2597" y="704"/>
                    </a:lnTo>
                    <a:lnTo>
                      <a:pt x="2601" y="707"/>
                    </a:lnTo>
                    <a:lnTo>
                      <a:pt x="2604" y="709"/>
                    </a:lnTo>
                    <a:lnTo>
                      <a:pt x="2608" y="712"/>
                    </a:lnTo>
                    <a:lnTo>
                      <a:pt x="2612" y="716"/>
                    </a:lnTo>
                    <a:lnTo>
                      <a:pt x="2615" y="721"/>
                    </a:lnTo>
                    <a:lnTo>
                      <a:pt x="2619" y="725"/>
                    </a:lnTo>
                    <a:lnTo>
                      <a:pt x="2623" y="731"/>
                    </a:lnTo>
                    <a:lnTo>
                      <a:pt x="2627" y="736"/>
                    </a:lnTo>
                    <a:lnTo>
                      <a:pt x="2630" y="742"/>
                    </a:lnTo>
                    <a:lnTo>
                      <a:pt x="2634" y="749"/>
                    </a:lnTo>
                    <a:lnTo>
                      <a:pt x="2638" y="756"/>
                    </a:lnTo>
                    <a:lnTo>
                      <a:pt x="2642" y="763"/>
                    </a:lnTo>
                    <a:lnTo>
                      <a:pt x="2645" y="770"/>
                    </a:lnTo>
                    <a:lnTo>
                      <a:pt x="2649" y="777"/>
                    </a:lnTo>
                    <a:lnTo>
                      <a:pt x="2652" y="784"/>
                    </a:lnTo>
                    <a:lnTo>
                      <a:pt x="2656" y="791"/>
                    </a:lnTo>
                    <a:lnTo>
                      <a:pt x="2660" y="798"/>
                    </a:lnTo>
                    <a:lnTo>
                      <a:pt x="2664" y="805"/>
                    </a:lnTo>
                    <a:lnTo>
                      <a:pt x="2667" y="811"/>
                    </a:lnTo>
                    <a:lnTo>
                      <a:pt x="2671" y="817"/>
                    </a:lnTo>
                    <a:lnTo>
                      <a:pt x="2675" y="823"/>
                    </a:lnTo>
                    <a:lnTo>
                      <a:pt x="2679" y="827"/>
                    </a:lnTo>
                    <a:lnTo>
                      <a:pt x="2682" y="832"/>
                    </a:lnTo>
                    <a:lnTo>
                      <a:pt x="2686" y="836"/>
                    </a:lnTo>
                    <a:lnTo>
                      <a:pt x="2690" y="839"/>
                    </a:lnTo>
                    <a:lnTo>
                      <a:pt x="2694" y="841"/>
                    </a:lnTo>
                    <a:lnTo>
                      <a:pt x="2697" y="843"/>
                    </a:lnTo>
                    <a:lnTo>
                      <a:pt x="2701" y="844"/>
                    </a:lnTo>
                    <a:lnTo>
                      <a:pt x="2705" y="845"/>
                    </a:lnTo>
                    <a:lnTo>
                      <a:pt x="2708" y="845"/>
                    </a:lnTo>
                    <a:lnTo>
                      <a:pt x="2712" y="844"/>
                    </a:lnTo>
                    <a:lnTo>
                      <a:pt x="2716" y="843"/>
                    </a:lnTo>
                    <a:lnTo>
                      <a:pt x="2720" y="841"/>
                    </a:lnTo>
                    <a:lnTo>
                      <a:pt x="2723" y="838"/>
                    </a:lnTo>
                    <a:lnTo>
                      <a:pt x="2727" y="835"/>
                    </a:lnTo>
                    <a:lnTo>
                      <a:pt x="2731" y="832"/>
                    </a:lnTo>
                    <a:lnTo>
                      <a:pt x="2735" y="829"/>
                    </a:lnTo>
                    <a:lnTo>
                      <a:pt x="2738" y="824"/>
                    </a:lnTo>
                    <a:lnTo>
                      <a:pt x="2742" y="820"/>
                    </a:lnTo>
                    <a:lnTo>
                      <a:pt x="2745" y="816"/>
                    </a:lnTo>
                    <a:lnTo>
                      <a:pt x="2749" y="812"/>
                    </a:lnTo>
                    <a:lnTo>
                      <a:pt x="2753" y="808"/>
                    </a:lnTo>
                    <a:lnTo>
                      <a:pt x="2757" y="804"/>
                    </a:lnTo>
                    <a:lnTo>
                      <a:pt x="2760" y="800"/>
                    </a:lnTo>
                    <a:lnTo>
                      <a:pt x="2764" y="797"/>
                    </a:lnTo>
                    <a:lnTo>
                      <a:pt x="2768" y="794"/>
                    </a:lnTo>
                    <a:lnTo>
                      <a:pt x="2772" y="791"/>
                    </a:lnTo>
                    <a:lnTo>
                      <a:pt x="2775" y="788"/>
                    </a:lnTo>
                    <a:lnTo>
                      <a:pt x="2779" y="787"/>
                    </a:lnTo>
                    <a:lnTo>
                      <a:pt x="2783" y="785"/>
                    </a:lnTo>
                    <a:lnTo>
                      <a:pt x="2787" y="784"/>
                    </a:lnTo>
                    <a:lnTo>
                      <a:pt x="2790" y="784"/>
                    </a:lnTo>
                    <a:lnTo>
                      <a:pt x="2794" y="784"/>
                    </a:lnTo>
                    <a:lnTo>
                      <a:pt x="2798" y="785"/>
                    </a:lnTo>
                    <a:lnTo>
                      <a:pt x="2801" y="787"/>
                    </a:lnTo>
                    <a:lnTo>
                      <a:pt x="2805" y="788"/>
                    </a:lnTo>
                    <a:lnTo>
                      <a:pt x="2809" y="791"/>
                    </a:lnTo>
                    <a:lnTo>
                      <a:pt x="2813" y="794"/>
                    </a:lnTo>
                    <a:lnTo>
                      <a:pt x="2816" y="797"/>
                    </a:lnTo>
                    <a:lnTo>
                      <a:pt x="2820" y="800"/>
                    </a:lnTo>
                    <a:lnTo>
                      <a:pt x="2824" y="804"/>
                    </a:lnTo>
                    <a:lnTo>
                      <a:pt x="2828" y="808"/>
                    </a:lnTo>
                    <a:lnTo>
                      <a:pt x="2831" y="812"/>
                    </a:lnTo>
                    <a:lnTo>
                      <a:pt x="2835" y="816"/>
                    </a:lnTo>
                    <a:lnTo>
                      <a:pt x="2838" y="820"/>
                    </a:lnTo>
                    <a:lnTo>
                      <a:pt x="2842" y="824"/>
                    </a:lnTo>
                    <a:lnTo>
                      <a:pt x="2846" y="829"/>
                    </a:lnTo>
                    <a:lnTo>
                      <a:pt x="2850" y="832"/>
                    </a:lnTo>
                    <a:lnTo>
                      <a:pt x="2853" y="835"/>
                    </a:lnTo>
                    <a:lnTo>
                      <a:pt x="2857" y="838"/>
                    </a:lnTo>
                    <a:lnTo>
                      <a:pt x="2861" y="841"/>
                    </a:lnTo>
                    <a:lnTo>
                      <a:pt x="2865" y="843"/>
                    </a:lnTo>
                    <a:lnTo>
                      <a:pt x="2868" y="844"/>
                    </a:lnTo>
                    <a:lnTo>
                      <a:pt x="2872" y="845"/>
                    </a:lnTo>
                    <a:lnTo>
                      <a:pt x="2876" y="845"/>
                    </a:lnTo>
                    <a:lnTo>
                      <a:pt x="2880" y="844"/>
                    </a:lnTo>
                    <a:lnTo>
                      <a:pt x="2883" y="843"/>
                    </a:lnTo>
                    <a:lnTo>
                      <a:pt x="2887" y="841"/>
                    </a:lnTo>
                    <a:lnTo>
                      <a:pt x="2891" y="839"/>
                    </a:lnTo>
                    <a:lnTo>
                      <a:pt x="2894" y="836"/>
                    </a:lnTo>
                    <a:lnTo>
                      <a:pt x="2898" y="832"/>
                    </a:lnTo>
                    <a:lnTo>
                      <a:pt x="2902" y="827"/>
                    </a:lnTo>
                    <a:lnTo>
                      <a:pt x="2906" y="823"/>
                    </a:lnTo>
                    <a:lnTo>
                      <a:pt x="2909" y="817"/>
                    </a:lnTo>
                    <a:lnTo>
                      <a:pt x="2913" y="811"/>
                    </a:lnTo>
                    <a:lnTo>
                      <a:pt x="2917" y="805"/>
                    </a:lnTo>
                    <a:lnTo>
                      <a:pt x="2921" y="798"/>
                    </a:lnTo>
                    <a:lnTo>
                      <a:pt x="2924" y="791"/>
                    </a:lnTo>
                    <a:lnTo>
                      <a:pt x="2928" y="784"/>
                    </a:lnTo>
                    <a:lnTo>
                      <a:pt x="2931" y="777"/>
                    </a:lnTo>
                    <a:lnTo>
                      <a:pt x="2935" y="770"/>
                    </a:lnTo>
                    <a:lnTo>
                      <a:pt x="2939" y="763"/>
                    </a:lnTo>
                    <a:lnTo>
                      <a:pt x="2943" y="756"/>
                    </a:lnTo>
                    <a:lnTo>
                      <a:pt x="2946" y="749"/>
                    </a:lnTo>
                    <a:lnTo>
                      <a:pt x="2950" y="742"/>
                    </a:lnTo>
                    <a:lnTo>
                      <a:pt x="2954" y="736"/>
                    </a:lnTo>
                    <a:lnTo>
                      <a:pt x="2958" y="731"/>
                    </a:lnTo>
                    <a:lnTo>
                      <a:pt x="2961" y="725"/>
                    </a:lnTo>
                    <a:lnTo>
                      <a:pt x="2965" y="721"/>
                    </a:lnTo>
                    <a:lnTo>
                      <a:pt x="2969" y="716"/>
                    </a:lnTo>
                    <a:lnTo>
                      <a:pt x="2973" y="712"/>
                    </a:lnTo>
                    <a:lnTo>
                      <a:pt x="2976" y="709"/>
                    </a:lnTo>
                    <a:lnTo>
                      <a:pt x="2980" y="707"/>
                    </a:lnTo>
                    <a:lnTo>
                      <a:pt x="2984" y="704"/>
                    </a:lnTo>
                    <a:lnTo>
                      <a:pt x="2987" y="703"/>
                    </a:lnTo>
                    <a:lnTo>
                      <a:pt x="2991" y="702"/>
                    </a:lnTo>
                    <a:lnTo>
                      <a:pt x="2995" y="701"/>
                    </a:lnTo>
                    <a:lnTo>
                      <a:pt x="2999" y="701"/>
                    </a:lnTo>
                    <a:lnTo>
                      <a:pt x="3002" y="702"/>
                    </a:lnTo>
                    <a:lnTo>
                      <a:pt x="3006" y="703"/>
                    </a:lnTo>
                    <a:lnTo>
                      <a:pt x="3010" y="704"/>
                    </a:lnTo>
                    <a:lnTo>
                      <a:pt x="3014" y="705"/>
                    </a:lnTo>
                    <a:lnTo>
                      <a:pt x="3017" y="706"/>
                    </a:lnTo>
                    <a:lnTo>
                      <a:pt x="3021" y="708"/>
                    </a:lnTo>
                    <a:lnTo>
                      <a:pt x="3024" y="709"/>
                    </a:lnTo>
                    <a:lnTo>
                      <a:pt x="3028" y="710"/>
                    </a:lnTo>
                    <a:lnTo>
                      <a:pt x="3032" y="712"/>
                    </a:lnTo>
                    <a:lnTo>
                      <a:pt x="3036" y="713"/>
                    </a:lnTo>
                    <a:lnTo>
                      <a:pt x="3039" y="713"/>
                    </a:lnTo>
                    <a:lnTo>
                      <a:pt x="3043" y="713"/>
                    </a:lnTo>
                    <a:lnTo>
                      <a:pt x="3047" y="713"/>
                    </a:lnTo>
                    <a:lnTo>
                      <a:pt x="3051" y="713"/>
                    </a:lnTo>
                    <a:lnTo>
                      <a:pt x="3054" y="712"/>
                    </a:lnTo>
                    <a:lnTo>
                      <a:pt x="3058" y="710"/>
                    </a:lnTo>
                    <a:lnTo>
                      <a:pt x="3062" y="707"/>
                    </a:lnTo>
                    <a:lnTo>
                      <a:pt x="3066" y="704"/>
                    </a:lnTo>
                    <a:lnTo>
                      <a:pt x="3069" y="701"/>
                    </a:lnTo>
                    <a:lnTo>
                      <a:pt x="3073" y="697"/>
                    </a:lnTo>
                    <a:lnTo>
                      <a:pt x="3077" y="692"/>
                    </a:lnTo>
                    <a:lnTo>
                      <a:pt x="3080" y="686"/>
                    </a:lnTo>
                    <a:lnTo>
                      <a:pt x="3084" y="680"/>
                    </a:lnTo>
                    <a:lnTo>
                      <a:pt x="3088" y="673"/>
                    </a:lnTo>
                    <a:lnTo>
                      <a:pt x="3092" y="666"/>
                    </a:lnTo>
                    <a:lnTo>
                      <a:pt x="3095" y="658"/>
                    </a:lnTo>
                    <a:lnTo>
                      <a:pt x="3099" y="650"/>
                    </a:lnTo>
                    <a:lnTo>
                      <a:pt x="3103" y="641"/>
                    </a:lnTo>
                    <a:lnTo>
                      <a:pt x="3107" y="632"/>
                    </a:lnTo>
                    <a:lnTo>
                      <a:pt x="3110" y="623"/>
                    </a:lnTo>
                    <a:lnTo>
                      <a:pt x="3114" y="614"/>
                    </a:lnTo>
                    <a:lnTo>
                      <a:pt x="3117" y="605"/>
                    </a:lnTo>
                    <a:lnTo>
                      <a:pt x="3121" y="595"/>
                    </a:lnTo>
                    <a:lnTo>
                      <a:pt x="3125" y="586"/>
                    </a:lnTo>
                    <a:lnTo>
                      <a:pt x="3129" y="577"/>
                    </a:lnTo>
                    <a:lnTo>
                      <a:pt x="3132" y="568"/>
                    </a:lnTo>
                    <a:lnTo>
                      <a:pt x="3136" y="560"/>
                    </a:lnTo>
                    <a:lnTo>
                      <a:pt x="3140" y="551"/>
                    </a:lnTo>
                    <a:lnTo>
                      <a:pt x="3144" y="544"/>
                    </a:lnTo>
                    <a:lnTo>
                      <a:pt x="3147" y="536"/>
                    </a:lnTo>
                    <a:lnTo>
                      <a:pt x="3151" y="530"/>
                    </a:lnTo>
                    <a:lnTo>
                      <a:pt x="3155" y="524"/>
                    </a:lnTo>
                    <a:lnTo>
                      <a:pt x="3159" y="518"/>
                    </a:lnTo>
                    <a:lnTo>
                      <a:pt x="3162" y="513"/>
                    </a:lnTo>
                    <a:lnTo>
                      <a:pt x="3166" y="509"/>
                    </a:lnTo>
                    <a:lnTo>
                      <a:pt x="3170" y="505"/>
                    </a:lnTo>
                    <a:lnTo>
                      <a:pt x="3173" y="502"/>
                    </a:lnTo>
                    <a:lnTo>
                      <a:pt x="3177" y="499"/>
                    </a:lnTo>
                    <a:lnTo>
                      <a:pt x="3181" y="497"/>
                    </a:lnTo>
                    <a:lnTo>
                      <a:pt x="3185" y="495"/>
                    </a:lnTo>
                    <a:lnTo>
                      <a:pt x="3188" y="494"/>
                    </a:lnTo>
                    <a:lnTo>
                      <a:pt x="3192" y="493"/>
                    </a:lnTo>
                    <a:lnTo>
                      <a:pt x="3196" y="493"/>
                    </a:lnTo>
                    <a:lnTo>
                      <a:pt x="3200" y="493"/>
                    </a:lnTo>
                    <a:lnTo>
                      <a:pt x="3203" y="493"/>
                    </a:lnTo>
                    <a:lnTo>
                      <a:pt x="3207" y="493"/>
                    </a:lnTo>
                    <a:lnTo>
                      <a:pt x="3210" y="493"/>
                    </a:lnTo>
                    <a:lnTo>
                      <a:pt x="3214" y="493"/>
                    </a:lnTo>
                    <a:lnTo>
                      <a:pt x="3218" y="493"/>
                    </a:lnTo>
                    <a:lnTo>
                      <a:pt x="3222" y="492"/>
                    </a:lnTo>
                    <a:lnTo>
                      <a:pt x="3225" y="491"/>
                    </a:lnTo>
                    <a:lnTo>
                      <a:pt x="3229" y="491"/>
                    </a:lnTo>
                    <a:lnTo>
                      <a:pt x="3233" y="489"/>
                    </a:lnTo>
                    <a:lnTo>
                      <a:pt x="3237" y="488"/>
                    </a:lnTo>
                    <a:lnTo>
                      <a:pt x="3240" y="485"/>
                    </a:lnTo>
                    <a:lnTo>
                      <a:pt x="3244" y="482"/>
                    </a:lnTo>
                    <a:lnTo>
                      <a:pt x="3248" y="479"/>
                    </a:lnTo>
                    <a:lnTo>
                      <a:pt x="3252" y="475"/>
                    </a:lnTo>
                    <a:lnTo>
                      <a:pt x="3255" y="470"/>
                    </a:lnTo>
                    <a:lnTo>
                      <a:pt x="3259" y="465"/>
                    </a:lnTo>
                    <a:lnTo>
                      <a:pt x="3263" y="459"/>
                    </a:lnTo>
                    <a:lnTo>
                      <a:pt x="3266" y="453"/>
                    </a:lnTo>
                    <a:lnTo>
                      <a:pt x="3270" y="446"/>
                    </a:lnTo>
                    <a:lnTo>
                      <a:pt x="3274" y="438"/>
                    </a:lnTo>
                    <a:lnTo>
                      <a:pt x="3278" y="430"/>
                    </a:lnTo>
                    <a:lnTo>
                      <a:pt x="3281" y="422"/>
                    </a:lnTo>
                    <a:lnTo>
                      <a:pt x="3285" y="413"/>
                    </a:lnTo>
                    <a:lnTo>
                      <a:pt x="3289" y="404"/>
                    </a:lnTo>
                    <a:lnTo>
                      <a:pt x="3293" y="394"/>
                    </a:lnTo>
                    <a:lnTo>
                      <a:pt x="3296" y="385"/>
                    </a:lnTo>
                    <a:lnTo>
                      <a:pt x="3300" y="375"/>
                    </a:lnTo>
                    <a:lnTo>
                      <a:pt x="3303" y="365"/>
                    </a:lnTo>
                    <a:lnTo>
                      <a:pt x="3307" y="355"/>
                    </a:lnTo>
                    <a:lnTo>
                      <a:pt x="3311" y="346"/>
                    </a:lnTo>
                    <a:lnTo>
                      <a:pt x="3315" y="336"/>
                    </a:lnTo>
                    <a:lnTo>
                      <a:pt x="3318" y="327"/>
                    </a:lnTo>
                    <a:lnTo>
                      <a:pt x="3322" y="318"/>
                    </a:lnTo>
                    <a:lnTo>
                      <a:pt x="3326" y="310"/>
                    </a:lnTo>
                    <a:lnTo>
                      <a:pt x="3330" y="302"/>
                    </a:lnTo>
                    <a:lnTo>
                      <a:pt x="3333" y="295"/>
                    </a:lnTo>
                    <a:lnTo>
                      <a:pt x="3337" y="288"/>
                    </a:lnTo>
                    <a:lnTo>
                      <a:pt x="3341" y="281"/>
                    </a:lnTo>
                    <a:lnTo>
                      <a:pt x="3345" y="276"/>
                    </a:lnTo>
                    <a:lnTo>
                      <a:pt x="3348" y="271"/>
                    </a:lnTo>
                    <a:lnTo>
                      <a:pt x="3352" y="266"/>
                    </a:lnTo>
                    <a:lnTo>
                      <a:pt x="3356" y="263"/>
                    </a:lnTo>
                    <a:lnTo>
                      <a:pt x="3359" y="260"/>
                    </a:lnTo>
                    <a:lnTo>
                      <a:pt x="3363" y="257"/>
                    </a:lnTo>
                    <a:lnTo>
                      <a:pt x="3367" y="255"/>
                    </a:lnTo>
                    <a:lnTo>
                      <a:pt x="3371" y="254"/>
                    </a:lnTo>
                    <a:lnTo>
                      <a:pt x="3374" y="253"/>
                    </a:lnTo>
                    <a:lnTo>
                      <a:pt x="3378" y="252"/>
                    </a:lnTo>
                    <a:lnTo>
                      <a:pt x="3382" y="252"/>
                    </a:lnTo>
                    <a:lnTo>
                      <a:pt x="3386" y="252"/>
                    </a:lnTo>
                    <a:lnTo>
                      <a:pt x="3389" y="253"/>
                    </a:lnTo>
                    <a:lnTo>
                      <a:pt x="3393" y="253"/>
                    </a:lnTo>
                    <a:lnTo>
                      <a:pt x="3396" y="254"/>
                    </a:lnTo>
                    <a:lnTo>
                      <a:pt x="3400" y="254"/>
                    </a:lnTo>
                    <a:lnTo>
                      <a:pt x="3404" y="254"/>
                    </a:lnTo>
                    <a:lnTo>
                      <a:pt x="3408" y="255"/>
                    </a:lnTo>
                    <a:lnTo>
                      <a:pt x="3411" y="255"/>
                    </a:lnTo>
                    <a:lnTo>
                      <a:pt x="3415" y="254"/>
                    </a:lnTo>
                    <a:lnTo>
                      <a:pt x="3419" y="254"/>
                    </a:lnTo>
                    <a:lnTo>
                      <a:pt x="3423" y="253"/>
                    </a:lnTo>
                    <a:lnTo>
                      <a:pt x="3426" y="251"/>
                    </a:lnTo>
                    <a:lnTo>
                      <a:pt x="3430" y="250"/>
                    </a:lnTo>
                    <a:lnTo>
                      <a:pt x="3434" y="247"/>
                    </a:lnTo>
                    <a:lnTo>
                      <a:pt x="3438" y="244"/>
                    </a:lnTo>
                    <a:lnTo>
                      <a:pt x="3441" y="240"/>
                    </a:lnTo>
                    <a:lnTo>
                      <a:pt x="3445" y="236"/>
                    </a:lnTo>
                    <a:lnTo>
                      <a:pt x="3449" y="231"/>
                    </a:lnTo>
                    <a:lnTo>
                      <a:pt x="3452" y="226"/>
                    </a:lnTo>
                    <a:lnTo>
                      <a:pt x="3456" y="220"/>
                    </a:lnTo>
                    <a:lnTo>
                      <a:pt x="3460" y="213"/>
                    </a:lnTo>
                    <a:lnTo>
                      <a:pt x="3464" y="206"/>
                    </a:lnTo>
                    <a:lnTo>
                      <a:pt x="3467" y="199"/>
                    </a:lnTo>
                    <a:lnTo>
                      <a:pt x="3471" y="191"/>
                    </a:lnTo>
                    <a:lnTo>
                      <a:pt x="3475" y="183"/>
                    </a:lnTo>
                    <a:lnTo>
                      <a:pt x="3479" y="175"/>
                    </a:lnTo>
                    <a:lnTo>
                      <a:pt x="3482" y="167"/>
                    </a:lnTo>
                    <a:lnTo>
                      <a:pt x="3486" y="158"/>
                    </a:lnTo>
                    <a:lnTo>
                      <a:pt x="3489" y="150"/>
                    </a:lnTo>
                    <a:lnTo>
                      <a:pt x="3493" y="142"/>
                    </a:lnTo>
                    <a:lnTo>
                      <a:pt x="3497" y="133"/>
                    </a:lnTo>
                    <a:lnTo>
                      <a:pt x="3501" y="125"/>
                    </a:lnTo>
                    <a:lnTo>
                      <a:pt x="3504" y="118"/>
                    </a:lnTo>
                    <a:lnTo>
                      <a:pt x="3508" y="110"/>
                    </a:lnTo>
                    <a:lnTo>
                      <a:pt x="3512" y="104"/>
                    </a:lnTo>
                    <a:lnTo>
                      <a:pt x="3516" y="97"/>
                    </a:lnTo>
                    <a:lnTo>
                      <a:pt x="3519" y="92"/>
                    </a:lnTo>
                    <a:lnTo>
                      <a:pt x="3523" y="86"/>
                    </a:lnTo>
                    <a:lnTo>
                      <a:pt x="3527" y="82"/>
                    </a:lnTo>
                    <a:lnTo>
                      <a:pt x="3531" y="78"/>
                    </a:lnTo>
                    <a:lnTo>
                      <a:pt x="3534" y="75"/>
                    </a:lnTo>
                    <a:lnTo>
                      <a:pt x="3538" y="72"/>
                    </a:lnTo>
                    <a:lnTo>
                      <a:pt x="3542" y="70"/>
                    </a:lnTo>
                    <a:lnTo>
                      <a:pt x="3545" y="69"/>
                    </a:lnTo>
                    <a:lnTo>
                      <a:pt x="3549" y="68"/>
                    </a:lnTo>
                    <a:lnTo>
                      <a:pt x="3553" y="68"/>
                    </a:lnTo>
                    <a:lnTo>
                      <a:pt x="3557" y="69"/>
                    </a:lnTo>
                    <a:lnTo>
                      <a:pt x="3560" y="70"/>
                    </a:lnTo>
                    <a:lnTo>
                      <a:pt x="3564" y="71"/>
                    </a:lnTo>
                    <a:lnTo>
                      <a:pt x="3568" y="73"/>
                    </a:lnTo>
                    <a:lnTo>
                      <a:pt x="3572" y="76"/>
                    </a:lnTo>
                    <a:lnTo>
                      <a:pt x="3575" y="78"/>
                    </a:lnTo>
                    <a:lnTo>
                      <a:pt x="3579" y="81"/>
                    </a:lnTo>
                    <a:lnTo>
                      <a:pt x="3582" y="83"/>
                    </a:lnTo>
                    <a:lnTo>
                      <a:pt x="3586" y="86"/>
                    </a:lnTo>
                    <a:lnTo>
                      <a:pt x="3590" y="89"/>
                    </a:lnTo>
                    <a:lnTo>
                      <a:pt x="3594" y="91"/>
                    </a:lnTo>
                    <a:lnTo>
                      <a:pt x="3597" y="94"/>
                    </a:lnTo>
                    <a:lnTo>
                      <a:pt x="3601" y="95"/>
                    </a:lnTo>
                    <a:lnTo>
                      <a:pt x="3605" y="97"/>
                    </a:lnTo>
                    <a:lnTo>
                      <a:pt x="3609" y="98"/>
                    </a:lnTo>
                    <a:lnTo>
                      <a:pt x="3612" y="99"/>
                    </a:lnTo>
                    <a:lnTo>
                      <a:pt x="3616" y="100"/>
                    </a:lnTo>
                    <a:lnTo>
                      <a:pt x="3620" y="100"/>
                    </a:lnTo>
                    <a:lnTo>
                      <a:pt x="3624" y="99"/>
                    </a:lnTo>
                    <a:lnTo>
                      <a:pt x="3627" y="98"/>
                    </a:lnTo>
                    <a:lnTo>
                      <a:pt x="3631" y="96"/>
                    </a:lnTo>
                    <a:lnTo>
                      <a:pt x="3635" y="94"/>
                    </a:lnTo>
                    <a:lnTo>
                      <a:pt x="3638" y="91"/>
                    </a:lnTo>
                    <a:lnTo>
                      <a:pt x="3642" y="87"/>
                    </a:lnTo>
                    <a:lnTo>
                      <a:pt x="3646" y="83"/>
                    </a:lnTo>
                    <a:lnTo>
                      <a:pt x="3650" y="79"/>
                    </a:lnTo>
                    <a:lnTo>
                      <a:pt x="3653" y="74"/>
                    </a:lnTo>
                    <a:lnTo>
                      <a:pt x="3657" y="69"/>
                    </a:lnTo>
                    <a:lnTo>
                      <a:pt x="3661" y="64"/>
                    </a:lnTo>
                    <a:lnTo>
                      <a:pt x="3665" y="58"/>
                    </a:lnTo>
                    <a:lnTo>
                      <a:pt x="3668" y="53"/>
                    </a:lnTo>
                    <a:lnTo>
                      <a:pt x="3672" y="47"/>
                    </a:lnTo>
                    <a:lnTo>
                      <a:pt x="3675" y="41"/>
                    </a:lnTo>
                    <a:lnTo>
                      <a:pt x="3679" y="36"/>
                    </a:lnTo>
                    <a:lnTo>
                      <a:pt x="3683" y="30"/>
                    </a:lnTo>
                    <a:lnTo>
                      <a:pt x="3687" y="25"/>
                    </a:lnTo>
                    <a:lnTo>
                      <a:pt x="3690" y="20"/>
                    </a:lnTo>
                    <a:lnTo>
                      <a:pt x="3694" y="16"/>
                    </a:lnTo>
                    <a:lnTo>
                      <a:pt x="3698" y="12"/>
                    </a:lnTo>
                    <a:lnTo>
                      <a:pt x="3702" y="8"/>
                    </a:lnTo>
                    <a:lnTo>
                      <a:pt x="3705" y="5"/>
                    </a:lnTo>
                    <a:lnTo>
                      <a:pt x="3709" y="3"/>
                    </a:lnTo>
                    <a:lnTo>
                      <a:pt x="3713" y="1"/>
                    </a:lnTo>
                    <a:lnTo>
                      <a:pt x="3717" y="1"/>
                    </a:lnTo>
                  </a:path>
                </a:pathLst>
              </a:custGeom>
              <a:noFill/>
              <a:ln w="76200" cap="flat">
                <a:solidFill>
                  <a:srgbClr val="7E2F8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5E1623B3-2FBB-47AD-A752-A48C94915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438" y="754187"/>
                <a:ext cx="425746" cy="369366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F7AF1-262D-4FDF-9058-6904AF495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573" y="755337"/>
                <a:ext cx="369366" cy="368216"/>
              </a:xfrm>
              <a:prstGeom prst="ellipse">
                <a:avLst/>
              </a:prstGeom>
              <a:solidFill>
                <a:srgbClr val="D95319"/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86242" y="551543"/>
                <a:ext cx="602716" cy="100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itchFamily="50" charset="-127"/>
                    <a:ea typeface="마루 부리 Beta" pitchFamily="50" charset="-127"/>
                  </a:rPr>
                  <a:t>+</a:t>
                </a:r>
                <a:endParaRPr kumimoji="0" lang="ko-KR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80000" y="563261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①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366059" y="551543"/>
              <a:ext cx="4416165" cy="2636008"/>
              <a:chOff x="7056014" y="551543"/>
              <a:chExt cx="4416165" cy="263600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056014" y="551543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40433" y="1394825"/>
                <a:ext cx="178833" cy="958679"/>
              </a:xfrm>
              <a:prstGeom prst="roundRect">
                <a:avLst/>
              </a:prstGeom>
              <a:solidFill>
                <a:srgbClr val="D95319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90696" y="1093283"/>
                <a:ext cx="178833" cy="1276001"/>
              </a:xfrm>
              <a:prstGeom prst="roundRect">
                <a:avLst/>
              </a:prstGeom>
              <a:solidFill>
                <a:srgbClr val="0072BD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7350938" y="2369285"/>
                <a:ext cx="342540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0668284" y="1953059"/>
                    <a:ext cx="803895" cy="8290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3" name="직사각형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284" y="1953058"/>
                    <a:ext cx="290736" cy="69686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모서리가 둥근 직사각형 16"/>
              <p:cNvSpPr/>
              <p:nvPr/>
            </p:nvSpPr>
            <p:spPr>
              <a:xfrm>
                <a:off x="9713404" y="2174281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8264858" y="2174281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04807" y="563261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②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8133" y="3670449"/>
              <a:ext cx="4416165" cy="2636008"/>
              <a:chOff x="1243268" y="3670449"/>
              <a:chExt cx="4416165" cy="2636008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1243268" y="3670449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27688" y="4513731"/>
                <a:ext cx="178833" cy="958679"/>
              </a:xfrm>
              <a:prstGeom prst="roundRect">
                <a:avLst/>
              </a:prstGeom>
              <a:solidFill>
                <a:srgbClr val="D95319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377950" y="4212190"/>
                <a:ext cx="178833" cy="1276001"/>
              </a:xfrm>
              <a:prstGeom prst="roundRect">
                <a:avLst/>
              </a:prstGeom>
              <a:solidFill>
                <a:srgbClr val="0072BD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1538192" y="5488191"/>
                <a:ext cx="342540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4855538" y="5071965"/>
                    <a:ext cx="803895" cy="8290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2" name="직사각형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538" y="5071964"/>
                    <a:ext cx="290736" cy="69686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모서리가 둥근 직사각형 25"/>
              <p:cNvSpPr/>
              <p:nvPr/>
            </p:nvSpPr>
            <p:spPr>
              <a:xfrm>
                <a:off x="3900659" y="5293187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452113" y="5293187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80000" y="3704383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③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414852" y="3670449"/>
              <a:ext cx="4183018" cy="2636008"/>
              <a:chOff x="7104807" y="3670449"/>
              <a:chExt cx="4183018" cy="263600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104807" y="3670449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7315965" y="4519031"/>
                <a:ext cx="3760700" cy="1249795"/>
              </a:xfrm>
              <a:custGeom>
                <a:avLst/>
                <a:gdLst>
                  <a:gd name="T0" fmla="*/ 39 w 2602"/>
                  <a:gd name="T1" fmla="*/ 13 h 1372"/>
                  <a:gd name="T2" fmla="*/ 81 w 2602"/>
                  <a:gd name="T3" fmla="*/ 52 h 1372"/>
                  <a:gd name="T4" fmla="*/ 123 w 2602"/>
                  <a:gd name="T5" fmla="*/ 116 h 1372"/>
                  <a:gd name="T6" fmla="*/ 164 w 2602"/>
                  <a:gd name="T7" fmla="*/ 204 h 1372"/>
                  <a:gd name="T8" fmla="*/ 206 w 2602"/>
                  <a:gd name="T9" fmla="*/ 311 h 1372"/>
                  <a:gd name="T10" fmla="*/ 248 w 2602"/>
                  <a:gd name="T11" fmla="*/ 434 h 1372"/>
                  <a:gd name="T12" fmla="*/ 289 w 2602"/>
                  <a:gd name="T13" fmla="*/ 566 h 1372"/>
                  <a:gd name="T14" fmla="*/ 331 w 2602"/>
                  <a:gd name="T15" fmla="*/ 703 h 1372"/>
                  <a:gd name="T16" fmla="*/ 372 w 2602"/>
                  <a:gd name="T17" fmla="*/ 840 h 1372"/>
                  <a:gd name="T18" fmla="*/ 414 w 2602"/>
                  <a:gd name="T19" fmla="*/ 970 h 1372"/>
                  <a:gd name="T20" fmla="*/ 456 w 2602"/>
                  <a:gd name="T21" fmla="*/ 1090 h 1372"/>
                  <a:gd name="T22" fmla="*/ 498 w 2602"/>
                  <a:gd name="T23" fmla="*/ 1192 h 1372"/>
                  <a:gd name="T24" fmla="*/ 539 w 2602"/>
                  <a:gd name="T25" fmla="*/ 1274 h 1372"/>
                  <a:gd name="T26" fmla="*/ 581 w 2602"/>
                  <a:gd name="T27" fmla="*/ 1333 h 1372"/>
                  <a:gd name="T28" fmla="*/ 623 w 2602"/>
                  <a:gd name="T29" fmla="*/ 1366 h 1372"/>
                  <a:gd name="T30" fmla="*/ 664 w 2602"/>
                  <a:gd name="T31" fmla="*/ 1371 h 1372"/>
                  <a:gd name="T32" fmla="*/ 706 w 2602"/>
                  <a:gd name="T33" fmla="*/ 1348 h 1372"/>
                  <a:gd name="T34" fmla="*/ 747 w 2602"/>
                  <a:gd name="T35" fmla="*/ 1300 h 1372"/>
                  <a:gd name="T36" fmla="*/ 789 w 2602"/>
                  <a:gd name="T37" fmla="*/ 1226 h 1372"/>
                  <a:gd name="T38" fmla="*/ 831 w 2602"/>
                  <a:gd name="T39" fmla="*/ 1130 h 1372"/>
                  <a:gd name="T40" fmla="*/ 873 w 2602"/>
                  <a:gd name="T41" fmla="*/ 1017 h 1372"/>
                  <a:gd name="T42" fmla="*/ 914 w 2602"/>
                  <a:gd name="T43" fmla="*/ 890 h 1372"/>
                  <a:gd name="T44" fmla="*/ 956 w 2602"/>
                  <a:gd name="T45" fmla="*/ 755 h 1372"/>
                  <a:gd name="T46" fmla="*/ 998 w 2602"/>
                  <a:gd name="T47" fmla="*/ 617 h 1372"/>
                  <a:gd name="T48" fmla="*/ 1039 w 2602"/>
                  <a:gd name="T49" fmla="*/ 482 h 1372"/>
                  <a:gd name="T50" fmla="*/ 1081 w 2602"/>
                  <a:gd name="T51" fmla="*/ 356 h 1372"/>
                  <a:gd name="T52" fmla="*/ 1122 w 2602"/>
                  <a:gd name="T53" fmla="*/ 242 h 1372"/>
                  <a:gd name="T54" fmla="*/ 1164 w 2602"/>
                  <a:gd name="T55" fmla="*/ 147 h 1372"/>
                  <a:gd name="T56" fmla="*/ 1206 w 2602"/>
                  <a:gd name="T57" fmla="*/ 73 h 1372"/>
                  <a:gd name="T58" fmla="*/ 1248 w 2602"/>
                  <a:gd name="T59" fmla="*/ 24 h 1372"/>
                  <a:gd name="T60" fmla="*/ 1289 w 2602"/>
                  <a:gd name="T61" fmla="*/ 2 h 1372"/>
                  <a:gd name="T62" fmla="*/ 1331 w 2602"/>
                  <a:gd name="T63" fmla="*/ 7 h 1372"/>
                  <a:gd name="T64" fmla="*/ 1372 w 2602"/>
                  <a:gd name="T65" fmla="*/ 39 h 1372"/>
                  <a:gd name="T66" fmla="*/ 1414 w 2602"/>
                  <a:gd name="T67" fmla="*/ 98 h 1372"/>
                  <a:gd name="T68" fmla="*/ 1456 w 2602"/>
                  <a:gd name="T69" fmla="*/ 180 h 1372"/>
                  <a:gd name="T70" fmla="*/ 1497 w 2602"/>
                  <a:gd name="T71" fmla="*/ 283 h 1372"/>
                  <a:gd name="T72" fmla="*/ 1539 w 2602"/>
                  <a:gd name="T73" fmla="*/ 402 h 1372"/>
                  <a:gd name="T74" fmla="*/ 1581 w 2602"/>
                  <a:gd name="T75" fmla="*/ 532 h 1372"/>
                  <a:gd name="T76" fmla="*/ 1623 w 2602"/>
                  <a:gd name="T77" fmla="*/ 669 h 1372"/>
                  <a:gd name="T78" fmla="*/ 1664 w 2602"/>
                  <a:gd name="T79" fmla="*/ 806 h 1372"/>
                  <a:gd name="T80" fmla="*/ 1706 w 2602"/>
                  <a:gd name="T81" fmla="*/ 939 h 1372"/>
                  <a:gd name="T82" fmla="*/ 1747 w 2602"/>
                  <a:gd name="T83" fmla="*/ 1061 h 1372"/>
                  <a:gd name="T84" fmla="*/ 1789 w 2602"/>
                  <a:gd name="T85" fmla="*/ 1168 h 1372"/>
                  <a:gd name="T86" fmla="*/ 1831 w 2602"/>
                  <a:gd name="T87" fmla="*/ 1256 h 1372"/>
                  <a:gd name="T88" fmla="*/ 1872 w 2602"/>
                  <a:gd name="T89" fmla="*/ 1321 h 1372"/>
                  <a:gd name="T90" fmla="*/ 1914 w 2602"/>
                  <a:gd name="T91" fmla="*/ 1360 h 1372"/>
                  <a:gd name="T92" fmla="*/ 1956 w 2602"/>
                  <a:gd name="T93" fmla="*/ 1372 h 1372"/>
                  <a:gd name="T94" fmla="*/ 1998 w 2602"/>
                  <a:gd name="T95" fmla="*/ 1357 h 1372"/>
                  <a:gd name="T96" fmla="*/ 2039 w 2602"/>
                  <a:gd name="T97" fmla="*/ 1314 h 1372"/>
                  <a:gd name="T98" fmla="*/ 2081 w 2602"/>
                  <a:gd name="T99" fmla="*/ 1246 h 1372"/>
                  <a:gd name="T100" fmla="*/ 2122 w 2602"/>
                  <a:gd name="T101" fmla="*/ 1156 h 1372"/>
                  <a:gd name="T102" fmla="*/ 2164 w 2602"/>
                  <a:gd name="T103" fmla="*/ 1046 h 1372"/>
                  <a:gd name="T104" fmla="*/ 2206 w 2602"/>
                  <a:gd name="T105" fmla="*/ 923 h 1372"/>
                  <a:gd name="T106" fmla="*/ 2247 w 2602"/>
                  <a:gd name="T107" fmla="*/ 789 h 1372"/>
                  <a:gd name="T108" fmla="*/ 2289 w 2602"/>
                  <a:gd name="T109" fmla="*/ 652 h 1372"/>
                  <a:gd name="T110" fmla="*/ 2331 w 2602"/>
                  <a:gd name="T111" fmla="*/ 516 h 1372"/>
                  <a:gd name="T112" fmla="*/ 2372 w 2602"/>
                  <a:gd name="T113" fmla="*/ 386 h 1372"/>
                  <a:gd name="T114" fmla="*/ 2414 w 2602"/>
                  <a:gd name="T115" fmla="*/ 269 h 1372"/>
                  <a:gd name="T116" fmla="*/ 2456 w 2602"/>
                  <a:gd name="T117" fmla="*/ 169 h 1372"/>
                  <a:gd name="T118" fmla="*/ 2497 w 2602"/>
                  <a:gd name="T119" fmla="*/ 89 h 1372"/>
                  <a:gd name="T120" fmla="*/ 2539 w 2602"/>
                  <a:gd name="T121" fmla="*/ 34 h 1372"/>
                  <a:gd name="T122" fmla="*/ 2581 w 2602"/>
                  <a:gd name="T123" fmla="*/ 5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2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21" y="4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9" y="7"/>
                    </a:lnTo>
                    <a:lnTo>
                      <a:pt x="32" y="8"/>
                    </a:lnTo>
                    <a:lnTo>
                      <a:pt x="34" y="9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2" y="14"/>
                    </a:lnTo>
                    <a:lnTo>
                      <a:pt x="45" y="16"/>
                    </a:lnTo>
                    <a:lnTo>
                      <a:pt x="47" y="18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5" y="24"/>
                    </a:lnTo>
                    <a:lnTo>
                      <a:pt x="57" y="26"/>
                    </a:lnTo>
                    <a:lnTo>
                      <a:pt x="60" y="29"/>
                    </a:lnTo>
                    <a:lnTo>
                      <a:pt x="63" y="31"/>
                    </a:lnTo>
                    <a:lnTo>
                      <a:pt x="65" y="34"/>
                    </a:lnTo>
                    <a:lnTo>
                      <a:pt x="68" y="37"/>
                    </a:lnTo>
                    <a:lnTo>
                      <a:pt x="71" y="39"/>
                    </a:lnTo>
                    <a:lnTo>
                      <a:pt x="73" y="42"/>
                    </a:lnTo>
                    <a:lnTo>
                      <a:pt x="76" y="45"/>
                    </a:lnTo>
                    <a:lnTo>
                      <a:pt x="78" y="49"/>
                    </a:lnTo>
                    <a:lnTo>
                      <a:pt x="81" y="52"/>
                    </a:lnTo>
                    <a:lnTo>
                      <a:pt x="84" y="55"/>
                    </a:lnTo>
                    <a:lnTo>
                      <a:pt x="86" y="58"/>
                    </a:lnTo>
                    <a:lnTo>
                      <a:pt x="89" y="62"/>
                    </a:lnTo>
                    <a:lnTo>
                      <a:pt x="92" y="65"/>
                    </a:lnTo>
                    <a:lnTo>
                      <a:pt x="94" y="69"/>
                    </a:lnTo>
                    <a:lnTo>
                      <a:pt x="96" y="73"/>
                    </a:lnTo>
                    <a:lnTo>
                      <a:pt x="99" y="77"/>
                    </a:lnTo>
                    <a:lnTo>
                      <a:pt x="102" y="81"/>
                    </a:lnTo>
                    <a:lnTo>
                      <a:pt x="104" y="85"/>
                    </a:lnTo>
                    <a:lnTo>
                      <a:pt x="107" y="89"/>
                    </a:lnTo>
                    <a:lnTo>
                      <a:pt x="110" y="94"/>
                    </a:lnTo>
                    <a:lnTo>
                      <a:pt x="112" y="98"/>
                    </a:lnTo>
                    <a:lnTo>
                      <a:pt x="115" y="103"/>
                    </a:lnTo>
                    <a:lnTo>
                      <a:pt x="117" y="107"/>
                    </a:lnTo>
                    <a:lnTo>
                      <a:pt x="120" y="112"/>
                    </a:lnTo>
                    <a:lnTo>
                      <a:pt x="123" y="116"/>
                    </a:lnTo>
                    <a:lnTo>
                      <a:pt x="125" y="121"/>
                    </a:lnTo>
                    <a:lnTo>
                      <a:pt x="128" y="126"/>
                    </a:lnTo>
                    <a:lnTo>
                      <a:pt x="131" y="131"/>
                    </a:lnTo>
                    <a:lnTo>
                      <a:pt x="133" y="136"/>
                    </a:lnTo>
                    <a:lnTo>
                      <a:pt x="136" y="142"/>
                    </a:lnTo>
                    <a:lnTo>
                      <a:pt x="138" y="147"/>
                    </a:lnTo>
                    <a:lnTo>
                      <a:pt x="141" y="152"/>
                    </a:lnTo>
                    <a:lnTo>
                      <a:pt x="143" y="158"/>
                    </a:lnTo>
                    <a:lnTo>
                      <a:pt x="146" y="163"/>
                    </a:lnTo>
                    <a:lnTo>
                      <a:pt x="149" y="169"/>
                    </a:lnTo>
                    <a:lnTo>
                      <a:pt x="151" y="175"/>
                    </a:lnTo>
                    <a:lnTo>
                      <a:pt x="154" y="180"/>
                    </a:lnTo>
                    <a:lnTo>
                      <a:pt x="156" y="186"/>
                    </a:lnTo>
                    <a:lnTo>
                      <a:pt x="159" y="192"/>
                    </a:lnTo>
                    <a:lnTo>
                      <a:pt x="162" y="198"/>
                    </a:lnTo>
                    <a:lnTo>
                      <a:pt x="164" y="204"/>
                    </a:lnTo>
                    <a:lnTo>
                      <a:pt x="167" y="211"/>
                    </a:lnTo>
                    <a:lnTo>
                      <a:pt x="170" y="217"/>
                    </a:lnTo>
                    <a:lnTo>
                      <a:pt x="172" y="223"/>
                    </a:lnTo>
                    <a:lnTo>
                      <a:pt x="175" y="229"/>
                    </a:lnTo>
                    <a:lnTo>
                      <a:pt x="177" y="236"/>
                    </a:lnTo>
                    <a:lnTo>
                      <a:pt x="180" y="242"/>
                    </a:lnTo>
                    <a:lnTo>
                      <a:pt x="183" y="249"/>
                    </a:lnTo>
                    <a:lnTo>
                      <a:pt x="185" y="256"/>
                    </a:lnTo>
                    <a:lnTo>
                      <a:pt x="188" y="262"/>
                    </a:lnTo>
                    <a:lnTo>
                      <a:pt x="190" y="269"/>
                    </a:lnTo>
                    <a:lnTo>
                      <a:pt x="193" y="276"/>
                    </a:lnTo>
                    <a:lnTo>
                      <a:pt x="195" y="283"/>
                    </a:lnTo>
                    <a:lnTo>
                      <a:pt x="198" y="290"/>
                    </a:lnTo>
                    <a:lnTo>
                      <a:pt x="201" y="297"/>
                    </a:lnTo>
                    <a:lnTo>
                      <a:pt x="203" y="304"/>
                    </a:lnTo>
                    <a:lnTo>
                      <a:pt x="206" y="311"/>
                    </a:lnTo>
                    <a:lnTo>
                      <a:pt x="209" y="319"/>
                    </a:lnTo>
                    <a:lnTo>
                      <a:pt x="211" y="326"/>
                    </a:lnTo>
                    <a:lnTo>
                      <a:pt x="214" y="333"/>
                    </a:lnTo>
                    <a:lnTo>
                      <a:pt x="216" y="341"/>
                    </a:lnTo>
                    <a:lnTo>
                      <a:pt x="219" y="348"/>
                    </a:lnTo>
                    <a:lnTo>
                      <a:pt x="222" y="356"/>
                    </a:lnTo>
                    <a:lnTo>
                      <a:pt x="224" y="363"/>
                    </a:lnTo>
                    <a:lnTo>
                      <a:pt x="227" y="371"/>
                    </a:lnTo>
                    <a:lnTo>
                      <a:pt x="230" y="379"/>
                    </a:lnTo>
                    <a:lnTo>
                      <a:pt x="232" y="386"/>
                    </a:lnTo>
                    <a:lnTo>
                      <a:pt x="234" y="394"/>
                    </a:lnTo>
                    <a:lnTo>
                      <a:pt x="237" y="402"/>
                    </a:lnTo>
                    <a:lnTo>
                      <a:pt x="240" y="410"/>
                    </a:lnTo>
                    <a:lnTo>
                      <a:pt x="242" y="418"/>
                    </a:lnTo>
                    <a:lnTo>
                      <a:pt x="245" y="426"/>
                    </a:lnTo>
                    <a:lnTo>
                      <a:pt x="248" y="434"/>
                    </a:lnTo>
                    <a:lnTo>
                      <a:pt x="250" y="442"/>
                    </a:lnTo>
                    <a:lnTo>
                      <a:pt x="253" y="450"/>
                    </a:lnTo>
                    <a:lnTo>
                      <a:pt x="255" y="458"/>
                    </a:lnTo>
                    <a:lnTo>
                      <a:pt x="258" y="466"/>
                    </a:lnTo>
                    <a:lnTo>
                      <a:pt x="261" y="474"/>
                    </a:lnTo>
                    <a:lnTo>
                      <a:pt x="263" y="482"/>
                    </a:lnTo>
                    <a:lnTo>
                      <a:pt x="266" y="491"/>
                    </a:lnTo>
                    <a:lnTo>
                      <a:pt x="269" y="499"/>
                    </a:lnTo>
                    <a:lnTo>
                      <a:pt x="271" y="507"/>
                    </a:lnTo>
                    <a:lnTo>
                      <a:pt x="274" y="516"/>
                    </a:lnTo>
                    <a:lnTo>
                      <a:pt x="276" y="524"/>
                    </a:lnTo>
                    <a:lnTo>
                      <a:pt x="279" y="532"/>
                    </a:lnTo>
                    <a:lnTo>
                      <a:pt x="281" y="541"/>
                    </a:lnTo>
                    <a:lnTo>
                      <a:pt x="284" y="549"/>
                    </a:lnTo>
                    <a:lnTo>
                      <a:pt x="287" y="558"/>
                    </a:lnTo>
                    <a:lnTo>
                      <a:pt x="289" y="566"/>
                    </a:lnTo>
                    <a:lnTo>
                      <a:pt x="292" y="575"/>
                    </a:lnTo>
                    <a:lnTo>
                      <a:pt x="294" y="583"/>
                    </a:lnTo>
                    <a:lnTo>
                      <a:pt x="297" y="592"/>
                    </a:lnTo>
                    <a:lnTo>
                      <a:pt x="300" y="600"/>
                    </a:lnTo>
                    <a:lnTo>
                      <a:pt x="302" y="609"/>
                    </a:lnTo>
                    <a:lnTo>
                      <a:pt x="305" y="617"/>
                    </a:lnTo>
                    <a:lnTo>
                      <a:pt x="308" y="626"/>
                    </a:lnTo>
                    <a:lnTo>
                      <a:pt x="310" y="635"/>
                    </a:lnTo>
                    <a:lnTo>
                      <a:pt x="313" y="643"/>
                    </a:lnTo>
                    <a:lnTo>
                      <a:pt x="315" y="652"/>
                    </a:lnTo>
                    <a:lnTo>
                      <a:pt x="318" y="661"/>
                    </a:lnTo>
                    <a:lnTo>
                      <a:pt x="321" y="669"/>
                    </a:lnTo>
                    <a:lnTo>
                      <a:pt x="323" y="677"/>
                    </a:lnTo>
                    <a:lnTo>
                      <a:pt x="326" y="686"/>
                    </a:lnTo>
                    <a:lnTo>
                      <a:pt x="328" y="695"/>
                    </a:lnTo>
                    <a:lnTo>
                      <a:pt x="331" y="703"/>
                    </a:lnTo>
                    <a:lnTo>
                      <a:pt x="333" y="712"/>
                    </a:lnTo>
                    <a:lnTo>
                      <a:pt x="336" y="721"/>
                    </a:lnTo>
                    <a:lnTo>
                      <a:pt x="339" y="729"/>
                    </a:lnTo>
                    <a:lnTo>
                      <a:pt x="341" y="738"/>
                    </a:lnTo>
                    <a:lnTo>
                      <a:pt x="344" y="746"/>
                    </a:lnTo>
                    <a:lnTo>
                      <a:pt x="347" y="755"/>
                    </a:lnTo>
                    <a:lnTo>
                      <a:pt x="349" y="764"/>
                    </a:lnTo>
                    <a:lnTo>
                      <a:pt x="352" y="772"/>
                    </a:lnTo>
                    <a:lnTo>
                      <a:pt x="354" y="781"/>
                    </a:lnTo>
                    <a:lnTo>
                      <a:pt x="357" y="789"/>
                    </a:lnTo>
                    <a:lnTo>
                      <a:pt x="360" y="798"/>
                    </a:lnTo>
                    <a:lnTo>
                      <a:pt x="362" y="806"/>
                    </a:lnTo>
                    <a:lnTo>
                      <a:pt x="365" y="815"/>
                    </a:lnTo>
                    <a:lnTo>
                      <a:pt x="368" y="823"/>
                    </a:lnTo>
                    <a:lnTo>
                      <a:pt x="370" y="832"/>
                    </a:lnTo>
                    <a:lnTo>
                      <a:pt x="372" y="840"/>
                    </a:lnTo>
                    <a:lnTo>
                      <a:pt x="375" y="848"/>
                    </a:lnTo>
                    <a:lnTo>
                      <a:pt x="378" y="857"/>
                    </a:lnTo>
                    <a:lnTo>
                      <a:pt x="380" y="865"/>
                    </a:lnTo>
                    <a:lnTo>
                      <a:pt x="383" y="874"/>
                    </a:lnTo>
                    <a:lnTo>
                      <a:pt x="386" y="882"/>
                    </a:lnTo>
                    <a:lnTo>
                      <a:pt x="388" y="890"/>
                    </a:lnTo>
                    <a:lnTo>
                      <a:pt x="391" y="898"/>
                    </a:lnTo>
                    <a:lnTo>
                      <a:pt x="393" y="907"/>
                    </a:lnTo>
                    <a:lnTo>
                      <a:pt x="396" y="914"/>
                    </a:lnTo>
                    <a:lnTo>
                      <a:pt x="399" y="923"/>
                    </a:lnTo>
                    <a:lnTo>
                      <a:pt x="401" y="931"/>
                    </a:lnTo>
                    <a:lnTo>
                      <a:pt x="404" y="939"/>
                    </a:lnTo>
                    <a:lnTo>
                      <a:pt x="407" y="947"/>
                    </a:lnTo>
                    <a:lnTo>
                      <a:pt x="409" y="955"/>
                    </a:lnTo>
                    <a:lnTo>
                      <a:pt x="412" y="963"/>
                    </a:lnTo>
                    <a:lnTo>
                      <a:pt x="414" y="970"/>
                    </a:lnTo>
                    <a:lnTo>
                      <a:pt x="417" y="978"/>
                    </a:lnTo>
                    <a:lnTo>
                      <a:pt x="419" y="986"/>
                    </a:lnTo>
                    <a:lnTo>
                      <a:pt x="422" y="994"/>
                    </a:lnTo>
                    <a:lnTo>
                      <a:pt x="425" y="1001"/>
                    </a:lnTo>
                    <a:lnTo>
                      <a:pt x="427" y="1009"/>
                    </a:lnTo>
                    <a:lnTo>
                      <a:pt x="430" y="1017"/>
                    </a:lnTo>
                    <a:lnTo>
                      <a:pt x="432" y="1024"/>
                    </a:lnTo>
                    <a:lnTo>
                      <a:pt x="435" y="1032"/>
                    </a:lnTo>
                    <a:lnTo>
                      <a:pt x="438" y="1039"/>
                    </a:lnTo>
                    <a:lnTo>
                      <a:pt x="440" y="1046"/>
                    </a:lnTo>
                    <a:lnTo>
                      <a:pt x="443" y="1054"/>
                    </a:lnTo>
                    <a:lnTo>
                      <a:pt x="446" y="1061"/>
                    </a:lnTo>
                    <a:lnTo>
                      <a:pt x="448" y="1068"/>
                    </a:lnTo>
                    <a:lnTo>
                      <a:pt x="451" y="1075"/>
                    </a:lnTo>
                    <a:lnTo>
                      <a:pt x="453" y="1082"/>
                    </a:lnTo>
                    <a:lnTo>
                      <a:pt x="456" y="1090"/>
                    </a:lnTo>
                    <a:lnTo>
                      <a:pt x="459" y="1096"/>
                    </a:lnTo>
                    <a:lnTo>
                      <a:pt x="461" y="1103"/>
                    </a:lnTo>
                    <a:lnTo>
                      <a:pt x="464" y="1110"/>
                    </a:lnTo>
                    <a:lnTo>
                      <a:pt x="466" y="1117"/>
                    </a:lnTo>
                    <a:lnTo>
                      <a:pt x="469" y="1124"/>
                    </a:lnTo>
                    <a:lnTo>
                      <a:pt x="471" y="1130"/>
                    </a:lnTo>
                    <a:lnTo>
                      <a:pt x="474" y="1137"/>
                    </a:lnTo>
                    <a:lnTo>
                      <a:pt x="477" y="1143"/>
                    </a:lnTo>
                    <a:lnTo>
                      <a:pt x="479" y="1150"/>
                    </a:lnTo>
                    <a:lnTo>
                      <a:pt x="482" y="1156"/>
                    </a:lnTo>
                    <a:lnTo>
                      <a:pt x="485" y="1162"/>
                    </a:lnTo>
                    <a:lnTo>
                      <a:pt x="487" y="1168"/>
                    </a:lnTo>
                    <a:lnTo>
                      <a:pt x="490" y="1174"/>
                    </a:lnTo>
                    <a:lnTo>
                      <a:pt x="492" y="1180"/>
                    </a:lnTo>
                    <a:lnTo>
                      <a:pt x="495" y="1186"/>
                    </a:lnTo>
                    <a:lnTo>
                      <a:pt x="498" y="1192"/>
                    </a:lnTo>
                    <a:lnTo>
                      <a:pt x="500" y="1198"/>
                    </a:lnTo>
                    <a:lnTo>
                      <a:pt x="503" y="1204"/>
                    </a:lnTo>
                    <a:lnTo>
                      <a:pt x="506" y="1209"/>
                    </a:lnTo>
                    <a:lnTo>
                      <a:pt x="508" y="1215"/>
                    </a:lnTo>
                    <a:lnTo>
                      <a:pt x="510" y="1220"/>
                    </a:lnTo>
                    <a:lnTo>
                      <a:pt x="513" y="1226"/>
                    </a:lnTo>
                    <a:lnTo>
                      <a:pt x="516" y="1231"/>
                    </a:lnTo>
                    <a:lnTo>
                      <a:pt x="518" y="1236"/>
                    </a:lnTo>
                    <a:lnTo>
                      <a:pt x="521" y="1241"/>
                    </a:lnTo>
                    <a:lnTo>
                      <a:pt x="524" y="1246"/>
                    </a:lnTo>
                    <a:lnTo>
                      <a:pt x="526" y="1251"/>
                    </a:lnTo>
                    <a:lnTo>
                      <a:pt x="529" y="1256"/>
                    </a:lnTo>
                    <a:lnTo>
                      <a:pt x="531" y="1261"/>
                    </a:lnTo>
                    <a:lnTo>
                      <a:pt x="534" y="1265"/>
                    </a:lnTo>
                    <a:lnTo>
                      <a:pt x="537" y="1270"/>
                    </a:lnTo>
                    <a:lnTo>
                      <a:pt x="539" y="1274"/>
                    </a:lnTo>
                    <a:lnTo>
                      <a:pt x="542" y="1279"/>
                    </a:lnTo>
                    <a:lnTo>
                      <a:pt x="545" y="1283"/>
                    </a:lnTo>
                    <a:lnTo>
                      <a:pt x="547" y="1288"/>
                    </a:lnTo>
                    <a:lnTo>
                      <a:pt x="550" y="1291"/>
                    </a:lnTo>
                    <a:lnTo>
                      <a:pt x="552" y="1295"/>
                    </a:lnTo>
                    <a:lnTo>
                      <a:pt x="555" y="1300"/>
                    </a:lnTo>
                    <a:lnTo>
                      <a:pt x="557" y="1303"/>
                    </a:lnTo>
                    <a:lnTo>
                      <a:pt x="560" y="1307"/>
                    </a:lnTo>
                    <a:lnTo>
                      <a:pt x="563" y="1310"/>
                    </a:lnTo>
                    <a:lnTo>
                      <a:pt x="565" y="1314"/>
                    </a:lnTo>
                    <a:lnTo>
                      <a:pt x="568" y="1318"/>
                    </a:lnTo>
                    <a:lnTo>
                      <a:pt x="570" y="1321"/>
                    </a:lnTo>
                    <a:lnTo>
                      <a:pt x="573" y="1324"/>
                    </a:lnTo>
                    <a:lnTo>
                      <a:pt x="576" y="1327"/>
                    </a:lnTo>
                    <a:lnTo>
                      <a:pt x="578" y="1330"/>
                    </a:lnTo>
                    <a:lnTo>
                      <a:pt x="581" y="1333"/>
                    </a:lnTo>
                    <a:lnTo>
                      <a:pt x="584" y="1336"/>
                    </a:lnTo>
                    <a:lnTo>
                      <a:pt x="586" y="1339"/>
                    </a:lnTo>
                    <a:lnTo>
                      <a:pt x="589" y="1341"/>
                    </a:lnTo>
                    <a:lnTo>
                      <a:pt x="591" y="1344"/>
                    </a:lnTo>
                    <a:lnTo>
                      <a:pt x="594" y="1346"/>
                    </a:lnTo>
                    <a:lnTo>
                      <a:pt x="597" y="1348"/>
                    </a:lnTo>
                    <a:lnTo>
                      <a:pt x="599" y="1351"/>
                    </a:lnTo>
                    <a:lnTo>
                      <a:pt x="602" y="1353"/>
                    </a:lnTo>
                    <a:lnTo>
                      <a:pt x="604" y="1355"/>
                    </a:lnTo>
                    <a:lnTo>
                      <a:pt x="607" y="1357"/>
                    </a:lnTo>
                    <a:lnTo>
                      <a:pt x="609" y="1358"/>
                    </a:lnTo>
                    <a:lnTo>
                      <a:pt x="612" y="1360"/>
                    </a:lnTo>
                    <a:lnTo>
                      <a:pt x="615" y="1362"/>
                    </a:lnTo>
                    <a:lnTo>
                      <a:pt x="617" y="1363"/>
                    </a:lnTo>
                    <a:lnTo>
                      <a:pt x="620" y="1364"/>
                    </a:lnTo>
                    <a:lnTo>
                      <a:pt x="623" y="1366"/>
                    </a:lnTo>
                    <a:lnTo>
                      <a:pt x="625" y="1367"/>
                    </a:lnTo>
                    <a:lnTo>
                      <a:pt x="628" y="1368"/>
                    </a:lnTo>
                    <a:lnTo>
                      <a:pt x="630" y="1369"/>
                    </a:lnTo>
                    <a:lnTo>
                      <a:pt x="633" y="1370"/>
                    </a:lnTo>
                    <a:lnTo>
                      <a:pt x="636" y="1370"/>
                    </a:lnTo>
                    <a:lnTo>
                      <a:pt x="638" y="1371"/>
                    </a:lnTo>
                    <a:lnTo>
                      <a:pt x="641" y="1371"/>
                    </a:lnTo>
                    <a:lnTo>
                      <a:pt x="644" y="1372"/>
                    </a:lnTo>
                    <a:lnTo>
                      <a:pt x="646" y="1372"/>
                    </a:lnTo>
                    <a:lnTo>
                      <a:pt x="649" y="1372"/>
                    </a:lnTo>
                    <a:lnTo>
                      <a:pt x="651" y="1372"/>
                    </a:lnTo>
                    <a:lnTo>
                      <a:pt x="654" y="1372"/>
                    </a:lnTo>
                    <a:lnTo>
                      <a:pt x="656" y="1372"/>
                    </a:lnTo>
                    <a:lnTo>
                      <a:pt x="659" y="1372"/>
                    </a:lnTo>
                    <a:lnTo>
                      <a:pt x="662" y="1371"/>
                    </a:lnTo>
                    <a:lnTo>
                      <a:pt x="664" y="1371"/>
                    </a:lnTo>
                    <a:lnTo>
                      <a:pt x="667" y="1370"/>
                    </a:lnTo>
                    <a:lnTo>
                      <a:pt x="669" y="1370"/>
                    </a:lnTo>
                    <a:lnTo>
                      <a:pt x="672" y="1369"/>
                    </a:lnTo>
                    <a:lnTo>
                      <a:pt x="675" y="1368"/>
                    </a:lnTo>
                    <a:lnTo>
                      <a:pt x="677" y="1367"/>
                    </a:lnTo>
                    <a:lnTo>
                      <a:pt x="680" y="1366"/>
                    </a:lnTo>
                    <a:lnTo>
                      <a:pt x="683" y="1364"/>
                    </a:lnTo>
                    <a:lnTo>
                      <a:pt x="685" y="1363"/>
                    </a:lnTo>
                    <a:lnTo>
                      <a:pt x="688" y="1362"/>
                    </a:lnTo>
                    <a:lnTo>
                      <a:pt x="690" y="1360"/>
                    </a:lnTo>
                    <a:lnTo>
                      <a:pt x="693" y="1358"/>
                    </a:lnTo>
                    <a:lnTo>
                      <a:pt x="696" y="1357"/>
                    </a:lnTo>
                    <a:lnTo>
                      <a:pt x="698" y="1355"/>
                    </a:lnTo>
                    <a:lnTo>
                      <a:pt x="701" y="1353"/>
                    </a:lnTo>
                    <a:lnTo>
                      <a:pt x="703" y="1351"/>
                    </a:lnTo>
                    <a:lnTo>
                      <a:pt x="706" y="1348"/>
                    </a:lnTo>
                    <a:lnTo>
                      <a:pt x="708" y="1346"/>
                    </a:lnTo>
                    <a:lnTo>
                      <a:pt x="711" y="1344"/>
                    </a:lnTo>
                    <a:lnTo>
                      <a:pt x="714" y="1341"/>
                    </a:lnTo>
                    <a:lnTo>
                      <a:pt x="716" y="1339"/>
                    </a:lnTo>
                    <a:lnTo>
                      <a:pt x="719" y="1336"/>
                    </a:lnTo>
                    <a:lnTo>
                      <a:pt x="722" y="1333"/>
                    </a:lnTo>
                    <a:lnTo>
                      <a:pt x="724" y="1330"/>
                    </a:lnTo>
                    <a:lnTo>
                      <a:pt x="727" y="1327"/>
                    </a:lnTo>
                    <a:lnTo>
                      <a:pt x="729" y="1324"/>
                    </a:lnTo>
                    <a:lnTo>
                      <a:pt x="732" y="1321"/>
                    </a:lnTo>
                    <a:lnTo>
                      <a:pt x="735" y="1318"/>
                    </a:lnTo>
                    <a:lnTo>
                      <a:pt x="737" y="1314"/>
                    </a:lnTo>
                    <a:lnTo>
                      <a:pt x="740" y="1310"/>
                    </a:lnTo>
                    <a:lnTo>
                      <a:pt x="743" y="1307"/>
                    </a:lnTo>
                    <a:lnTo>
                      <a:pt x="745" y="1303"/>
                    </a:lnTo>
                    <a:lnTo>
                      <a:pt x="747" y="1300"/>
                    </a:lnTo>
                    <a:lnTo>
                      <a:pt x="750" y="1295"/>
                    </a:lnTo>
                    <a:lnTo>
                      <a:pt x="753" y="1291"/>
                    </a:lnTo>
                    <a:lnTo>
                      <a:pt x="755" y="1288"/>
                    </a:lnTo>
                    <a:lnTo>
                      <a:pt x="758" y="1283"/>
                    </a:lnTo>
                    <a:lnTo>
                      <a:pt x="761" y="1279"/>
                    </a:lnTo>
                    <a:lnTo>
                      <a:pt x="763" y="1274"/>
                    </a:lnTo>
                    <a:lnTo>
                      <a:pt x="766" y="1270"/>
                    </a:lnTo>
                    <a:lnTo>
                      <a:pt x="768" y="1265"/>
                    </a:lnTo>
                    <a:lnTo>
                      <a:pt x="771" y="1261"/>
                    </a:lnTo>
                    <a:lnTo>
                      <a:pt x="774" y="1256"/>
                    </a:lnTo>
                    <a:lnTo>
                      <a:pt x="776" y="1251"/>
                    </a:lnTo>
                    <a:lnTo>
                      <a:pt x="779" y="1246"/>
                    </a:lnTo>
                    <a:lnTo>
                      <a:pt x="782" y="1241"/>
                    </a:lnTo>
                    <a:lnTo>
                      <a:pt x="784" y="1236"/>
                    </a:lnTo>
                    <a:lnTo>
                      <a:pt x="787" y="1231"/>
                    </a:lnTo>
                    <a:lnTo>
                      <a:pt x="789" y="1226"/>
                    </a:lnTo>
                    <a:lnTo>
                      <a:pt x="792" y="1220"/>
                    </a:lnTo>
                    <a:lnTo>
                      <a:pt x="794" y="1215"/>
                    </a:lnTo>
                    <a:lnTo>
                      <a:pt x="797" y="1209"/>
                    </a:lnTo>
                    <a:lnTo>
                      <a:pt x="800" y="1204"/>
                    </a:lnTo>
                    <a:lnTo>
                      <a:pt x="802" y="1198"/>
                    </a:lnTo>
                    <a:lnTo>
                      <a:pt x="805" y="1192"/>
                    </a:lnTo>
                    <a:lnTo>
                      <a:pt x="807" y="1186"/>
                    </a:lnTo>
                    <a:lnTo>
                      <a:pt x="810" y="1180"/>
                    </a:lnTo>
                    <a:lnTo>
                      <a:pt x="813" y="1174"/>
                    </a:lnTo>
                    <a:lnTo>
                      <a:pt x="815" y="1168"/>
                    </a:lnTo>
                    <a:lnTo>
                      <a:pt x="818" y="1162"/>
                    </a:lnTo>
                    <a:lnTo>
                      <a:pt x="821" y="1156"/>
                    </a:lnTo>
                    <a:lnTo>
                      <a:pt x="823" y="1150"/>
                    </a:lnTo>
                    <a:lnTo>
                      <a:pt x="826" y="1143"/>
                    </a:lnTo>
                    <a:lnTo>
                      <a:pt x="828" y="1137"/>
                    </a:lnTo>
                    <a:lnTo>
                      <a:pt x="831" y="1130"/>
                    </a:lnTo>
                    <a:lnTo>
                      <a:pt x="834" y="1124"/>
                    </a:lnTo>
                    <a:lnTo>
                      <a:pt x="836" y="1117"/>
                    </a:lnTo>
                    <a:lnTo>
                      <a:pt x="839" y="1110"/>
                    </a:lnTo>
                    <a:lnTo>
                      <a:pt x="841" y="1103"/>
                    </a:lnTo>
                    <a:lnTo>
                      <a:pt x="844" y="1096"/>
                    </a:lnTo>
                    <a:lnTo>
                      <a:pt x="846" y="1090"/>
                    </a:lnTo>
                    <a:lnTo>
                      <a:pt x="849" y="1082"/>
                    </a:lnTo>
                    <a:lnTo>
                      <a:pt x="852" y="1075"/>
                    </a:lnTo>
                    <a:lnTo>
                      <a:pt x="854" y="1068"/>
                    </a:lnTo>
                    <a:lnTo>
                      <a:pt x="857" y="1061"/>
                    </a:lnTo>
                    <a:lnTo>
                      <a:pt x="860" y="1054"/>
                    </a:lnTo>
                    <a:lnTo>
                      <a:pt x="862" y="1046"/>
                    </a:lnTo>
                    <a:lnTo>
                      <a:pt x="865" y="1039"/>
                    </a:lnTo>
                    <a:lnTo>
                      <a:pt x="867" y="1032"/>
                    </a:lnTo>
                    <a:lnTo>
                      <a:pt x="870" y="1024"/>
                    </a:lnTo>
                    <a:lnTo>
                      <a:pt x="873" y="1017"/>
                    </a:lnTo>
                    <a:lnTo>
                      <a:pt x="875" y="1009"/>
                    </a:lnTo>
                    <a:lnTo>
                      <a:pt x="878" y="1001"/>
                    </a:lnTo>
                    <a:lnTo>
                      <a:pt x="881" y="994"/>
                    </a:lnTo>
                    <a:lnTo>
                      <a:pt x="883" y="986"/>
                    </a:lnTo>
                    <a:lnTo>
                      <a:pt x="885" y="978"/>
                    </a:lnTo>
                    <a:lnTo>
                      <a:pt x="888" y="970"/>
                    </a:lnTo>
                    <a:lnTo>
                      <a:pt x="891" y="963"/>
                    </a:lnTo>
                    <a:lnTo>
                      <a:pt x="893" y="955"/>
                    </a:lnTo>
                    <a:lnTo>
                      <a:pt x="896" y="947"/>
                    </a:lnTo>
                    <a:lnTo>
                      <a:pt x="899" y="939"/>
                    </a:lnTo>
                    <a:lnTo>
                      <a:pt x="901" y="931"/>
                    </a:lnTo>
                    <a:lnTo>
                      <a:pt x="904" y="923"/>
                    </a:lnTo>
                    <a:lnTo>
                      <a:pt x="906" y="914"/>
                    </a:lnTo>
                    <a:lnTo>
                      <a:pt x="909" y="907"/>
                    </a:lnTo>
                    <a:lnTo>
                      <a:pt x="912" y="898"/>
                    </a:lnTo>
                    <a:lnTo>
                      <a:pt x="914" y="890"/>
                    </a:lnTo>
                    <a:lnTo>
                      <a:pt x="917" y="882"/>
                    </a:lnTo>
                    <a:lnTo>
                      <a:pt x="920" y="874"/>
                    </a:lnTo>
                    <a:lnTo>
                      <a:pt x="922" y="865"/>
                    </a:lnTo>
                    <a:lnTo>
                      <a:pt x="925" y="857"/>
                    </a:lnTo>
                    <a:lnTo>
                      <a:pt x="927" y="848"/>
                    </a:lnTo>
                    <a:lnTo>
                      <a:pt x="930" y="840"/>
                    </a:lnTo>
                    <a:lnTo>
                      <a:pt x="932" y="832"/>
                    </a:lnTo>
                    <a:lnTo>
                      <a:pt x="935" y="823"/>
                    </a:lnTo>
                    <a:lnTo>
                      <a:pt x="938" y="815"/>
                    </a:lnTo>
                    <a:lnTo>
                      <a:pt x="940" y="806"/>
                    </a:lnTo>
                    <a:lnTo>
                      <a:pt x="943" y="798"/>
                    </a:lnTo>
                    <a:lnTo>
                      <a:pt x="945" y="789"/>
                    </a:lnTo>
                    <a:lnTo>
                      <a:pt x="948" y="781"/>
                    </a:lnTo>
                    <a:lnTo>
                      <a:pt x="951" y="772"/>
                    </a:lnTo>
                    <a:lnTo>
                      <a:pt x="953" y="764"/>
                    </a:lnTo>
                    <a:lnTo>
                      <a:pt x="956" y="755"/>
                    </a:lnTo>
                    <a:lnTo>
                      <a:pt x="959" y="746"/>
                    </a:lnTo>
                    <a:lnTo>
                      <a:pt x="961" y="738"/>
                    </a:lnTo>
                    <a:lnTo>
                      <a:pt x="964" y="729"/>
                    </a:lnTo>
                    <a:lnTo>
                      <a:pt x="966" y="721"/>
                    </a:lnTo>
                    <a:lnTo>
                      <a:pt x="969" y="712"/>
                    </a:lnTo>
                    <a:lnTo>
                      <a:pt x="972" y="703"/>
                    </a:lnTo>
                    <a:lnTo>
                      <a:pt x="974" y="695"/>
                    </a:lnTo>
                    <a:lnTo>
                      <a:pt x="977" y="686"/>
                    </a:lnTo>
                    <a:lnTo>
                      <a:pt x="979" y="677"/>
                    </a:lnTo>
                    <a:lnTo>
                      <a:pt x="982" y="669"/>
                    </a:lnTo>
                    <a:lnTo>
                      <a:pt x="984" y="661"/>
                    </a:lnTo>
                    <a:lnTo>
                      <a:pt x="987" y="652"/>
                    </a:lnTo>
                    <a:lnTo>
                      <a:pt x="990" y="643"/>
                    </a:lnTo>
                    <a:lnTo>
                      <a:pt x="992" y="635"/>
                    </a:lnTo>
                    <a:lnTo>
                      <a:pt x="995" y="626"/>
                    </a:lnTo>
                    <a:lnTo>
                      <a:pt x="998" y="617"/>
                    </a:lnTo>
                    <a:lnTo>
                      <a:pt x="1000" y="609"/>
                    </a:lnTo>
                    <a:lnTo>
                      <a:pt x="1003" y="600"/>
                    </a:lnTo>
                    <a:lnTo>
                      <a:pt x="1005" y="592"/>
                    </a:lnTo>
                    <a:lnTo>
                      <a:pt x="1008" y="583"/>
                    </a:lnTo>
                    <a:lnTo>
                      <a:pt x="1011" y="575"/>
                    </a:lnTo>
                    <a:lnTo>
                      <a:pt x="1013" y="566"/>
                    </a:lnTo>
                    <a:lnTo>
                      <a:pt x="1016" y="558"/>
                    </a:lnTo>
                    <a:lnTo>
                      <a:pt x="1019" y="549"/>
                    </a:lnTo>
                    <a:lnTo>
                      <a:pt x="1021" y="541"/>
                    </a:lnTo>
                    <a:lnTo>
                      <a:pt x="1023" y="532"/>
                    </a:lnTo>
                    <a:lnTo>
                      <a:pt x="1026" y="524"/>
                    </a:lnTo>
                    <a:lnTo>
                      <a:pt x="1029" y="516"/>
                    </a:lnTo>
                    <a:lnTo>
                      <a:pt x="1031" y="507"/>
                    </a:lnTo>
                    <a:lnTo>
                      <a:pt x="1034" y="499"/>
                    </a:lnTo>
                    <a:lnTo>
                      <a:pt x="1037" y="491"/>
                    </a:lnTo>
                    <a:lnTo>
                      <a:pt x="1039" y="482"/>
                    </a:lnTo>
                    <a:lnTo>
                      <a:pt x="1042" y="474"/>
                    </a:lnTo>
                    <a:lnTo>
                      <a:pt x="1044" y="466"/>
                    </a:lnTo>
                    <a:lnTo>
                      <a:pt x="1047" y="458"/>
                    </a:lnTo>
                    <a:lnTo>
                      <a:pt x="1050" y="450"/>
                    </a:lnTo>
                    <a:lnTo>
                      <a:pt x="1052" y="442"/>
                    </a:lnTo>
                    <a:lnTo>
                      <a:pt x="1055" y="434"/>
                    </a:lnTo>
                    <a:lnTo>
                      <a:pt x="1058" y="426"/>
                    </a:lnTo>
                    <a:lnTo>
                      <a:pt x="1060" y="418"/>
                    </a:lnTo>
                    <a:lnTo>
                      <a:pt x="1063" y="410"/>
                    </a:lnTo>
                    <a:lnTo>
                      <a:pt x="1065" y="402"/>
                    </a:lnTo>
                    <a:lnTo>
                      <a:pt x="1068" y="394"/>
                    </a:lnTo>
                    <a:lnTo>
                      <a:pt x="1070" y="386"/>
                    </a:lnTo>
                    <a:lnTo>
                      <a:pt x="1073" y="379"/>
                    </a:lnTo>
                    <a:lnTo>
                      <a:pt x="1076" y="371"/>
                    </a:lnTo>
                    <a:lnTo>
                      <a:pt x="1078" y="363"/>
                    </a:lnTo>
                    <a:lnTo>
                      <a:pt x="1081" y="356"/>
                    </a:lnTo>
                    <a:lnTo>
                      <a:pt x="1083" y="348"/>
                    </a:lnTo>
                    <a:lnTo>
                      <a:pt x="1086" y="341"/>
                    </a:lnTo>
                    <a:lnTo>
                      <a:pt x="1089" y="333"/>
                    </a:lnTo>
                    <a:lnTo>
                      <a:pt x="1091" y="326"/>
                    </a:lnTo>
                    <a:lnTo>
                      <a:pt x="1094" y="319"/>
                    </a:lnTo>
                    <a:lnTo>
                      <a:pt x="1097" y="311"/>
                    </a:lnTo>
                    <a:lnTo>
                      <a:pt x="1099" y="304"/>
                    </a:lnTo>
                    <a:lnTo>
                      <a:pt x="1102" y="297"/>
                    </a:lnTo>
                    <a:lnTo>
                      <a:pt x="1104" y="290"/>
                    </a:lnTo>
                    <a:lnTo>
                      <a:pt x="1107" y="283"/>
                    </a:lnTo>
                    <a:lnTo>
                      <a:pt x="1110" y="276"/>
                    </a:lnTo>
                    <a:lnTo>
                      <a:pt x="1112" y="269"/>
                    </a:lnTo>
                    <a:lnTo>
                      <a:pt x="1115" y="262"/>
                    </a:lnTo>
                    <a:lnTo>
                      <a:pt x="1117" y="256"/>
                    </a:lnTo>
                    <a:lnTo>
                      <a:pt x="1120" y="249"/>
                    </a:lnTo>
                    <a:lnTo>
                      <a:pt x="1122" y="242"/>
                    </a:lnTo>
                    <a:lnTo>
                      <a:pt x="1125" y="236"/>
                    </a:lnTo>
                    <a:lnTo>
                      <a:pt x="1128" y="229"/>
                    </a:lnTo>
                    <a:lnTo>
                      <a:pt x="1130" y="223"/>
                    </a:lnTo>
                    <a:lnTo>
                      <a:pt x="1133" y="217"/>
                    </a:lnTo>
                    <a:lnTo>
                      <a:pt x="1135" y="211"/>
                    </a:lnTo>
                    <a:lnTo>
                      <a:pt x="1138" y="204"/>
                    </a:lnTo>
                    <a:lnTo>
                      <a:pt x="1141" y="198"/>
                    </a:lnTo>
                    <a:lnTo>
                      <a:pt x="1143" y="192"/>
                    </a:lnTo>
                    <a:lnTo>
                      <a:pt x="1146" y="186"/>
                    </a:lnTo>
                    <a:lnTo>
                      <a:pt x="1149" y="180"/>
                    </a:lnTo>
                    <a:lnTo>
                      <a:pt x="1151" y="175"/>
                    </a:lnTo>
                    <a:lnTo>
                      <a:pt x="1154" y="169"/>
                    </a:lnTo>
                    <a:lnTo>
                      <a:pt x="1156" y="163"/>
                    </a:lnTo>
                    <a:lnTo>
                      <a:pt x="1159" y="158"/>
                    </a:lnTo>
                    <a:lnTo>
                      <a:pt x="1161" y="152"/>
                    </a:lnTo>
                    <a:lnTo>
                      <a:pt x="1164" y="147"/>
                    </a:lnTo>
                    <a:lnTo>
                      <a:pt x="1167" y="142"/>
                    </a:lnTo>
                    <a:lnTo>
                      <a:pt x="1169" y="136"/>
                    </a:lnTo>
                    <a:lnTo>
                      <a:pt x="1172" y="131"/>
                    </a:lnTo>
                    <a:lnTo>
                      <a:pt x="1174" y="126"/>
                    </a:lnTo>
                    <a:lnTo>
                      <a:pt x="1177" y="121"/>
                    </a:lnTo>
                    <a:lnTo>
                      <a:pt x="1180" y="116"/>
                    </a:lnTo>
                    <a:lnTo>
                      <a:pt x="1182" y="112"/>
                    </a:lnTo>
                    <a:lnTo>
                      <a:pt x="1185" y="107"/>
                    </a:lnTo>
                    <a:lnTo>
                      <a:pt x="1188" y="103"/>
                    </a:lnTo>
                    <a:lnTo>
                      <a:pt x="1190" y="98"/>
                    </a:lnTo>
                    <a:lnTo>
                      <a:pt x="1193" y="94"/>
                    </a:lnTo>
                    <a:lnTo>
                      <a:pt x="1195" y="89"/>
                    </a:lnTo>
                    <a:lnTo>
                      <a:pt x="1198" y="85"/>
                    </a:lnTo>
                    <a:lnTo>
                      <a:pt x="1201" y="81"/>
                    </a:lnTo>
                    <a:lnTo>
                      <a:pt x="1203" y="77"/>
                    </a:lnTo>
                    <a:lnTo>
                      <a:pt x="1206" y="73"/>
                    </a:lnTo>
                    <a:lnTo>
                      <a:pt x="1208" y="69"/>
                    </a:lnTo>
                    <a:lnTo>
                      <a:pt x="1211" y="65"/>
                    </a:lnTo>
                    <a:lnTo>
                      <a:pt x="1213" y="62"/>
                    </a:lnTo>
                    <a:lnTo>
                      <a:pt x="1216" y="58"/>
                    </a:lnTo>
                    <a:lnTo>
                      <a:pt x="1219" y="55"/>
                    </a:lnTo>
                    <a:lnTo>
                      <a:pt x="1221" y="52"/>
                    </a:lnTo>
                    <a:lnTo>
                      <a:pt x="1224" y="49"/>
                    </a:lnTo>
                    <a:lnTo>
                      <a:pt x="1227" y="45"/>
                    </a:lnTo>
                    <a:lnTo>
                      <a:pt x="1229" y="42"/>
                    </a:lnTo>
                    <a:lnTo>
                      <a:pt x="1232" y="39"/>
                    </a:lnTo>
                    <a:lnTo>
                      <a:pt x="1234" y="37"/>
                    </a:lnTo>
                    <a:lnTo>
                      <a:pt x="1237" y="34"/>
                    </a:lnTo>
                    <a:lnTo>
                      <a:pt x="1240" y="31"/>
                    </a:lnTo>
                    <a:lnTo>
                      <a:pt x="1242" y="29"/>
                    </a:lnTo>
                    <a:lnTo>
                      <a:pt x="1245" y="26"/>
                    </a:lnTo>
                    <a:lnTo>
                      <a:pt x="1248" y="24"/>
                    </a:lnTo>
                    <a:lnTo>
                      <a:pt x="1250" y="22"/>
                    </a:lnTo>
                    <a:lnTo>
                      <a:pt x="1253" y="20"/>
                    </a:lnTo>
                    <a:lnTo>
                      <a:pt x="1255" y="18"/>
                    </a:lnTo>
                    <a:lnTo>
                      <a:pt x="1258" y="16"/>
                    </a:lnTo>
                    <a:lnTo>
                      <a:pt x="1260" y="14"/>
                    </a:lnTo>
                    <a:lnTo>
                      <a:pt x="1263" y="13"/>
                    </a:lnTo>
                    <a:lnTo>
                      <a:pt x="1266" y="11"/>
                    </a:lnTo>
                    <a:lnTo>
                      <a:pt x="1268" y="9"/>
                    </a:lnTo>
                    <a:lnTo>
                      <a:pt x="1271" y="8"/>
                    </a:lnTo>
                    <a:lnTo>
                      <a:pt x="1273" y="7"/>
                    </a:lnTo>
                    <a:lnTo>
                      <a:pt x="1276" y="6"/>
                    </a:lnTo>
                    <a:lnTo>
                      <a:pt x="1279" y="5"/>
                    </a:lnTo>
                    <a:lnTo>
                      <a:pt x="1281" y="4"/>
                    </a:lnTo>
                    <a:lnTo>
                      <a:pt x="1284" y="3"/>
                    </a:lnTo>
                    <a:lnTo>
                      <a:pt x="1287" y="2"/>
                    </a:lnTo>
                    <a:lnTo>
                      <a:pt x="1289" y="2"/>
                    </a:lnTo>
                    <a:lnTo>
                      <a:pt x="1292" y="1"/>
                    </a:lnTo>
                    <a:lnTo>
                      <a:pt x="1294" y="1"/>
                    </a:lnTo>
                    <a:lnTo>
                      <a:pt x="1297" y="1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1"/>
                    </a:lnTo>
                    <a:lnTo>
                      <a:pt x="1310" y="1"/>
                    </a:lnTo>
                    <a:lnTo>
                      <a:pt x="1312" y="1"/>
                    </a:lnTo>
                    <a:lnTo>
                      <a:pt x="1315" y="2"/>
                    </a:lnTo>
                    <a:lnTo>
                      <a:pt x="1318" y="2"/>
                    </a:lnTo>
                    <a:lnTo>
                      <a:pt x="1320" y="3"/>
                    </a:lnTo>
                    <a:lnTo>
                      <a:pt x="1323" y="4"/>
                    </a:lnTo>
                    <a:lnTo>
                      <a:pt x="1326" y="5"/>
                    </a:lnTo>
                    <a:lnTo>
                      <a:pt x="1328" y="6"/>
                    </a:lnTo>
                    <a:lnTo>
                      <a:pt x="1331" y="7"/>
                    </a:lnTo>
                    <a:lnTo>
                      <a:pt x="1333" y="8"/>
                    </a:lnTo>
                    <a:lnTo>
                      <a:pt x="1336" y="9"/>
                    </a:lnTo>
                    <a:lnTo>
                      <a:pt x="1339" y="11"/>
                    </a:lnTo>
                    <a:lnTo>
                      <a:pt x="1341" y="13"/>
                    </a:lnTo>
                    <a:lnTo>
                      <a:pt x="1344" y="14"/>
                    </a:lnTo>
                    <a:lnTo>
                      <a:pt x="1347" y="16"/>
                    </a:lnTo>
                    <a:lnTo>
                      <a:pt x="1349" y="18"/>
                    </a:lnTo>
                    <a:lnTo>
                      <a:pt x="1351" y="20"/>
                    </a:lnTo>
                    <a:lnTo>
                      <a:pt x="1354" y="22"/>
                    </a:lnTo>
                    <a:lnTo>
                      <a:pt x="1357" y="24"/>
                    </a:lnTo>
                    <a:lnTo>
                      <a:pt x="1359" y="26"/>
                    </a:lnTo>
                    <a:lnTo>
                      <a:pt x="1362" y="29"/>
                    </a:lnTo>
                    <a:lnTo>
                      <a:pt x="1365" y="31"/>
                    </a:lnTo>
                    <a:lnTo>
                      <a:pt x="1367" y="34"/>
                    </a:lnTo>
                    <a:lnTo>
                      <a:pt x="1370" y="37"/>
                    </a:lnTo>
                    <a:lnTo>
                      <a:pt x="1372" y="39"/>
                    </a:lnTo>
                    <a:lnTo>
                      <a:pt x="1375" y="42"/>
                    </a:lnTo>
                    <a:lnTo>
                      <a:pt x="1378" y="45"/>
                    </a:lnTo>
                    <a:lnTo>
                      <a:pt x="1380" y="49"/>
                    </a:lnTo>
                    <a:lnTo>
                      <a:pt x="1383" y="52"/>
                    </a:lnTo>
                    <a:lnTo>
                      <a:pt x="1386" y="55"/>
                    </a:lnTo>
                    <a:lnTo>
                      <a:pt x="1388" y="58"/>
                    </a:lnTo>
                    <a:lnTo>
                      <a:pt x="1391" y="62"/>
                    </a:lnTo>
                    <a:lnTo>
                      <a:pt x="1393" y="65"/>
                    </a:lnTo>
                    <a:lnTo>
                      <a:pt x="1396" y="69"/>
                    </a:lnTo>
                    <a:lnTo>
                      <a:pt x="1398" y="73"/>
                    </a:lnTo>
                    <a:lnTo>
                      <a:pt x="1401" y="77"/>
                    </a:lnTo>
                    <a:lnTo>
                      <a:pt x="1404" y="81"/>
                    </a:lnTo>
                    <a:lnTo>
                      <a:pt x="1406" y="85"/>
                    </a:lnTo>
                    <a:lnTo>
                      <a:pt x="1409" y="89"/>
                    </a:lnTo>
                    <a:lnTo>
                      <a:pt x="1411" y="94"/>
                    </a:lnTo>
                    <a:lnTo>
                      <a:pt x="1414" y="98"/>
                    </a:lnTo>
                    <a:lnTo>
                      <a:pt x="1417" y="103"/>
                    </a:lnTo>
                    <a:lnTo>
                      <a:pt x="1419" y="107"/>
                    </a:lnTo>
                    <a:lnTo>
                      <a:pt x="1422" y="112"/>
                    </a:lnTo>
                    <a:lnTo>
                      <a:pt x="1425" y="116"/>
                    </a:lnTo>
                    <a:lnTo>
                      <a:pt x="1427" y="121"/>
                    </a:lnTo>
                    <a:lnTo>
                      <a:pt x="1430" y="126"/>
                    </a:lnTo>
                    <a:lnTo>
                      <a:pt x="1432" y="131"/>
                    </a:lnTo>
                    <a:lnTo>
                      <a:pt x="1435" y="136"/>
                    </a:lnTo>
                    <a:lnTo>
                      <a:pt x="1438" y="142"/>
                    </a:lnTo>
                    <a:lnTo>
                      <a:pt x="1440" y="147"/>
                    </a:lnTo>
                    <a:lnTo>
                      <a:pt x="1443" y="152"/>
                    </a:lnTo>
                    <a:lnTo>
                      <a:pt x="1445" y="158"/>
                    </a:lnTo>
                    <a:lnTo>
                      <a:pt x="1448" y="163"/>
                    </a:lnTo>
                    <a:lnTo>
                      <a:pt x="1450" y="169"/>
                    </a:lnTo>
                    <a:lnTo>
                      <a:pt x="1453" y="175"/>
                    </a:lnTo>
                    <a:lnTo>
                      <a:pt x="1456" y="180"/>
                    </a:lnTo>
                    <a:lnTo>
                      <a:pt x="1458" y="186"/>
                    </a:lnTo>
                    <a:lnTo>
                      <a:pt x="1461" y="192"/>
                    </a:lnTo>
                    <a:lnTo>
                      <a:pt x="1464" y="198"/>
                    </a:lnTo>
                    <a:lnTo>
                      <a:pt x="1466" y="204"/>
                    </a:lnTo>
                    <a:lnTo>
                      <a:pt x="1469" y="211"/>
                    </a:lnTo>
                    <a:lnTo>
                      <a:pt x="1471" y="217"/>
                    </a:lnTo>
                    <a:lnTo>
                      <a:pt x="1474" y="223"/>
                    </a:lnTo>
                    <a:lnTo>
                      <a:pt x="1477" y="229"/>
                    </a:lnTo>
                    <a:lnTo>
                      <a:pt x="1479" y="236"/>
                    </a:lnTo>
                    <a:lnTo>
                      <a:pt x="1482" y="242"/>
                    </a:lnTo>
                    <a:lnTo>
                      <a:pt x="1485" y="249"/>
                    </a:lnTo>
                    <a:lnTo>
                      <a:pt x="1487" y="256"/>
                    </a:lnTo>
                    <a:lnTo>
                      <a:pt x="1489" y="262"/>
                    </a:lnTo>
                    <a:lnTo>
                      <a:pt x="1492" y="269"/>
                    </a:lnTo>
                    <a:lnTo>
                      <a:pt x="1495" y="276"/>
                    </a:lnTo>
                    <a:lnTo>
                      <a:pt x="1497" y="283"/>
                    </a:lnTo>
                    <a:lnTo>
                      <a:pt x="1500" y="290"/>
                    </a:lnTo>
                    <a:lnTo>
                      <a:pt x="1503" y="297"/>
                    </a:lnTo>
                    <a:lnTo>
                      <a:pt x="1505" y="304"/>
                    </a:lnTo>
                    <a:lnTo>
                      <a:pt x="1508" y="311"/>
                    </a:lnTo>
                    <a:lnTo>
                      <a:pt x="1510" y="319"/>
                    </a:lnTo>
                    <a:lnTo>
                      <a:pt x="1513" y="326"/>
                    </a:lnTo>
                    <a:lnTo>
                      <a:pt x="1516" y="333"/>
                    </a:lnTo>
                    <a:lnTo>
                      <a:pt x="1518" y="341"/>
                    </a:lnTo>
                    <a:lnTo>
                      <a:pt x="1521" y="348"/>
                    </a:lnTo>
                    <a:lnTo>
                      <a:pt x="1524" y="356"/>
                    </a:lnTo>
                    <a:lnTo>
                      <a:pt x="1526" y="363"/>
                    </a:lnTo>
                    <a:lnTo>
                      <a:pt x="1529" y="371"/>
                    </a:lnTo>
                    <a:lnTo>
                      <a:pt x="1531" y="379"/>
                    </a:lnTo>
                    <a:lnTo>
                      <a:pt x="1534" y="386"/>
                    </a:lnTo>
                    <a:lnTo>
                      <a:pt x="1536" y="394"/>
                    </a:lnTo>
                    <a:lnTo>
                      <a:pt x="1539" y="402"/>
                    </a:lnTo>
                    <a:lnTo>
                      <a:pt x="1542" y="410"/>
                    </a:lnTo>
                    <a:lnTo>
                      <a:pt x="1544" y="418"/>
                    </a:lnTo>
                    <a:lnTo>
                      <a:pt x="1547" y="426"/>
                    </a:lnTo>
                    <a:lnTo>
                      <a:pt x="1549" y="434"/>
                    </a:lnTo>
                    <a:lnTo>
                      <a:pt x="1552" y="442"/>
                    </a:lnTo>
                    <a:lnTo>
                      <a:pt x="1555" y="450"/>
                    </a:lnTo>
                    <a:lnTo>
                      <a:pt x="1557" y="458"/>
                    </a:lnTo>
                    <a:lnTo>
                      <a:pt x="1560" y="466"/>
                    </a:lnTo>
                    <a:lnTo>
                      <a:pt x="1563" y="474"/>
                    </a:lnTo>
                    <a:lnTo>
                      <a:pt x="1565" y="482"/>
                    </a:lnTo>
                    <a:lnTo>
                      <a:pt x="1568" y="491"/>
                    </a:lnTo>
                    <a:lnTo>
                      <a:pt x="1570" y="499"/>
                    </a:lnTo>
                    <a:lnTo>
                      <a:pt x="1573" y="507"/>
                    </a:lnTo>
                    <a:lnTo>
                      <a:pt x="1576" y="516"/>
                    </a:lnTo>
                    <a:lnTo>
                      <a:pt x="1578" y="524"/>
                    </a:lnTo>
                    <a:lnTo>
                      <a:pt x="1581" y="532"/>
                    </a:lnTo>
                    <a:lnTo>
                      <a:pt x="1583" y="541"/>
                    </a:lnTo>
                    <a:lnTo>
                      <a:pt x="1586" y="549"/>
                    </a:lnTo>
                    <a:lnTo>
                      <a:pt x="1588" y="558"/>
                    </a:lnTo>
                    <a:lnTo>
                      <a:pt x="1591" y="566"/>
                    </a:lnTo>
                    <a:lnTo>
                      <a:pt x="1594" y="575"/>
                    </a:lnTo>
                    <a:lnTo>
                      <a:pt x="1596" y="583"/>
                    </a:lnTo>
                    <a:lnTo>
                      <a:pt x="1599" y="592"/>
                    </a:lnTo>
                    <a:lnTo>
                      <a:pt x="1602" y="600"/>
                    </a:lnTo>
                    <a:lnTo>
                      <a:pt x="1604" y="609"/>
                    </a:lnTo>
                    <a:lnTo>
                      <a:pt x="1607" y="617"/>
                    </a:lnTo>
                    <a:lnTo>
                      <a:pt x="1609" y="626"/>
                    </a:lnTo>
                    <a:lnTo>
                      <a:pt x="1612" y="635"/>
                    </a:lnTo>
                    <a:lnTo>
                      <a:pt x="1615" y="643"/>
                    </a:lnTo>
                    <a:lnTo>
                      <a:pt x="1617" y="652"/>
                    </a:lnTo>
                    <a:lnTo>
                      <a:pt x="1620" y="661"/>
                    </a:lnTo>
                    <a:lnTo>
                      <a:pt x="1623" y="669"/>
                    </a:lnTo>
                    <a:lnTo>
                      <a:pt x="1625" y="677"/>
                    </a:lnTo>
                    <a:lnTo>
                      <a:pt x="1627" y="686"/>
                    </a:lnTo>
                    <a:lnTo>
                      <a:pt x="1630" y="695"/>
                    </a:lnTo>
                    <a:lnTo>
                      <a:pt x="1633" y="703"/>
                    </a:lnTo>
                    <a:lnTo>
                      <a:pt x="1635" y="712"/>
                    </a:lnTo>
                    <a:lnTo>
                      <a:pt x="1638" y="721"/>
                    </a:lnTo>
                    <a:lnTo>
                      <a:pt x="1641" y="729"/>
                    </a:lnTo>
                    <a:lnTo>
                      <a:pt x="1643" y="738"/>
                    </a:lnTo>
                    <a:lnTo>
                      <a:pt x="1646" y="746"/>
                    </a:lnTo>
                    <a:lnTo>
                      <a:pt x="1648" y="755"/>
                    </a:lnTo>
                    <a:lnTo>
                      <a:pt x="1651" y="764"/>
                    </a:lnTo>
                    <a:lnTo>
                      <a:pt x="1654" y="772"/>
                    </a:lnTo>
                    <a:lnTo>
                      <a:pt x="1656" y="781"/>
                    </a:lnTo>
                    <a:lnTo>
                      <a:pt x="1659" y="789"/>
                    </a:lnTo>
                    <a:lnTo>
                      <a:pt x="1662" y="798"/>
                    </a:lnTo>
                    <a:lnTo>
                      <a:pt x="1664" y="806"/>
                    </a:lnTo>
                    <a:lnTo>
                      <a:pt x="1667" y="815"/>
                    </a:lnTo>
                    <a:lnTo>
                      <a:pt x="1669" y="823"/>
                    </a:lnTo>
                    <a:lnTo>
                      <a:pt x="1672" y="832"/>
                    </a:lnTo>
                    <a:lnTo>
                      <a:pt x="1674" y="840"/>
                    </a:lnTo>
                    <a:lnTo>
                      <a:pt x="1677" y="848"/>
                    </a:lnTo>
                    <a:lnTo>
                      <a:pt x="1680" y="857"/>
                    </a:lnTo>
                    <a:lnTo>
                      <a:pt x="1682" y="865"/>
                    </a:lnTo>
                    <a:lnTo>
                      <a:pt x="1685" y="874"/>
                    </a:lnTo>
                    <a:lnTo>
                      <a:pt x="1687" y="882"/>
                    </a:lnTo>
                    <a:lnTo>
                      <a:pt x="1690" y="890"/>
                    </a:lnTo>
                    <a:lnTo>
                      <a:pt x="1693" y="898"/>
                    </a:lnTo>
                    <a:lnTo>
                      <a:pt x="1695" y="907"/>
                    </a:lnTo>
                    <a:lnTo>
                      <a:pt x="1698" y="914"/>
                    </a:lnTo>
                    <a:lnTo>
                      <a:pt x="1701" y="923"/>
                    </a:lnTo>
                    <a:lnTo>
                      <a:pt x="1703" y="931"/>
                    </a:lnTo>
                    <a:lnTo>
                      <a:pt x="1706" y="939"/>
                    </a:lnTo>
                    <a:lnTo>
                      <a:pt x="1708" y="947"/>
                    </a:lnTo>
                    <a:lnTo>
                      <a:pt x="1711" y="955"/>
                    </a:lnTo>
                    <a:lnTo>
                      <a:pt x="1714" y="963"/>
                    </a:lnTo>
                    <a:lnTo>
                      <a:pt x="1716" y="970"/>
                    </a:lnTo>
                    <a:lnTo>
                      <a:pt x="1719" y="978"/>
                    </a:lnTo>
                    <a:lnTo>
                      <a:pt x="1721" y="986"/>
                    </a:lnTo>
                    <a:lnTo>
                      <a:pt x="1724" y="994"/>
                    </a:lnTo>
                    <a:lnTo>
                      <a:pt x="1726" y="1001"/>
                    </a:lnTo>
                    <a:lnTo>
                      <a:pt x="1729" y="1009"/>
                    </a:lnTo>
                    <a:lnTo>
                      <a:pt x="1732" y="1017"/>
                    </a:lnTo>
                    <a:lnTo>
                      <a:pt x="1734" y="1024"/>
                    </a:lnTo>
                    <a:lnTo>
                      <a:pt x="1737" y="1032"/>
                    </a:lnTo>
                    <a:lnTo>
                      <a:pt x="1740" y="1039"/>
                    </a:lnTo>
                    <a:lnTo>
                      <a:pt x="1742" y="1046"/>
                    </a:lnTo>
                    <a:lnTo>
                      <a:pt x="1745" y="1054"/>
                    </a:lnTo>
                    <a:lnTo>
                      <a:pt x="1747" y="1061"/>
                    </a:lnTo>
                    <a:lnTo>
                      <a:pt x="1750" y="1068"/>
                    </a:lnTo>
                    <a:lnTo>
                      <a:pt x="1753" y="1075"/>
                    </a:lnTo>
                    <a:lnTo>
                      <a:pt x="1755" y="1082"/>
                    </a:lnTo>
                    <a:lnTo>
                      <a:pt x="1758" y="1090"/>
                    </a:lnTo>
                    <a:lnTo>
                      <a:pt x="1761" y="1096"/>
                    </a:lnTo>
                    <a:lnTo>
                      <a:pt x="1763" y="1103"/>
                    </a:lnTo>
                    <a:lnTo>
                      <a:pt x="1766" y="1110"/>
                    </a:lnTo>
                    <a:lnTo>
                      <a:pt x="1768" y="1117"/>
                    </a:lnTo>
                    <a:lnTo>
                      <a:pt x="1771" y="1124"/>
                    </a:lnTo>
                    <a:lnTo>
                      <a:pt x="1773" y="1130"/>
                    </a:lnTo>
                    <a:lnTo>
                      <a:pt x="1776" y="1137"/>
                    </a:lnTo>
                    <a:lnTo>
                      <a:pt x="1779" y="1143"/>
                    </a:lnTo>
                    <a:lnTo>
                      <a:pt x="1781" y="1150"/>
                    </a:lnTo>
                    <a:lnTo>
                      <a:pt x="1784" y="1156"/>
                    </a:lnTo>
                    <a:lnTo>
                      <a:pt x="1786" y="1162"/>
                    </a:lnTo>
                    <a:lnTo>
                      <a:pt x="1789" y="1168"/>
                    </a:lnTo>
                    <a:lnTo>
                      <a:pt x="1792" y="1174"/>
                    </a:lnTo>
                    <a:lnTo>
                      <a:pt x="1794" y="1180"/>
                    </a:lnTo>
                    <a:lnTo>
                      <a:pt x="1797" y="1186"/>
                    </a:lnTo>
                    <a:lnTo>
                      <a:pt x="1800" y="1192"/>
                    </a:lnTo>
                    <a:lnTo>
                      <a:pt x="1802" y="1198"/>
                    </a:lnTo>
                    <a:lnTo>
                      <a:pt x="1805" y="1204"/>
                    </a:lnTo>
                    <a:lnTo>
                      <a:pt x="1807" y="1209"/>
                    </a:lnTo>
                    <a:lnTo>
                      <a:pt x="1810" y="1215"/>
                    </a:lnTo>
                    <a:lnTo>
                      <a:pt x="1812" y="1220"/>
                    </a:lnTo>
                    <a:lnTo>
                      <a:pt x="1815" y="1226"/>
                    </a:lnTo>
                    <a:lnTo>
                      <a:pt x="1818" y="1231"/>
                    </a:lnTo>
                    <a:lnTo>
                      <a:pt x="1820" y="1236"/>
                    </a:lnTo>
                    <a:lnTo>
                      <a:pt x="1823" y="1241"/>
                    </a:lnTo>
                    <a:lnTo>
                      <a:pt x="1825" y="1246"/>
                    </a:lnTo>
                    <a:lnTo>
                      <a:pt x="1828" y="1251"/>
                    </a:lnTo>
                    <a:lnTo>
                      <a:pt x="1831" y="1256"/>
                    </a:lnTo>
                    <a:lnTo>
                      <a:pt x="1833" y="1261"/>
                    </a:lnTo>
                    <a:lnTo>
                      <a:pt x="1836" y="1265"/>
                    </a:lnTo>
                    <a:lnTo>
                      <a:pt x="1839" y="1270"/>
                    </a:lnTo>
                    <a:lnTo>
                      <a:pt x="1841" y="1274"/>
                    </a:lnTo>
                    <a:lnTo>
                      <a:pt x="1844" y="1279"/>
                    </a:lnTo>
                    <a:lnTo>
                      <a:pt x="1846" y="1283"/>
                    </a:lnTo>
                    <a:lnTo>
                      <a:pt x="1849" y="1288"/>
                    </a:lnTo>
                    <a:lnTo>
                      <a:pt x="1852" y="1291"/>
                    </a:lnTo>
                    <a:lnTo>
                      <a:pt x="1854" y="1295"/>
                    </a:lnTo>
                    <a:lnTo>
                      <a:pt x="1857" y="1300"/>
                    </a:lnTo>
                    <a:lnTo>
                      <a:pt x="1859" y="1303"/>
                    </a:lnTo>
                    <a:lnTo>
                      <a:pt x="1862" y="1307"/>
                    </a:lnTo>
                    <a:lnTo>
                      <a:pt x="1864" y="1310"/>
                    </a:lnTo>
                    <a:lnTo>
                      <a:pt x="1867" y="1314"/>
                    </a:lnTo>
                    <a:lnTo>
                      <a:pt x="1870" y="1318"/>
                    </a:lnTo>
                    <a:lnTo>
                      <a:pt x="1872" y="1321"/>
                    </a:lnTo>
                    <a:lnTo>
                      <a:pt x="1875" y="1324"/>
                    </a:lnTo>
                    <a:lnTo>
                      <a:pt x="1878" y="1327"/>
                    </a:lnTo>
                    <a:lnTo>
                      <a:pt x="1880" y="1330"/>
                    </a:lnTo>
                    <a:lnTo>
                      <a:pt x="1883" y="1333"/>
                    </a:lnTo>
                    <a:lnTo>
                      <a:pt x="1885" y="1336"/>
                    </a:lnTo>
                    <a:lnTo>
                      <a:pt x="1888" y="1339"/>
                    </a:lnTo>
                    <a:lnTo>
                      <a:pt x="1891" y="1341"/>
                    </a:lnTo>
                    <a:lnTo>
                      <a:pt x="1893" y="1344"/>
                    </a:lnTo>
                    <a:lnTo>
                      <a:pt x="1896" y="1346"/>
                    </a:lnTo>
                    <a:lnTo>
                      <a:pt x="1899" y="1348"/>
                    </a:lnTo>
                    <a:lnTo>
                      <a:pt x="1901" y="1351"/>
                    </a:lnTo>
                    <a:lnTo>
                      <a:pt x="1904" y="1353"/>
                    </a:lnTo>
                    <a:lnTo>
                      <a:pt x="1906" y="1355"/>
                    </a:lnTo>
                    <a:lnTo>
                      <a:pt x="1909" y="1357"/>
                    </a:lnTo>
                    <a:lnTo>
                      <a:pt x="1911" y="1358"/>
                    </a:lnTo>
                    <a:lnTo>
                      <a:pt x="1914" y="1360"/>
                    </a:lnTo>
                    <a:lnTo>
                      <a:pt x="1917" y="1362"/>
                    </a:lnTo>
                    <a:lnTo>
                      <a:pt x="1919" y="1363"/>
                    </a:lnTo>
                    <a:lnTo>
                      <a:pt x="1922" y="1364"/>
                    </a:lnTo>
                    <a:lnTo>
                      <a:pt x="1924" y="1366"/>
                    </a:lnTo>
                    <a:lnTo>
                      <a:pt x="1927" y="1367"/>
                    </a:lnTo>
                    <a:lnTo>
                      <a:pt x="1930" y="1368"/>
                    </a:lnTo>
                    <a:lnTo>
                      <a:pt x="1932" y="1369"/>
                    </a:lnTo>
                    <a:lnTo>
                      <a:pt x="1935" y="1370"/>
                    </a:lnTo>
                    <a:lnTo>
                      <a:pt x="1938" y="1370"/>
                    </a:lnTo>
                    <a:lnTo>
                      <a:pt x="1940" y="1371"/>
                    </a:lnTo>
                    <a:lnTo>
                      <a:pt x="1943" y="1371"/>
                    </a:lnTo>
                    <a:lnTo>
                      <a:pt x="1945" y="1372"/>
                    </a:lnTo>
                    <a:lnTo>
                      <a:pt x="1948" y="1372"/>
                    </a:lnTo>
                    <a:lnTo>
                      <a:pt x="1951" y="1372"/>
                    </a:lnTo>
                    <a:lnTo>
                      <a:pt x="1953" y="1372"/>
                    </a:lnTo>
                    <a:lnTo>
                      <a:pt x="1956" y="1372"/>
                    </a:lnTo>
                    <a:lnTo>
                      <a:pt x="1958" y="1372"/>
                    </a:lnTo>
                    <a:lnTo>
                      <a:pt x="1961" y="1372"/>
                    </a:lnTo>
                    <a:lnTo>
                      <a:pt x="1963" y="1371"/>
                    </a:lnTo>
                    <a:lnTo>
                      <a:pt x="1966" y="1371"/>
                    </a:lnTo>
                    <a:lnTo>
                      <a:pt x="1969" y="1370"/>
                    </a:lnTo>
                    <a:lnTo>
                      <a:pt x="1971" y="1370"/>
                    </a:lnTo>
                    <a:lnTo>
                      <a:pt x="1974" y="1369"/>
                    </a:lnTo>
                    <a:lnTo>
                      <a:pt x="1977" y="1368"/>
                    </a:lnTo>
                    <a:lnTo>
                      <a:pt x="1979" y="1367"/>
                    </a:lnTo>
                    <a:lnTo>
                      <a:pt x="1982" y="1366"/>
                    </a:lnTo>
                    <a:lnTo>
                      <a:pt x="1984" y="1364"/>
                    </a:lnTo>
                    <a:lnTo>
                      <a:pt x="1987" y="1363"/>
                    </a:lnTo>
                    <a:lnTo>
                      <a:pt x="1990" y="1362"/>
                    </a:lnTo>
                    <a:lnTo>
                      <a:pt x="1992" y="1360"/>
                    </a:lnTo>
                    <a:lnTo>
                      <a:pt x="1995" y="1358"/>
                    </a:lnTo>
                    <a:lnTo>
                      <a:pt x="1998" y="1357"/>
                    </a:lnTo>
                    <a:lnTo>
                      <a:pt x="2000" y="1355"/>
                    </a:lnTo>
                    <a:lnTo>
                      <a:pt x="2002" y="1353"/>
                    </a:lnTo>
                    <a:lnTo>
                      <a:pt x="2005" y="1351"/>
                    </a:lnTo>
                    <a:lnTo>
                      <a:pt x="2008" y="1348"/>
                    </a:lnTo>
                    <a:lnTo>
                      <a:pt x="2010" y="1346"/>
                    </a:lnTo>
                    <a:lnTo>
                      <a:pt x="2013" y="1344"/>
                    </a:lnTo>
                    <a:lnTo>
                      <a:pt x="2016" y="1341"/>
                    </a:lnTo>
                    <a:lnTo>
                      <a:pt x="2018" y="1339"/>
                    </a:lnTo>
                    <a:lnTo>
                      <a:pt x="2021" y="1336"/>
                    </a:lnTo>
                    <a:lnTo>
                      <a:pt x="2023" y="1333"/>
                    </a:lnTo>
                    <a:lnTo>
                      <a:pt x="2026" y="1330"/>
                    </a:lnTo>
                    <a:lnTo>
                      <a:pt x="2029" y="1327"/>
                    </a:lnTo>
                    <a:lnTo>
                      <a:pt x="2031" y="1324"/>
                    </a:lnTo>
                    <a:lnTo>
                      <a:pt x="2034" y="1321"/>
                    </a:lnTo>
                    <a:lnTo>
                      <a:pt x="2037" y="1318"/>
                    </a:lnTo>
                    <a:lnTo>
                      <a:pt x="2039" y="1314"/>
                    </a:lnTo>
                    <a:lnTo>
                      <a:pt x="2042" y="1310"/>
                    </a:lnTo>
                    <a:lnTo>
                      <a:pt x="2044" y="1307"/>
                    </a:lnTo>
                    <a:lnTo>
                      <a:pt x="2047" y="1303"/>
                    </a:lnTo>
                    <a:lnTo>
                      <a:pt x="2049" y="1300"/>
                    </a:lnTo>
                    <a:lnTo>
                      <a:pt x="2052" y="1295"/>
                    </a:lnTo>
                    <a:lnTo>
                      <a:pt x="2055" y="1291"/>
                    </a:lnTo>
                    <a:lnTo>
                      <a:pt x="2057" y="1288"/>
                    </a:lnTo>
                    <a:lnTo>
                      <a:pt x="2060" y="1283"/>
                    </a:lnTo>
                    <a:lnTo>
                      <a:pt x="2062" y="1279"/>
                    </a:lnTo>
                    <a:lnTo>
                      <a:pt x="2065" y="1274"/>
                    </a:lnTo>
                    <a:lnTo>
                      <a:pt x="2068" y="1270"/>
                    </a:lnTo>
                    <a:lnTo>
                      <a:pt x="2070" y="1265"/>
                    </a:lnTo>
                    <a:lnTo>
                      <a:pt x="2073" y="1261"/>
                    </a:lnTo>
                    <a:lnTo>
                      <a:pt x="2076" y="1256"/>
                    </a:lnTo>
                    <a:lnTo>
                      <a:pt x="2078" y="1251"/>
                    </a:lnTo>
                    <a:lnTo>
                      <a:pt x="2081" y="1246"/>
                    </a:lnTo>
                    <a:lnTo>
                      <a:pt x="2083" y="1241"/>
                    </a:lnTo>
                    <a:lnTo>
                      <a:pt x="2086" y="1236"/>
                    </a:lnTo>
                    <a:lnTo>
                      <a:pt x="2089" y="1231"/>
                    </a:lnTo>
                    <a:lnTo>
                      <a:pt x="2091" y="1226"/>
                    </a:lnTo>
                    <a:lnTo>
                      <a:pt x="2094" y="1220"/>
                    </a:lnTo>
                    <a:lnTo>
                      <a:pt x="2096" y="1215"/>
                    </a:lnTo>
                    <a:lnTo>
                      <a:pt x="2099" y="1209"/>
                    </a:lnTo>
                    <a:lnTo>
                      <a:pt x="2101" y="1204"/>
                    </a:lnTo>
                    <a:lnTo>
                      <a:pt x="2104" y="1198"/>
                    </a:lnTo>
                    <a:lnTo>
                      <a:pt x="2107" y="1192"/>
                    </a:lnTo>
                    <a:lnTo>
                      <a:pt x="2109" y="1186"/>
                    </a:lnTo>
                    <a:lnTo>
                      <a:pt x="2112" y="1180"/>
                    </a:lnTo>
                    <a:lnTo>
                      <a:pt x="2115" y="1174"/>
                    </a:lnTo>
                    <a:lnTo>
                      <a:pt x="2117" y="1168"/>
                    </a:lnTo>
                    <a:lnTo>
                      <a:pt x="2120" y="1162"/>
                    </a:lnTo>
                    <a:lnTo>
                      <a:pt x="2122" y="1156"/>
                    </a:lnTo>
                    <a:lnTo>
                      <a:pt x="2125" y="1150"/>
                    </a:lnTo>
                    <a:lnTo>
                      <a:pt x="2128" y="1143"/>
                    </a:lnTo>
                    <a:lnTo>
                      <a:pt x="2130" y="1137"/>
                    </a:lnTo>
                    <a:lnTo>
                      <a:pt x="2133" y="1130"/>
                    </a:lnTo>
                    <a:lnTo>
                      <a:pt x="2136" y="1124"/>
                    </a:lnTo>
                    <a:lnTo>
                      <a:pt x="2138" y="1117"/>
                    </a:lnTo>
                    <a:lnTo>
                      <a:pt x="2140" y="1110"/>
                    </a:lnTo>
                    <a:lnTo>
                      <a:pt x="2143" y="1103"/>
                    </a:lnTo>
                    <a:lnTo>
                      <a:pt x="2146" y="1096"/>
                    </a:lnTo>
                    <a:lnTo>
                      <a:pt x="2148" y="1090"/>
                    </a:lnTo>
                    <a:lnTo>
                      <a:pt x="2151" y="1082"/>
                    </a:lnTo>
                    <a:lnTo>
                      <a:pt x="2154" y="1075"/>
                    </a:lnTo>
                    <a:lnTo>
                      <a:pt x="2156" y="1068"/>
                    </a:lnTo>
                    <a:lnTo>
                      <a:pt x="2159" y="1061"/>
                    </a:lnTo>
                    <a:lnTo>
                      <a:pt x="2161" y="1054"/>
                    </a:lnTo>
                    <a:lnTo>
                      <a:pt x="2164" y="1046"/>
                    </a:lnTo>
                    <a:lnTo>
                      <a:pt x="2167" y="1039"/>
                    </a:lnTo>
                    <a:lnTo>
                      <a:pt x="2169" y="1032"/>
                    </a:lnTo>
                    <a:lnTo>
                      <a:pt x="2172" y="1024"/>
                    </a:lnTo>
                    <a:lnTo>
                      <a:pt x="2175" y="1017"/>
                    </a:lnTo>
                    <a:lnTo>
                      <a:pt x="2177" y="1009"/>
                    </a:lnTo>
                    <a:lnTo>
                      <a:pt x="2180" y="1001"/>
                    </a:lnTo>
                    <a:lnTo>
                      <a:pt x="2182" y="994"/>
                    </a:lnTo>
                    <a:lnTo>
                      <a:pt x="2185" y="986"/>
                    </a:lnTo>
                    <a:lnTo>
                      <a:pt x="2187" y="978"/>
                    </a:lnTo>
                    <a:lnTo>
                      <a:pt x="2190" y="970"/>
                    </a:lnTo>
                    <a:lnTo>
                      <a:pt x="2193" y="963"/>
                    </a:lnTo>
                    <a:lnTo>
                      <a:pt x="2195" y="955"/>
                    </a:lnTo>
                    <a:lnTo>
                      <a:pt x="2198" y="947"/>
                    </a:lnTo>
                    <a:lnTo>
                      <a:pt x="2200" y="939"/>
                    </a:lnTo>
                    <a:lnTo>
                      <a:pt x="2203" y="931"/>
                    </a:lnTo>
                    <a:lnTo>
                      <a:pt x="2206" y="923"/>
                    </a:lnTo>
                    <a:lnTo>
                      <a:pt x="2208" y="914"/>
                    </a:lnTo>
                    <a:lnTo>
                      <a:pt x="2211" y="907"/>
                    </a:lnTo>
                    <a:lnTo>
                      <a:pt x="2214" y="898"/>
                    </a:lnTo>
                    <a:lnTo>
                      <a:pt x="2216" y="890"/>
                    </a:lnTo>
                    <a:lnTo>
                      <a:pt x="2219" y="882"/>
                    </a:lnTo>
                    <a:lnTo>
                      <a:pt x="2221" y="874"/>
                    </a:lnTo>
                    <a:lnTo>
                      <a:pt x="2224" y="865"/>
                    </a:lnTo>
                    <a:lnTo>
                      <a:pt x="2227" y="857"/>
                    </a:lnTo>
                    <a:lnTo>
                      <a:pt x="2229" y="848"/>
                    </a:lnTo>
                    <a:lnTo>
                      <a:pt x="2232" y="840"/>
                    </a:lnTo>
                    <a:lnTo>
                      <a:pt x="2234" y="832"/>
                    </a:lnTo>
                    <a:lnTo>
                      <a:pt x="2237" y="823"/>
                    </a:lnTo>
                    <a:lnTo>
                      <a:pt x="2239" y="815"/>
                    </a:lnTo>
                    <a:lnTo>
                      <a:pt x="2242" y="806"/>
                    </a:lnTo>
                    <a:lnTo>
                      <a:pt x="2245" y="798"/>
                    </a:lnTo>
                    <a:lnTo>
                      <a:pt x="2247" y="789"/>
                    </a:lnTo>
                    <a:lnTo>
                      <a:pt x="2250" y="781"/>
                    </a:lnTo>
                    <a:lnTo>
                      <a:pt x="2253" y="772"/>
                    </a:lnTo>
                    <a:lnTo>
                      <a:pt x="2255" y="764"/>
                    </a:lnTo>
                    <a:lnTo>
                      <a:pt x="2258" y="755"/>
                    </a:lnTo>
                    <a:lnTo>
                      <a:pt x="2260" y="746"/>
                    </a:lnTo>
                    <a:lnTo>
                      <a:pt x="2263" y="738"/>
                    </a:lnTo>
                    <a:lnTo>
                      <a:pt x="2266" y="729"/>
                    </a:lnTo>
                    <a:lnTo>
                      <a:pt x="2268" y="721"/>
                    </a:lnTo>
                    <a:lnTo>
                      <a:pt x="2271" y="712"/>
                    </a:lnTo>
                    <a:lnTo>
                      <a:pt x="2274" y="703"/>
                    </a:lnTo>
                    <a:lnTo>
                      <a:pt x="2276" y="695"/>
                    </a:lnTo>
                    <a:lnTo>
                      <a:pt x="2278" y="686"/>
                    </a:lnTo>
                    <a:lnTo>
                      <a:pt x="2281" y="677"/>
                    </a:lnTo>
                    <a:lnTo>
                      <a:pt x="2284" y="669"/>
                    </a:lnTo>
                    <a:lnTo>
                      <a:pt x="2286" y="661"/>
                    </a:lnTo>
                    <a:lnTo>
                      <a:pt x="2289" y="652"/>
                    </a:lnTo>
                    <a:lnTo>
                      <a:pt x="2292" y="643"/>
                    </a:lnTo>
                    <a:lnTo>
                      <a:pt x="2294" y="635"/>
                    </a:lnTo>
                    <a:lnTo>
                      <a:pt x="2297" y="626"/>
                    </a:lnTo>
                    <a:lnTo>
                      <a:pt x="2299" y="617"/>
                    </a:lnTo>
                    <a:lnTo>
                      <a:pt x="2302" y="609"/>
                    </a:lnTo>
                    <a:lnTo>
                      <a:pt x="2305" y="600"/>
                    </a:lnTo>
                    <a:lnTo>
                      <a:pt x="2307" y="592"/>
                    </a:lnTo>
                    <a:lnTo>
                      <a:pt x="2310" y="583"/>
                    </a:lnTo>
                    <a:lnTo>
                      <a:pt x="2313" y="575"/>
                    </a:lnTo>
                    <a:lnTo>
                      <a:pt x="2315" y="566"/>
                    </a:lnTo>
                    <a:lnTo>
                      <a:pt x="2318" y="558"/>
                    </a:lnTo>
                    <a:lnTo>
                      <a:pt x="2320" y="549"/>
                    </a:lnTo>
                    <a:lnTo>
                      <a:pt x="2323" y="541"/>
                    </a:lnTo>
                    <a:lnTo>
                      <a:pt x="2325" y="532"/>
                    </a:lnTo>
                    <a:lnTo>
                      <a:pt x="2328" y="524"/>
                    </a:lnTo>
                    <a:lnTo>
                      <a:pt x="2331" y="516"/>
                    </a:lnTo>
                    <a:lnTo>
                      <a:pt x="2333" y="507"/>
                    </a:lnTo>
                    <a:lnTo>
                      <a:pt x="2336" y="499"/>
                    </a:lnTo>
                    <a:lnTo>
                      <a:pt x="2338" y="491"/>
                    </a:lnTo>
                    <a:lnTo>
                      <a:pt x="2341" y="482"/>
                    </a:lnTo>
                    <a:lnTo>
                      <a:pt x="2344" y="474"/>
                    </a:lnTo>
                    <a:lnTo>
                      <a:pt x="2346" y="466"/>
                    </a:lnTo>
                    <a:lnTo>
                      <a:pt x="2349" y="458"/>
                    </a:lnTo>
                    <a:lnTo>
                      <a:pt x="2352" y="450"/>
                    </a:lnTo>
                    <a:lnTo>
                      <a:pt x="2354" y="442"/>
                    </a:lnTo>
                    <a:lnTo>
                      <a:pt x="2357" y="434"/>
                    </a:lnTo>
                    <a:lnTo>
                      <a:pt x="2359" y="426"/>
                    </a:lnTo>
                    <a:lnTo>
                      <a:pt x="2362" y="418"/>
                    </a:lnTo>
                    <a:lnTo>
                      <a:pt x="2365" y="410"/>
                    </a:lnTo>
                    <a:lnTo>
                      <a:pt x="2367" y="402"/>
                    </a:lnTo>
                    <a:lnTo>
                      <a:pt x="2370" y="394"/>
                    </a:lnTo>
                    <a:lnTo>
                      <a:pt x="2372" y="386"/>
                    </a:lnTo>
                    <a:lnTo>
                      <a:pt x="2375" y="379"/>
                    </a:lnTo>
                    <a:lnTo>
                      <a:pt x="2377" y="371"/>
                    </a:lnTo>
                    <a:lnTo>
                      <a:pt x="2380" y="363"/>
                    </a:lnTo>
                    <a:lnTo>
                      <a:pt x="2383" y="356"/>
                    </a:lnTo>
                    <a:lnTo>
                      <a:pt x="2385" y="348"/>
                    </a:lnTo>
                    <a:lnTo>
                      <a:pt x="2388" y="341"/>
                    </a:lnTo>
                    <a:lnTo>
                      <a:pt x="2391" y="333"/>
                    </a:lnTo>
                    <a:lnTo>
                      <a:pt x="2393" y="326"/>
                    </a:lnTo>
                    <a:lnTo>
                      <a:pt x="2396" y="319"/>
                    </a:lnTo>
                    <a:lnTo>
                      <a:pt x="2398" y="311"/>
                    </a:lnTo>
                    <a:lnTo>
                      <a:pt x="2401" y="304"/>
                    </a:lnTo>
                    <a:lnTo>
                      <a:pt x="2404" y="297"/>
                    </a:lnTo>
                    <a:lnTo>
                      <a:pt x="2406" y="290"/>
                    </a:lnTo>
                    <a:lnTo>
                      <a:pt x="2409" y="283"/>
                    </a:lnTo>
                    <a:lnTo>
                      <a:pt x="2412" y="276"/>
                    </a:lnTo>
                    <a:lnTo>
                      <a:pt x="2414" y="269"/>
                    </a:lnTo>
                    <a:lnTo>
                      <a:pt x="2417" y="262"/>
                    </a:lnTo>
                    <a:lnTo>
                      <a:pt x="2419" y="256"/>
                    </a:lnTo>
                    <a:lnTo>
                      <a:pt x="2422" y="249"/>
                    </a:lnTo>
                    <a:lnTo>
                      <a:pt x="2424" y="242"/>
                    </a:lnTo>
                    <a:lnTo>
                      <a:pt x="2427" y="236"/>
                    </a:lnTo>
                    <a:lnTo>
                      <a:pt x="2430" y="229"/>
                    </a:lnTo>
                    <a:lnTo>
                      <a:pt x="2432" y="223"/>
                    </a:lnTo>
                    <a:lnTo>
                      <a:pt x="2435" y="217"/>
                    </a:lnTo>
                    <a:lnTo>
                      <a:pt x="2437" y="211"/>
                    </a:lnTo>
                    <a:lnTo>
                      <a:pt x="2440" y="204"/>
                    </a:lnTo>
                    <a:lnTo>
                      <a:pt x="2443" y="198"/>
                    </a:lnTo>
                    <a:lnTo>
                      <a:pt x="2445" y="192"/>
                    </a:lnTo>
                    <a:lnTo>
                      <a:pt x="2448" y="186"/>
                    </a:lnTo>
                    <a:lnTo>
                      <a:pt x="2451" y="180"/>
                    </a:lnTo>
                    <a:lnTo>
                      <a:pt x="2453" y="175"/>
                    </a:lnTo>
                    <a:lnTo>
                      <a:pt x="2456" y="169"/>
                    </a:lnTo>
                    <a:lnTo>
                      <a:pt x="2458" y="163"/>
                    </a:lnTo>
                    <a:lnTo>
                      <a:pt x="2461" y="158"/>
                    </a:lnTo>
                    <a:lnTo>
                      <a:pt x="2463" y="152"/>
                    </a:lnTo>
                    <a:lnTo>
                      <a:pt x="2466" y="147"/>
                    </a:lnTo>
                    <a:lnTo>
                      <a:pt x="2469" y="142"/>
                    </a:lnTo>
                    <a:lnTo>
                      <a:pt x="2471" y="136"/>
                    </a:lnTo>
                    <a:lnTo>
                      <a:pt x="2474" y="131"/>
                    </a:lnTo>
                    <a:lnTo>
                      <a:pt x="2476" y="126"/>
                    </a:lnTo>
                    <a:lnTo>
                      <a:pt x="2479" y="121"/>
                    </a:lnTo>
                    <a:lnTo>
                      <a:pt x="2482" y="116"/>
                    </a:lnTo>
                    <a:lnTo>
                      <a:pt x="2484" y="112"/>
                    </a:lnTo>
                    <a:lnTo>
                      <a:pt x="2487" y="107"/>
                    </a:lnTo>
                    <a:lnTo>
                      <a:pt x="2490" y="103"/>
                    </a:lnTo>
                    <a:lnTo>
                      <a:pt x="2492" y="98"/>
                    </a:lnTo>
                    <a:lnTo>
                      <a:pt x="2495" y="94"/>
                    </a:lnTo>
                    <a:lnTo>
                      <a:pt x="2497" y="89"/>
                    </a:lnTo>
                    <a:lnTo>
                      <a:pt x="2500" y="85"/>
                    </a:lnTo>
                    <a:lnTo>
                      <a:pt x="2503" y="81"/>
                    </a:lnTo>
                    <a:lnTo>
                      <a:pt x="2505" y="77"/>
                    </a:lnTo>
                    <a:lnTo>
                      <a:pt x="2508" y="73"/>
                    </a:lnTo>
                    <a:lnTo>
                      <a:pt x="2510" y="69"/>
                    </a:lnTo>
                    <a:lnTo>
                      <a:pt x="2513" y="65"/>
                    </a:lnTo>
                    <a:lnTo>
                      <a:pt x="2515" y="62"/>
                    </a:lnTo>
                    <a:lnTo>
                      <a:pt x="2518" y="58"/>
                    </a:lnTo>
                    <a:lnTo>
                      <a:pt x="2521" y="55"/>
                    </a:lnTo>
                    <a:lnTo>
                      <a:pt x="2523" y="52"/>
                    </a:lnTo>
                    <a:lnTo>
                      <a:pt x="2526" y="49"/>
                    </a:lnTo>
                    <a:lnTo>
                      <a:pt x="2529" y="45"/>
                    </a:lnTo>
                    <a:lnTo>
                      <a:pt x="2531" y="42"/>
                    </a:lnTo>
                    <a:lnTo>
                      <a:pt x="2534" y="39"/>
                    </a:lnTo>
                    <a:lnTo>
                      <a:pt x="2536" y="37"/>
                    </a:lnTo>
                    <a:lnTo>
                      <a:pt x="2539" y="34"/>
                    </a:lnTo>
                    <a:lnTo>
                      <a:pt x="2542" y="31"/>
                    </a:lnTo>
                    <a:lnTo>
                      <a:pt x="2544" y="29"/>
                    </a:lnTo>
                    <a:lnTo>
                      <a:pt x="2547" y="26"/>
                    </a:lnTo>
                    <a:lnTo>
                      <a:pt x="2550" y="24"/>
                    </a:lnTo>
                    <a:lnTo>
                      <a:pt x="2552" y="22"/>
                    </a:lnTo>
                    <a:lnTo>
                      <a:pt x="2555" y="20"/>
                    </a:lnTo>
                    <a:lnTo>
                      <a:pt x="2557" y="18"/>
                    </a:lnTo>
                    <a:lnTo>
                      <a:pt x="2560" y="16"/>
                    </a:lnTo>
                    <a:lnTo>
                      <a:pt x="2562" y="14"/>
                    </a:lnTo>
                    <a:lnTo>
                      <a:pt x="2565" y="13"/>
                    </a:lnTo>
                    <a:lnTo>
                      <a:pt x="2568" y="11"/>
                    </a:lnTo>
                    <a:lnTo>
                      <a:pt x="2570" y="9"/>
                    </a:lnTo>
                    <a:lnTo>
                      <a:pt x="2573" y="8"/>
                    </a:lnTo>
                    <a:lnTo>
                      <a:pt x="2575" y="7"/>
                    </a:lnTo>
                    <a:lnTo>
                      <a:pt x="2578" y="6"/>
                    </a:lnTo>
                    <a:lnTo>
                      <a:pt x="2581" y="5"/>
                    </a:lnTo>
                    <a:lnTo>
                      <a:pt x="2583" y="4"/>
                    </a:lnTo>
                    <a:lnTo>
                      <a:pt x="2586" y="3"/>
                    </a:lnTo>
                    <a:lnTo>
                      <a:pt x="2589" y="2"/>
                    </a:lnTo>
                    <a:lnTo>
                      <a:pt x="2591" y="2"/>
                    </a:lnTo>
                    <a:lnTo>
                      <a:pt x="2594" y="1"/>
                    </a:lnTo>
                    <a:lnTo>
                      <a:pt x="2596" y="1"/>
                    </a:lnTo>
                    <a:lnTo>
                      <a:pt x="2599" y="1"/>
                    </a:lnTo>
                    <a:lnTo>
                      <a:pt x="2602" y="0"/>
                    </a:lnTo>
                  </a:path>
                </a:pathLst>
              </a:custGeom>
              <a:noFill/>
              <a:ln w="381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5E1623B3-2FBB-47AD-A752-A48C94915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2313" y="3873093"/>
                <a:ext cx="425746" cy="369366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04807" y="3704383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④</a:t>
                </a:r>
              </a:p>
            </p:txBody>
          </p:sp>
        </p:grpSp>
        <p:sp>
          <p:nvSpPr>
            <p:cNvPr id="34" name="오른쪽 화살표 33"/>
            <p:cNvSpPr/>
            <p:nvPr/>
          </p:nvSpPr>
          <p:spPr>
            <a:xfrm>
              <a:off x="5487931" y="1569392"/>
              <a:ext cx="1506439" cy="600311"/>
            </a:xfrm>
            <a:prstGeom prst="rightArrow">
              <a:avLst/>
            </a:prstGeom>
            <a:solidFill>
              <a:srgbClr val="FFBBAA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5487931" y="4688298"/>
              <a:ext cx="1506439" cy="600311"/>
            </a:xfrm>
            <a:prstGeom prst="rightArrow">
              <a:avLst/>
            </a:prstGeom>
            <a:solidFill>
              <a:srgbClr val="CAFFCA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342402" y="1093282"/>
              <a:ext cx="1766911" cy="476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푸리에 </a:t>
              </a:r>
              <a:r>
                <a:rPr lang="ko-KR" altLang="en-US" kern="0" noProof="0">
                  <a:solidFill>
                    <a:srgbClr val="000000"/>
                  </a:solidFill>
                  <a:latin typeface="마루 부리 Beta" pitchFamily="50" charset="-127"/>
                  <a:ea typeface="마루 부리 Beta" pitchFamily="50" charset="-127"/>
                </a:rPr>
                <a:t>분석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226461" y="4212190"/>
              <a:ext cx="1849554" cy="476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신호 재 합성</a:t>
              </a:r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3114769" y="4505995"/>
              <a:ext cx="914400" cy="914400"/>
            </a:xfrm>
            <a:prstGeom prst="mathMultiply">
              <a:avLst>
                <a:gd name="adj1" fmla="val 13996"/>
              </a:avLst>
            </a:prstGeom>
            <a:solidFill>
              <a:srgbClr val="FFBBAA">
                <a:lumMod val="75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9" name="오른쪽 화살표 32">
              <a:extLst>
                <a:ext uri="{FF2B5EF4-FFF2-40B4-BE49-F238E27FC236}">
                  <a16:creationId xmlns:a16="http://schemas.microsoft.com/office/drawing/2014/main" id="{20EAAA32-0729-4EE1-89E6-6423CAADCFCE}"/>
                </a:ext>
              </a:extLst>
            </p:cNvPr>
            <p:cNvSpPr/>
            <p:nvPr/>
          </p:nvSpPr>
          <p:spPr>
            <a:xfrm rot="8440121">
              <a:off x="5531472" y="3048058"/>
              <a:ext cx="1506439" cy="600311"/>
            </a:xfrm>
            <a:prstGeom prst="rightArrow">
              <a:avLst/>
            </a:prstGeom>
            <a:solidFill>
              <a:srgbClr val="B0D5F7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907461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그룹 39"/>
          <p:cNvGrpSpPr/>
          <p:nvPr/>
        </p:nvGrpSpPr>
        <p:grpSpPr>
          <a:xfrm>
            <a:off x="349697" y="1196477"/>
            <a:ext cx="8444607" cy="4465047"/>
            <a:chOff x="898133" y="551543"/>
            <a:chExt cx="10884091" cy="5754914"/>
          </a:xfrm>
        </p:grpSpPr>
        <p:grpSp>
          <p:nvGrpSpPr>
            <p:cNvPr id="4" name="그룹 3"/>
            <p:cNvGrpSpPr/>
            <p:nvPr/>
          </p:nvGrpSpPr>
          <p:grpSpPr>
            <a:xfrm>
              <a:off x="898133" y="551543"/>
              <a:ext cx="4183018" cy="2636008"/>
              <a:chOff x="1243268" y="551543"/>
              <a:chExt cx="4183018" cy="2636008"/>
            </a:xfrm>
          </p:grpSpPr>
          <p:sp>
            <p:nvSpPr>
              <p:cNvPr id="5" name="모서리가 둥근 직사각형 4"/>
              <p:cNvSpPr/>
              <p:nvPr/>
            </p:nvSpPr>
            <p:spPr>
              <a:xfrm>
                <a:off x="1243268" y="551543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6" name="Freeform 57"/>
              <p:cNvSpPr>
                <a:spLocks/>
              </p:cNvSpPr>
              <p:nvPr/>
            </p:nvSpPr>
            <p:spPr bwMode="auto">
              <a:xfrm>
                <a:off x="1429339" y="1399433"/>
                <a:ext cx="3760700" cy="1250487"/>
              </a:xfrm>
              <a:custGeom>
                <a:avLst/>
                <a:gdLst>
                  <a:gd name="T0" fmla="*/ 56 w 3717"/>
                  <a:gd name="T1" fmla="*/ 58 h 845"/>
                  <a:gd name="T2" fmla="*/ 116 w 3717"/>
                  <a:gd name="T3" fmla="*/ 97 h 845"/>
                  <a:gd name="T4" fmla="*/ 175 w 3717"/>
                  <a:gd name="T5" fmla="*/ 69 h 845"/>
                  <a:gd name="T6" fmla="*/ 234 w 3717"/>
                  <a:gd name="T7" fmla="*/ 158 h 845"/>
                  <a:gd name="T8" fmla="*/ 294 w 3717"/>
                  <a:gd name="T9" fmla="*/ 251 h 845"/>
                  <a:gd name="T10" fmla="*/ 354 w 3717"/>
                  <a:gd name="T11" fmla="*/ 255 h 845"/>
                  <a:gd name="T12" fmla="*/ 413 w 3717"/>
                  <a:gd name="T13" fmla="*/ 355 h 845"/>
                  <a:gd name="T14" fmla="*/ 473 w 3717"/>
                  <a:gd name="T15" fmla="*/ 479 h 845"/>
                  <a:gd name="T16" fmla="*/ 532 w 3717"/>
                  <a:gd name="T17" fmla="*/ 494 h 845"/>
                  <a:gd name="T18" fmla="*/ 592 w 3717"/>
                  <a:gd name="T19" fmla="*/ 577 h 845"/>
                  <a:gd name="T20" fmla="*/ 651 w 3717"/>
                  <a:gd name="T21" fmla="*/ 701 h 845"/>
                  <a:gd name="T22" fmla="*/ 711 w 3717"/>
                  <a:gd name="T23" fmla="*/ 704 h 845"/>
                  <a:gd name="T24" fmla="*/ 770 w 3717"/>
                  <a:gd name="T25" fmla="*/ 742 h 845"/>
                  <a:gd name="T26" fmla="*/ 830 w 3717"/>
                  <a:gd name="T27" fmla="*/ 839 h 845"/>
                  <a:gd name="T28" fmla="*/ 889 w 3717"/>
                  <a:gd name="T29" fmla="*/ 812 h 845"/>
                  <a:gd name="T30" fmla="*/ 949 w 3717"/>
                  <a:gd name="T31" fmla="*/ 791 h 845"/>
                  <a:gd name="T32" fmla="*/ 1008 w 3717"/>
                  <a:gd name="T33" fmla="*/ 844 h 845"/>
                  <a:gd name="T34" fmla="*/ 1068 w 3717"/>
                  <a:gd name="T35" fmla="*/ 784 h 845"/>
                  <a:gd name="T36" fmla="*/ 1127 w 3717"/>
                  <a:gd name="T37" fmla="*/ 703 h 845"/>
                  <a:gd name="T38" fmla="*/ 1187 w 3717"/>
                  <a:gd name="T39" fmla="*/ 713 h 845"/>
                  <a:gd name="T40" fmla="*/ 1247 w 3717"/>
                  <a:gd name="T41" fmla="*/ 632 h 845"/>
                  <a:gd name="T42" fmla="*/ 1306 w 3717"/>
                  <a:gd name="T43" fmla="*/ 509 h 845"/>
                  <a:gd name="T44" fmla="*/ 1365 w 3717"/>
                  <a:gd name="T45" fmla="*/ 491 h 845"/>
                  <a:gd name="T46" fmla="*/ 1425 w 3717"/>
                  <a:gd name="T47" fmla="*/ 413 h 845"/>
                  <a:gd name="T48" fmla="*/ 1485 w 3717"/>
                  <a:gd name="T49" fmla="*/ 276 h 845"/>
                  <a:gd name="T50" fmla="*/ 1544 w 3717"/>
                  <a:gd name="T51" fmla="*/ 254 h 845"/>
                  <a:gd name="T52" fmla="*/ 1604 w 3717"/>
                  <a:gd name="T53" fmla="*/ 206 h 845"/>
                  <a:gd name="T54" fmla="*/ 1663 w 3717"/>
                  <a:gd name="T55" fmla="*/ 86 h 845"/>
                  <a:gd name="T56" fmla="*/ 1722 w 3717"/>
                  <a:gd name="T57" fmla="*/ 83 h 845"/>
                  <a:gd name="T58" fmla="*/ 1782 w 3717"/>
                  <a:gd name="T59" fmla="*/ 87 h 845"/>
                  <a:gd name="T60" fmla="*/ 1842 w 3717"/>
                  <a:gd name="T61" fmla="*/ 8 h 845"/>
                  <a:gd name="T62" fmla="*/ 1901 w 3717"/>
                  <a:gd name="T63" fmla="*/ 36 h 845"/>
                  <a:gd name="T64" fmla="*/ 1961 w 3717"/>
                  <a:gd name="T65" fmla="*/ 100 h 845"/>
                  <a:gd name="T66" fmla="*/ 2020 w 3717"/>
                  <a:gd name="T67" fmla="*/ 70 h 845"/>
                  <a:gd name="T68" fmla="*/ 2080 w 3717"/>
                  <a:gd name="T69" fmla="*/ 125 h 845"/>
                  <a:gd name="T70" fmla="*/ 2139 w 3717"/>
                  <a:gd name="T71" fmla="*/ 240 h 845"/>
                  <a:gd name="T72" fmla="*/ 2199 w 3717"/>
                  <a:gd name="T73" fmla="*/ 252 h 845"/>
                  <a:gd name="T74" fmla="*/ 2258 w 3717"/>
                  <a:gd name="T75" fmla="*/ 318 h 845"/>
                  <a:gd name="T76" fmla="*/ 2318 w 3717"/>
                  <a:gd name="T77" fmla="*/ 459 h 845"/>
                  <a:gd name="T78" fmla="*/ 2377 w 3717"/>
                  <a:gd name="T79" fmla="*/ 493 h 845"/>
                  <a:gd name="T80" fmla="*/ 2437 w 3717"/>
                  <a:gd name="T81" fmla="*/ 544 h 845"/>
                  <a:gd name="T82" fmla="*/ 2496 w 3717"/>
                  <a:gd name="T83" fmla="*/ 680 h 845"/>
                  <a:gd name="T84" fmla="*/ 2556 w 3717"/>
                  <a:gd name="T85" fmla="*/ 709 h 845"/>
                  <a:gd name="T86" fmla="*/ 2615 w 3717"/>
                  <a:gd name="T87" fmla="*/ 721 h 845"/>
                  <a:gd name="T88" fmla="*/ 2675 w 3717"/>
                  <a:gd name="T89" fmla="*/ 823 h 845"/>
                  <a:gd name="T90" fmla="*/ 2735 w 3717"/>
                  <a:gd name="T91" fmla="*/ 829 h 845"/>
                  <a:gd name="T92" fmla="*/ 2794 w 3717"/>
                  <a:gd name="T93" fmla="*/ 784 h 845"/>
                  <a:gd name="T94" fmla="*/ 2853 w 3717"/>
                  <a:gd name="T95" fmla="*/ 835 h 845"/>
                  <a:gd name="T96" fmla="*/ 2913 w 3717"/>
                  <a:gd name="T97" fmla="*/ 811 h 845"/>
                  <a:gd name="T98" fmla="*/ 2973 w 3717"/>
                  <a:gd name="T99" fmla="*/ 712 h 845"/>
                  <a:gd name="T100" fmla="*/ 3032 w 3717"/>
                  <a:gd name="T101" fmla="*/ 712 h 845"/>
                  <a:gd name="T102" fmla="*/ 3092 w 3717"/>
                  <a:gd name="T103" fmla="*/ 666 h 845"/>
                  <a:gd name="T104" fmla="*/ 3151 w 3717"/>
                  <a:gd name="T105" fmla="*/ 530 h 845"/>
                  <a:gd name="T106" fmla="*/ 3210 w 3717"/>
                  <a:gd name="T107" fmla="*/ 493 h 845"/>
                  <a:gd name="T108" fmla="*/ 3270 w 3717"/>
                  <a:gd name="T109" fmla="*/ 446 h 845"/>
                  <a:gd name="T110" fmla="*/ 3330 w 3717"/>
                  <a:gd name="T111" fmla="*/ 302 h 845"/>
                  <a:gd name="T112" fmla="*/ 3389 w 3717"/>
                  <a:gd name="T113" fmla="*/ 253 h 845"/>
                  <a:gd name="T114" fmla="*/ 3449 w 3717"/>
                  <a:gd name="T115" fmla="*/ 231 h 845"/>
                  <a:gd name="T116" fmla="*/ 3508 w 3717"/>
                  <a:gd name="T117" fmla="*/ 110 h 845"/>
                  <a:gd name="T118" fmla="*/ 3568 w 3717"/>
                  <a:gd name="T119" fmla="*/ 73 h 845"/>
                  <a:gd name="T120" fmla="*/ 3627 w 3717"/>
                  <a:gd name="T121" fmla="*/ 98 h 845"/>
                  <a:gd name="T122" fmla="*/ 3687 w 3717"/>
                  <a:gd name="T123" fmla="*/ 25 h 84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3717" h="845">
                    <a:moveTo>
                      <a:pt x="0" y="0"/>
                    </a:moveTo>
                    <a:lnTo>
                      <a:pt x="4" y="1"/>
                    </a:lnTo>
                    <a:lnTo>
                      <a:pt x="8" y="1"/>
                    </a:lnTo>
                    <a:lnTo>
                      <a:pt x="11" y="3"/>
                    </a:lnTo>
                    <a:lnTo>
                      <a:pt x="15" y="5"/>
                    </a:lnTo>
                    <a:lnTo>
                      <a:pt x="19" y="8"/>
                    </a:lnTo>
                    <a:lnTo>
                      <a:pt x="23" y="12"/>
                    </a:lnTo>
                    <a:lnTo>
                      <a:pt x="26" y="16"/>
                    </a:lnTo>
                    <a:lnTo>
                      <a:pt x="30" y="20"/>
                    </a:lnTo>
                    <a:lnTo>
                      <a:pt x="34" y="25"/>
                    </a:lnTo>
                    <a:lnTo>
                      <a:pt x="38" y="30"/>
                    </a:lnTo>
                    <a:lnTo>
                      <a:pt x="41" y="36"/>
                    </a:lnTo>
                    <a:lnTo>
                      <a:pt x="45" y="41"/>
                    </a:lnTo>
                    <a:lnTo>
                      <a:pt x="48" y="47"/>
                    </a:lnTo>
                    <a:lnTo>
                      <a:pt x="52" y="53"/>
                    </a:lnTo>
                    <a:lnTo>
                      <a:pt x="56" y="58"/>
                    </a:lnTo>
                    <a:lnTo>
                      <a:pt x="60" y="64"/>
                    </a:lnTo>
                    <a:lnTo>
                      <a:pt x="63" y="69"/>
                    </a:lnTo>
                    <a:lnTo>
                      <a:pt x="67" y="74"/>
                    </a:lnTo>
                    <a:lnTo>
                      <a:pt x="71" y="79"/>
                    </a:lnTo>
                    <a:lnTo>
                      <a:pt x="75" y="83"/>
                    </a:lnTo>
                    <a:lnTo>
                      <a:pt x="78" y="87"/>
                    </a:lnTo>
                    <a:lnTo>
                      <a:pt x="82" y="91"/>
                    </a:lnTo>
                    <a:lnTo>
                      <a:pt x="86" y="94"/>
                    </a:lnTo>
                    <a:lnTo>
                      <a:pt x="90" y="96"/>
                    </a:lnTo>
                    <a:lnTo>
                      <a:pt x="93" y="98"/>
                    </a:lnTo>
                    <a:lnTo>
                      <a:pt x="97" y="99"/>
                    </a:lnTo>
                    <a:lnTo>
                      <a:pt x="101" y="100"/>
                    </a:lnTo>
                    <a:lnTo>
                      <a:pt x="104" y="100"/>
                    </a:lnTo>
                    <a:lnTo>
                      <a:pt x="108" y="99"/>
                    </a:lnTo>
                    <a:lnTo>
                      <a:pt x="112" y="98"/>
                    </a:lnTo>
                    <a:lnTo>
                      <a:pt x="116" y="97"/>
                    </a:lnTo>
                    <a:lnTo>
                      <a:pt x="119" y="95"/>
                    </a:lnTo>
                    <a:lnTo>
                      <a:pt x="123" y="94"/>
                    </a:lnTo>
                    <a:lnTo>
                      <a:pt x="127" y="91"/>
                    </a:lnTo>
                    <a:lnTo>
                      <a:pt x="131" y="89"/>
                    </a:lnTo>
                    <a:lnTo>
                      <a:pt x="134" y="86"/>
                    </a:lnTo>
                    <a:lnTo>
                      <a:pt x="138" y="83"/>
                    </a:lnTo>
                    <a:lnTo>
                      <a:pt x="141" y="81"/>
                    </a:lnTo>
                    <a:lnTo>
                      <a:pt x="145" y="78"/>
                    </a:lnTo>
                    <a:lnTo>
                      <a:pt x="149" y="76"/>
                    </a:lnTo>
                    <a:lnTo>
                      <a:pt x="153" y="73"/>
                    </a:lnTo>
                    <a:lnTo>
                      <a:pt x="156" y="71"/>
                    </a:lnTo>
                    <a:lnTo>
                      <a:pt x="160" y="70"/>
                    </a:lnTo>
                    <a:lnTo>
                      <a:pt x="164" y="69"/>
                    </a:lnTo>
                    <a:lnTo>
                      <a:pt x="168" y="68"/>
                    </a:lnTo>
                    <a:lnTo>
                      <a:pt x="171" y="68"/>
                    </a:lnTo>
                    <a:lnTo>
                      <a:pt x="175" y="69"/>
                    </a:lnTo>
                    <a:lnTo>
                      <a:pt x="179" y="70"/>
                    </a:lnTo>
                    <a:lnTo>
                      <a:pt x="183" y="72"/>
                    </a:lnTo>
                    <a:lnTo>
                      <a:pt x="186" y="75"/>
                    </a:lnTo>
                    <a:lnTo>
                      <a:pt x="190" y="78"/>
                    </a:lnTo>
                    <a:lnTo>
                      <a:pt x="194" y="82"/>
                    </a:lnTo>
                    <a:lnTo>
                      <a:pt x="197" y="86"/>
                    </a:lnTo>
                    <a:lnTo>
                      <a:pt x="201" y="92"/>
                    </a:lnTo>
                    <a:lnTo>
                      <a:pt x="205" y="97"/>
                    </a:lnTo>
                    <a:lnTo>
                      <a:pt x="209" y="104"/>
                    </a:lnTo>
                    <a:lnTo>
                      <a:pt x="212" y="110"/>
                    </a:lnTo>
                    <a:lnTo>
                      <a:pt x="216" y="118"/>
                    </a:lnTo>
                    <a:lnTo>
                      <a:pt x="220" y="125"/>
                    </a:lnTo>
                    <a:lnTo>
                      <a:pt x="224" y="133"/>
                    </a:lnTo>
                    <a:lnTo>
                      <a:pt x="227" y="142"/>
                    </a:lnTo>
                    <a:lnTo>
                      <a:pt x="231" y="150"/>
                    </a:lnTo>
                    <a:lnTo>
                      <a:pt x="234" y="158"/>
                    </a:lnTo>
                    <a:lnTo>
                      <a:pt x="238" y="167"/>
                    </a:lnTo>
                    <a:lnTo>
                      <a:pt x="242" y="175"/>
                    </a:lnTo>
                    <a:lnTo>
                      <a:pt x="246" y="183"/>
                    </a:lnTo>
                    <a:lnTo>
                      <a:pt x="249" y="191"/>
                    </a:lnTo>
                    <a:lnTo>
                      <a:pt x="253" y="199"/>
                    </a:lnTo>
                    <a:lnTo>
                      <a:pt x="257" y="206"/>
                    </a:lnTo>
                    <a:lnTo>
                      <a:pt x="261" y="213"/>
                    </a:lnTo>
                    <a:lnTo>
                      <a:pt x="264" y="220"/>
                    </a:lnTo>
                    <a:lnTo>
                      <a:pt x="268" y="226"/>
                    </a:lnTo>
                    <a:lnTo>
                      <a:pt x="272" y="231"/>
                    </a:lnTo>
                    <a:lnTo>
                      <a:pt x="276" y="236"/>
                    </a:lnTo>
                    <a:lnTo>
                      <a:pt x="279" y="240"/>
                    </a:lnTo>
                    <a:lnTo>
                      <a:pt x="283" y="244"/>
                    </a:lnTo>
                    <a:lnTo>
                      <a:pt x="287" y="247"/>
                    </a:lnTo>
                    <a:lnTo>
                      <a:pt x="290" y="250"/>
                    </a:lnTo>
                    <a:lnTo>
                      <a:pt x="294" y="251"/>
                    </a:lnTo>
                    <a:lnTo>
                      <a:pt x="298" y="253"/>
                    </a:lnTo>
                    <a:lnTo>
                      <a:pt x="302" y="254"/>
                    </a:lnTo>
                    <a:lnTo>
                      <a:pt x="305" y="254"/>
                    </a:lnTo>
                    <a:lnTo>
                      <a:pt x="309" y="255"/>
                    </a:lnTo>
                    <a:lnTo>
                      <a:pt x="313" y="255"/>
                    </a:lnTo>
                    <a:lnTo>
                      <a:pt x="317" y="254"/>
                    </a:lnTo>
                    <a:lnTo>
                      <a:pt x="320" y="254"/>
                    </a:lnTo>
                    <a:lnTo>
                      <a:pt x="324" y="254"/>
                    </a:lnTo>
                    <a:lnTo>
                      <a:pt x="327" y="253"/>
                    </a:lnTo>
                    <a:lnTo>
                      <a:pt x="331" y="253"/>
                    </a:lnTo>
                    <a:lnTo>
                      <a:pt x="335" y="252"/>
                    </a:lnTo>
                    <a:lnTo>
                      <a:pt x="339" y="252"/>
                    </a:lnTo>
                    <a:lnTo>
                      <a:pt x="342" y="252"/>
                    </a:lnTo>
                    <a:lnTo>
                      <a:pt x="346" y="253"/>
                    </a:lnTo>
                    <a:lnTo>
                      <a:pt x="350" y="254"/>
                    </a:lnTo>
                    <a:lnTo>
                      <a:pt x="354" y="255"/>
                    </a:lnTo>
                    <a:lnTo>
                      <a:pt x="357" y="257"/>
                    </a:lnTo>
                    <a:lnTo>
                      <a:pt x="361" y="260"/>
                    </a:lnTo>
                    <a:lnTo>
                      <a:pt x="365" y="263"/>
                    </a:lnTo>
                    <a:lnTo>
                      <a:pt x="369" y="266"/>
                    </a:lnTo>
                    <a:lnTo>
                      <a:pt x="372" y="271"/>
                    </a:lnTo>
                    <a:lnTo>
                      <a:pt x="376" y="276"/>
                    </a:lnTo>
                    <a:lnTo>
                      <a:pt x="380" y="281"/>
                    </a:lnTo>
                    <a:lnTo>
                      <a:pt x="383" y="288"/>
                    </a:lnTo>
                    <a:lnTo>
                      <a:pt x="387" y="295"/>
                    </a:lnTo>
                    <a:lnTo>
                      <a:pt x="391" y="302"/>
                    </a:lnTo>
                    <a:lnTo>
                      <a:pt x="395" y="310"/>
                    </a:lnTo>
                    <a:lnTo>
                      <a:pt x="398" y="318"/>
                    </a:lnTo>
                    <a:lnTo>
                      <a:pt x="402" y="327"/>
                    </a:lnTo>
                    <a:lnTo>
                      <a:pt x="406" y="336"/>
                    </a:lnTo>
                    <a:lnTo>
                      <a:pt x="410" y="346"/>
                    </a:lnTo>
                    <a:lnTo>
                      <a:pt x="413" y="355"/>
                    </a:lnTo>
                    <a:lnTo>
                      <a:pt x="417" y="365"/>
                    </a:lnTo>
                    <a:lnTo>
                      <a:pt x="420" y="375"/>
                    </a:lnTo>
                    <a:lnTo>
                      <a:pt x="424" y="385"/>
                    </a:lnTo>
                    <a:lnTo>
                      <a:pt x="428" y="394"/>
                    </a:lnTo>
                    <a:lnTo>
                      <a:pt x="432" y="404"/>
                    </a:lnTo>
                    <a:lnTo>
                      <a:pt x="435" y="413"/>
                    </a:lnTo>
                    <a:lnTo>
                      <a:pt x="439" y="422"/>
                    </a:lnTo>
                    <a:lnTo>
                      <a:pt x="443" y="430"/>
                    </a:lnTo>
                    <a:lnTo>
                      <a:pt x="447" y="438"/>
                    </a:lnTo>
                    <a:lnTo>
                      <a:pt x="450" y="446"/>
                    </a:lnTo>
                    <a:lnTo>
                      <a:pt x="454" y="453"/>
                    </a:lnTo>
                    <a:lnTo>
                      <a:pt x="458" y="459"/>
                    </a:lnTo>
                    <a:lnTo>
                      <a:pt x="462" y="465"/>
                    </a:lnTo>
                    <a:lnTo>
                      <a:pt x="465" y="470"/>
                    </a:lnTo>
                    <a:lnTo>
                      <a:pt x="469" y="475"/>
                    </a:lnTo>
                    <a:lnTo>
                      <a:pt x="473" y="479"/>
                    </a:lnTo>
                    <a:lnTo>
                      <a:pt x="476" y="482"/>
                    </a:lnTo>
                    <a:lnTo>
                      <a:pt x="480" y="485"/>
                    </a:lnTo>
                    <a:lnTo>
                      <a:pt x="484" y="488"/>
                    </a:lnTo>
                    <a:lnTo>
                      <a:pt x="488" y="489"/>
                    </a:lnTo>
                    <a:lnTo>
                      <a:pt x="491" y="491"/>
                    </a:lnTo>
                    <a:lnTo>
                      <a:pt x="495" y="491"/>
                    </a:lnTo>
                    <a:lnTo>
                      <a:pt x="499" y="492"/>
                    </a:lnTo>
                    <a:lnTo>
                      <a:pt x="503" y="493"/>
                    </a:lnTo>
                    <a:lnTo>
                      <a:pt x="506" y="493"/>
                    </a:lnTo>
                    <a:lnTo>
                      <a:pt x="510" y="493"/>
                    </a:lnTo>
                    <a:lnTo>
                      <a:pt x="513" y="493"/>
                    </a:lnTo>
                    <a:lnTo>
                      <a:pt x="517" y="493"/>
                    </a:lnTo>
                    <a:lnTo>
                      <a:pt x="521" y="493"/>
                    </a:lnTo>
                    <a:lnTo>
                      <a:pt x="525" y="493"/>
                    </a:lnTo>
                    <a:lnTo>
                      <a:pt x="528" y="493"/>
                    </a:lnTo>
                    <a:lnTo>
                      <a:pt x="532" y="494"/>
                    </a:lnTo>
                    <a:lnTo>
                      <a:pt x="536" y="495"/>
                    </a:lnTo>
                    <a:lnTo>
                      <a:pt x="540" y="497"/>
                    </a:lnTo>
                    <a:lnTo>
                      <a:pt x="543" y="499"/>
                    </a:lnTo>
                    <a:lnTo>
                      <a:pt x="547" y="502"/>
                    </a:lnTo>
                    <a:lnTo>
                      <a:pt x="551" y="505"/>
                    </a:lnTo>
                    <a:lnTo>
                      <a:pt x="555" y="509"/>
                    </a:lnTo>
                    <a:lnTo>
                      <a:pt x="558" y="513"/>
                    </a:lnTo>
                    <a:lnTo>
                      <a:pt x="562" y="518"/>
                    </a:lnTo>
                    <a:lnTo>
                      <a:pt x="566" y="524"/>
                    </a:lnTo>
                    <a:lnTo>
                      <a:pt x="569" y="530"/>
                    </a:lnTo>
                    <a:lnTo>
                      <a:pt x="573" y="536"/>
                    </a:lnTo>
                    <a:lnTo>
                      <a:pt x="577" y="544"/>
                    </a:lnTo>
                    <a:lnTo>
                      <a:pt x="581" y="551"/>
                    </a:lnTo>
                    <a:lnTo>
                      <a:pt x="584" y="560"/>
                    </a:lnTo>
                    <a:lnTo>
                      <a:pt x="588" y="568"/>
                    </a:lnTo>
                    <a:lnTo>
                      <a:pt x="592" y="577"/>
                    </a:lnTo>
                    <a:lnTo>
                      <a:pt x="596" y="586"/>
                    </a:lnTo>
                    <a:lnTo>
                      <a:pt x="599" y="595"/>
                    </a:lnTo>
                    <a:lnTo>
                      <a:pt x="603" y="605"/>
                    </a:lnTo>
                    <a:lnTo>
                      <a:pt x="606" y="614"/>
                    </a:lnTo>
                    <a:lnTo>
                      <a:pt x="610" y="623"/>
                    </a:lnTo>
                    <a:lnTo>
                      <a:pt x="614" y="632"/>
                    </a:lnTo>
                    <a:lnTo>
                      <a:pt x="618" y="641"/>
                    </a:lnTo>
                    <a:lnTo>
                      <a:pt x="621" y="650"/>
                    </a:lnTo>
                    <a:lnTo>
                      <a:pt x="625" y="658"/>
                    </a:lnTo>
                    <a:lnTo>
                      <a:pt x="629" y="666"/>
                    </a:lnTo>
                    <a:lnTo>
                      <a:pt x="633" y="673"/>
                    </a:lnTo>
                    <a:lnTo>
                      <a:pt x="636" y="680"/>
                    </a:lnTo>
                    <a:lnTo>
                      <a:pt x="640" y="686"/>
                    </a:lnTo>
                    <a:lnTo>
                      <a:pt x="644" y="692"/>
                    </a:lnTo>
                    <a:lnTo>
                      <a:pt x="648" y="697"/>
                    </a:lnTo>
                    <a:lnTo>
                      <a:pt x="651" y="701"/>
                    </a:lnTo>
                    <a:lnTo>
                      <a:pt x="655" y="704"/>
                    </a:lnTo>
                    <a:lnTo>
                      <a:pt x="659" y="707"/>
                    </a:lnTo>
                    <a:lnTo>
                      <a:pt x="662" y="710"/>
                    </a:lnTo>
                    <a:lnTo>
                      <a:pt x="666" y="712"/>
                    </a:lnTo>
                    <a:lnTo>
                      <a:pt x="670" y="713"/>
                    </a:lnTo>
                    <a:lnTo>
                      <a:pt x="674" y="713"/>
                    </a:lnTo>
                    <a:lnTo>
                      <a:pt x="677" y="713"/>
                    </a:lnTo>
                    <a:lnTo>
                      <a:pt x="681" y="713"/>
                    </a:lnTo>
                    <a:lnTo>
                      <a:pt x="685" y="713"/>
                    </a:lnTo>
                    <a:lnTo>
                      <a:pt x="689" y="712"/>
                    </a:lnTo>
                    <a:lnTo>
                      <a:pt x="692" y="710"/>
                    </a:lnTo>
                    <a:lnTo>
                      <a:pt x="696" y="709"/>
                    </a:lnTo>
                    <a:lnTo>
                      <a:pt x="699" y="708"/>
                    </a:lnTo>
                    <a:lnTo>
                      <a:pt x="703" y="706"/>
                    </a:lnTo>
                    <a:lnTo>
                      <a:pt x="707" y="705"/>
                    </a:lnTo>
                    <a:lnTo>
                      <a:pt x="711" y="704"/>
                    </a:lnTo>
                    <a:lnTo>
                      <a:pt x="714" y="703"/>
                    </a:lnTo>
                    <a:lnTo>
                      <a:pt x="718" y="702"/>
                    </a:lnTo>
                    <a:lnTo>
                      <a:pt x="722" y="701"/>
                    </a:lnTo>
                    <a:lnTo>
                      <a:pt x="726" y="701"/>
                    </a:lnTo>
                    <a:lnTo>
                      <a:pt x="729" y="702"/>
                    </a:lnTo>
                    <a:lnTo>
                      <a:pt x="733" y="703"/>
                    </a:lnTo>
                    <a:lnTo>
                      <a:pt x="737" y="704"/>
                    </a:lnTo>
                    <a:lnTo>
                      <a:pt x="741" y="707"/>
                    </a:lnTo>
                    <a:lnTo>
                      <a:pt x="744" y="709"/>
                    </a:lnTo>
                    <a:lnTo>
                      <a:pt x="748" y="712"/>
                    </a:lnTo>
                    <a:lnTo>
                      <a:pt x="752" y="716"/>
                    </a:lnTo>
                    <a:lnTo>
                      <a:pt x="755" y="721"/>
                    </a:lnTo>
                    <a:lnTo>
                      <a:pt x="759" y="725"/>
                    </a:lnTo>
                    <a:lnTo>
                      <a:pt x="763" y="731"/>
                    </a:lnTo>
                    <a:lnTo>
                      <a:pt x="767" y="736"/>
                    </a:lnTo>
                    <a:lnTo>
                      <a:pt x="770" y="742"/>
                    </a:lnTo>
                    <a:lnTo>
                      <a:pt x="774" y="749"/>
                    </a:lnTo>
                    <a:lnTo>
                      <a:pt x="778" y="756"/>
                    </a:lnTo>
                    <a:lnTo>
                      <a:pt x="782" y="763"/>
                    </a:lnTo>
                    <a:lnTo>
                      <a:pt x="785" y="770"/>
                    </a:lnTo>
                    <a:lnTo>
                      <a:pt x="789" y="777"/>
                    </a:lnTo>
                    <a:lnTo>
                      <a:pt x="792" y="784"/>
                    </a:lnTo>
                    <a:lnTo>
                      <a:pt x="796" y="791"/>
                    </a:lnTo>
                    <a:lnTo>
                      <a:pt x="800" y="798"/>
                    </a:lnTo>
                    <a:lnTo>
                      <a:pt x="804" y="805"/>
                    </a:lnTo>
                    <a:lnTo>
                      <a:pt x="807" y="811"/>
                    </a:lnTo>
                    <a:lnTo>
                      <a:pt x="811" y="817"/>
                    </a:lnTo>
                    <a:lnTo>
                      <a:pt x="815" y="823"/>
                    </a:lnTo>
                    <a:lnTo>
                      <a:pt x="819" y="827"/>
                    </a:lnTo>
                    <a:lnTo>
                      <a:pt x="822" y="832"/>
                    </a:lnTo>
                    <a:lnTo>
                      <a:pt x="826" y="836"/>
                    </a:lnTo>
                    <a:lnTo>
                      <a:pt x="830" y="839"/>
                    </a:lnTo>
                    <a:lnTo>
                      <a:pt x="834" y="841"/>
                    </a:lnTo>
                    <a:lnTo>
                      <a:pt x="837" y="843"/>
                    </a:lnTo>
                    <a:lnTo>
                      <a:pt x="841" y="844"/>
                    </a:lnTo>
                    <a:lnTo>
                      <a:pt x="845" y="845"/>
                    </a:lnTo>
                    <a:lnTo>
                      <a:pt x="848" y="845"/>
                    </a:lnTo>
                    <a:lnTo>
                      <a:pt x="852" y="844"/>
                    </a:lnTo>
                    <a:lnTo>
                      <a:pt x="856" y="843"/>
                    </a:lnTo>
                    <a:lnTo>
                      <a:pt x="860" y="841"/>
                    </a:lnTo>
                    <a:lnTo>
                      <a:pt x="863" y="838"/>
                    </a:lnTo>
                    <a:lnTo>
                      <a:pt x="867" y="835"/>
                    </a:lnTo>
                    <a:lnTo>
                      <a:pt x="871" y="832"/>
                    </a:lnTo>
                    <a:lnTo>
                      <a:pt x="875" y="829"/>
                    </a:lnTo>
                    <a:lnTo>
                      <a:pt x="878" y="824"/>
                    </a:lnTo>
                    <a:lnTo>
                      <a:pt x="882" y="820"/>
                    </a:lnTo>
                    <a:lnTo>
                      <a:pt x="885" y="816"/>
                    </a:lnTo>
                    <a:lnTo>
                      <a:pt x="889" y="812"/>
                    </a:lnTo>
                    <a:lnTo>
                      <a:pt x="893" y="808"/>
                    </a:lnTo>
                    <a:lnTo>
                      <a:pt x="897" y="804"/>
                    </a:lnTo>
                    <a:lnTo>
                      <a:pt x="900" y="800"/>
                    </a:lnTo>
                    <a:lnTo>
                      <a:pt x="904" y="797"/>
                    </a:lnTo>
                    <a:lnTo>
                      <a:pt x="908" y="794"/>
                    </a:lnTo>
                    <a:lnTo>
                      <a:pt x="912" y="791"/>
                    </a:lnTo>
                    <a:lnTo>
                      <a:pt x="915" y="788"/>
                    </a:lnTo>
                    <a:lnTo>
                      <a:pt x="919" y="787"/>
                    </a:lnTo>
                    <a:lnTo>
                      <a:pt x="923" y="785"/>
                    </a:lnTo>
                    <a:lnTo>
                      <a:pt x="927" y="784"/>
                    </a:lnTo>
                    <a:lnTo>
                      <a:pt x="930" y="784"/>
                    </a:lnTo>
                    <a:lnTo>
                      <a:pt x="934" y="784"/>
                    </a:lnTo>
                    <a:lnTo>
                      <a:pt x="938" y="785"/>
                    </a:lnTo>
                    <a:lnTo>
                      <a:pt x="941" y="787"/>
                    </a:lnTo>
                    <a:lnTo>
                      <a:pt x="945" y="788"/>
                    </a:lnTo>
                    <a:lnTo>
                      <a:pt x="949" y="791"/>
                    </a:lnTo>
                    <a:lnTo>
                      <a:pt x="953" y="794"/>
                    </a:lnTo>
                    <a:lnTo>
                      <a:pt x="956" y="797"/>
                    </a:lnTo>
                    <a:lnTo>
                      <a:pt x="960" y="800"/>
                    </a:lnTo>
                    <a:lnTo>
                      <a:pt x="964" y="804"/>
                    </a:lnTo>
                    <a:lnTo>
                      <a:pt x="968" y="808"/>
                    </a:lnTo>
                    <a:lnTo>
                      <a:pt x="971" y="812"/>
                    </a:lnTo>
                    <a:lnTo>
                      <a:pt x="975" y="816"/>
                    </a:lnTo>
                    <a:lnTo>
                      <a:pt x="978" y="820"/>
                    </a:lnTo>
                    <a:lnTo>
                      <a:pt x="982" y="824"/>
                    </a:lnTo>
                    <a:lnTo>
                      <a:pt x="986" y="829"/>
                    </a:lnTo>
                    <a:lnTo>
                      <a:pt x="990" y="832"/>
                    </a:lnTo>
                    <a:lnTo>
                      <a:pt x="993" y="835"/>
                    </a:lnTo>
                    <a:lnTo>
                      <a:pt x="997" y="838"/>
                    </a:lnTo>
                    <a:lnTo>
                      <a:pt x="1001" y="841"/>
                    </a:lnTo>
                    <a:lnTo>
                      <a:pt x="1005" y="843"/>
                    </a:lnTo>
                    <a:lnTo>
                      <a:pt x="1008" y="844"/>
                    </a:lnTo>
                    <a:lnTo>
                      <a:pt x="1012" y="845"/>
                    </a:lnTo>
                    <a:lnTo>
                      <a:pt x="1016" y="845"/>
                    </a:lnTo>
                    <a:lnTo>
                      <a:pt x="1020" y="844"/>
                    </a:lnTo>
                    <a:lnTo>
                      <a:pt x="1023" y="843"/>
                    </a:lnTo>
                    <a:lnTo>
                      <a:pt x="1027" y="841"/>
                    </a:lnTo>
                    <a:lnTo>
                      <a:pt x="1031" y="839"/>
                    </a:lnTo>
                    <a:lnTo>
                      <a:pt x="1034" y="836"/>
                    </a:lnTo>
                    <a:lnTo>
                      <a:pt x="1038" y="832"/>
                    </a:lnTo>
                    <a:lnTo>
                      <a:pt x="1042" y="827"/>
                    </a:lnTo>
                    <a:lnTo>
                      <a:pt x="1046" y="823"/>
                    </a:lnTo>
                    <a:lnTo>
                      <a:pt x="1049" y="817"/>
                    </a:lnTo>
                    <a:lnTo>
                      <a:pt x="1053" y="811"/>
                    </a:lnTo>
                    <a:lnTo>
                      <a:pt x="1057" y="805"/>
                    </a:lnTo>
                    <a:lnTo>
                      <a:pt x="1061" y="798"/>
                    </a:lnTo>
                    <a:lnTo>
                      <a:pt x="1064" y="791"/>
                    </a:lnTo>
                    <a:lnTo>
                      <a:pt x="1068" y="784"/>
                    </a:lnTo>
                    <a:lnTo>
                      <a:pt x="1071" y="777"/>
                    </a:lnTo>
                    <a:lnTo>
                      <a:pt x="1075" y="770"/>
                    </a:lnTo>
                    <a:lnTo>
                      <a:pt x="1079" y="763"/>
                    </a:lnTo>
                    <a:lnTo>
                      <a:pt x="1083" y="756"/>
                    </a:lnTo>
                    <a:lnTo>
                      <a:pt x="1086" y="749"/>
                    </a:lnTo>
                    <a:lnTo>
                      <a:pt x="1090" y="742"/>
                    </a:lnTo>
                    <a:lnTo>
                      <a:pt x="1094" y="736"/>
                    </a:lnTo>
                    <a:lnTo>
                      <a:pt x="1098" y="731"/>
                    </a:lnTo>
                    <a:lnTo>
                      <a:pt x="1101" y="725"/>
                    </a:lnTo>
                    <a:lnTo>
                      <a:pt x="1105" y="721"/>
                    </a:lnTo>
                    <a:lnTo>
                      <a:pt x="1109" y="716"/>
                    </a:lnTo>
                    <a:lnTo>
                      <a:pt x="1113" y="712"/>
                    </a:lnTo>
                    <a:lnTo>
                      <a:pt x="1116" y="709"/>
                    </a:lnTo>
                    <a:lnTo>
                      <a:pt x="1120" y="707"/>
                    </a:lnTo>
                    <a:lnTo>
                      <a:pt x="1124" y="704"/>
                    </a:lnTo>
                    <a:lnTo>
                      <a:pt x="1127" y="703"/>
                    </a:lnTo>
                    <a:lnTo>
                      <a:pt x="1131" y="702"/>
                    </a:lnTo>
                    <a:lnTo>
                      <a:pt x="1135" y="701"/>
                    </a:lnTo>
                    <a:lnTo>
                      <a:pt x="1139" y="701"/>
                    </a:lnTo>
                    <a:lnTo>
                      <a:pt x="1142" y="702"/>
                    </a:lnTo>
                    <a:lnTo>
                      <a:pt x="1146" y="703"/>
                    </a:lnTo>
                    <a:lnTo>
                      <a:pt x="1150" y="704"/>
                    </a:lnTo>
                    <a:lnTo>
                      <a:pt x="1154" y="705"/>
                    </a:lnTo>
                    <a:lnTo>
                      <a:pt x="1157" y="706"/>
                    </a:lnTo>
                    <a:lnTo>
                      <a:pt x="1161" y="708"/>
                    </a:lnTo>
                    <a:lnTo>
                      <a:pt x="1164" y="709"/>
                    </a:lnTo>
                    <a:lnTo>
                      <a:pt x="1168" y="710"/>
                    </a:lnTo>
                    <a:lnTo>
                      <a:pt x="1172" y="712"/>
                    </a:lnTo>
                    <a:lnTo>
                      <a:pt x="1176" y="713"/>
                    </a:lnTo>
                    <a:lnTo>
                      <a:pt x="1179" y="713"/>
                    </a:lnTo>
                    <a:lnTo>
                      <a:pt x="1183" y="713"/>
                    </a:lnTo>
                    <a:lnTo>
                      <a:pt x="1187" y="713"/>
                    </a:lnTo>
                    <a:lnTo>
                      <a:pt x="1191" y="713"/>
                    </a:lnTo>
                    <a:lnTo>
                      <a:pt x="1194" y="712"/>
                    </a:lnTo>
                    <a:lnTo>
                      <a:pt x="1198" y="710"/>
                    </a:lnTo>
                    <a:lnTo>
                      <a:pt x="1202" y="707"/>
                    </a:lnTo>
                    <a:lnTo>
                      <a:pt x="1206" y="704"/>
                    </a:lnTo>
                    <a:lnTo>
                      <a:pt x="1209" y="701"/>
                    </a:lnTo>
                    <a:lnTo>
                      <a:pt x="1213" y="697"/>
                    </a:lnTo>
                    <a:lnTo>
                      <a:pt x="1217" y="692"/>
                    </a:lnTo>
                    <a:lnTo>
                      <a:pt x="1220" y="686"/>
                    </a:lnTo>
                    <a:lnTo>
                      <a:pt x="1224" y="680"/>
                    </a:lnTo>
                    <a:lnTo>
                      <a:pt x="1228" y="673"/>
                    </a:lnTo>
                    <a:lnTo>
                      <a:pt x="1232" y="666"/>
                    </a:lnTo>
                    <a:lnTo>
                      <a:pt x="1235" y="658"/>
                    </a:lnTo>
                    <a:lnTo>
                      <a:pt x="1239" y="650"/>
                    </a:lnTo>
                    <a:lnTo>
                      <a:pt x="1243" y="641"/>
                    </a:lnTo>
                    <a:lnTo>
                      <a:pt x="1247" y="632"/>
                    </a:lnTo>
                    <a:lnTo>
                      <a:pt x="1250" y="623"/>
                    </a:lnTo>
                    <a:lnTo>
                      <a:pt x="1254" y="614"/>
                    </a:lnTo>
                    <a:lnTo>
                      <a:pt x="1257" y="605"/>
                    </a:lnTo>
                    <a:lnTo>
                      <a:pt x="1261" y="595"/>
                    </a:lnTo>
                    <a:lnTo>
                      <a:pt x="1265" y="586"/>
                    </a:lnTo>
                    <a:lnTo>
                      <a:pt x="1269" y="577"/>
                    </a:lnTo>
                    <a:lnTo>
                      <a:pt x="1272" y="568"/>
                    </a:lnTo>
                    <a:lnTo>
                      <a:pt x="1276" y="560"/>
                    </a:lnTo>
                    <a:lnTo>
                      <a:pt x="1280" y="551"/>
                    </a:lnTo>
                    <a:lnTo>
                      <a:pt x="1284" y="544"/>
                    </a:lnTo>
                    <a:lnTo>
                      <a:pt x="1287" y="536"/>
                    </a:lnTo>
                    <a:lnTo>
                      <a:pt x="1291" y="530"/>
                    </a:lnTo>
                    <a:lnTo>
                      <a:pt x="1295" y="524"/>
                    </a:lnTo>
                    <a:lnTo>
                      <a:pt x="1299" y="518"/>
                    </a:lnTo>
                    <a:lnTo>
                      <a:pt x="1302" y="513"/>
                    </a:lnTo>
                    <a:lnTo>
                      <a:pt x="1306" y="509"/>
                    </a:lnTo>
                    <a:lnTo>
                      <a:pt x="1310" y="505"/>
                    </a:lnTo>
                    <a:lnTo>
                      <a:pt x="1313" y="502"/>
                    </a:lnTo>
                    <a:lnTo>
                      <a:pt x="1317" y="499"/>
                    </a:lnTo>
                    <a:lnTo>
                      <a:pt x="1321" y="497"/>
                    </a:lnTo>
                    <a:lnTo>
                      <a:pt x="1325" y="495"/>
                    </a:lnTo>
                    <a:lnTo>
                      <a:pt x="1328" y="494"/>
                    </a:lnTo>
                    <a:lnTo>
                      <a:pt x="1332" y="493"/>
                    </a:lnTo>
                    <a:lnTo>
                      <a:pt x="1336" y="493"/>
                    </a:lnTo>
                    <a:lnTo>
                      <a:pt x="1340" y="493"/>
                    </a:lnTo>
                    <a:lnTo>
                      <a:pt x="1343" y="493"/>
                    </a:lnTo>
                    <a:lnTo>
                      <a:pt x="1347" y="493"/>
                    </a:lnTo>
                    <a:lnTo>
                      <a:pt x="1350" y="493"/>
                    </a:lnTo>
                    <a:lnTo>
                      <a:pt x="1354" y="493"/>
                    </a:lnTo>
                    <a:lnTo>
                      <a:pt x="1358" y="493"/>
                    </a:lnTo>
                    <a:lnTo>
                      <a:pt x="1362" y="492"/>
                    </a:lnTo>
                    <a:lnTo>
                      <a:pt x="1365" y="491"/>
                    </a:lnTo>
                    <a:lnTo>
                      <a:pt x="1369" y="491"/>
                    </a:lnTo>
                    <a:lnTo>
                      <a:pt x="1373" y="489"/>
                    </a:lnTo>
                    <a:lnTo>
                      <a:pt x="1377" y="488"/>
                    </a:lnTo>
                    <a:lnTo>
                      <a:pt x="1380" y="485"/>
                    </a:lnTo>
                    <a:lnTo>
                      <a:pt x="1384" y="482"/>
                    </a:lnTo>
                    <a:lnTo>
                      <a:pt x="1388" y="479"/>
                    </a:lnTo>
                    <a:lnTo>
                      <a:pt x="1392" y="475"/>
                    </a:lnTo>
                    <a:lnTo>
                      <a:pt x="1395" y="470"/>
                    </a:lnTo>
                    <a:lnTo>
                      <a:pt x="1399" y="465"/>
                    </a:lnTo>
                    <a:lnTo>
                      <a:pt x="1403" y="459"/>
                    </a:lnTo>
                    <a:lnTo>
                      <a:pt x="1406" y="453"/>
                    </a:lnTo>
                    <a:lnTo>
                      <a:pt x="1410" y="446"/>
                    </a:lnTo>
                    <a:lnTo>
                      <a:pt x="1414" y="438"/>
                    </a:lnTo>
                    <a:lnTo>
                      <a:pt x="1418" y="430"/>
                    </a:lnTo>
                    <a:lnTo>
                      <a:pt x="1421" y="422"/>
                    </a:lnTo>
                    <a:lnTo>
                      <a:pt x="1425" y="413"/>
                    </a:lnTo>
                    <a:lnTo>
                      <a:pt x="1429" y="404"/>
                    </a:lnTo>
                    <a:lnTo>
                      <a:pt x="1433" y="394"/>
                    </a:lnTo>
                    <a:lnTo>
                      <a:pt x="1436" y="385"/>
                    </a:lnTo>
                    <a:lnTo>
                      <a:pt x="1440" y="375"/>
                    </a:lnTo>
                    <a:lnTo>
                      <a:pt x="1443" y="365"/>
                    </a:lnTo>
                    <a:lnTo>
                      <a:pt x="1447" y="355"/>
                    </a:lnTo>
                    <a:lnTo>
                      <a:pt x="1451" y="346"/>
                    </a:lnTo>
                    <a:lnTo>
                      <a:pt x="1455" y="336"/>
                    </a:lnTo>
                    <a:lnTo>
                      <a:pt x="1458" y="327"/>
                    </a:lnTo>
                    <a:lnTo>
                      <a:pt x="1462" y="318"/>
                    </a:lnTo>
                    <a:lnTo>
                      <a:pt x="1466" y="310"/>
                    </a:lnTo>
                    <a:lnTo>
                      <a:pt x="1470" y="302"/>
                    </a:lnTo>
                    <a:lnTo>
                      <a:pt x="1473" y="295"/>
                    </a:lnTo>
                    <a:lnTo>
                      <a:pt x="1477" y="288"/>
                    </a:lnTo>
                    <a:lnTo>
                      <a:pt x="1481" y="281"/>
                    </a:lnTo>
                    <a:lnTo>
                      <a:pt x="1485" y="276"/>
                    </a:lnTo>
                    <a:lnTo>
                      <a:pt x="1488" y="271"/>
                    </a:lnTo>
                    <a:lnTo>
                      <a:pt x="1492" y="266"/>
                    </a:lnTo>
                    <a:lnTo>
                      <a:pt x="1496" y="263"/>
                    </a:lnTo>
                    <a:lnTo>
                      <a:pt x="1499" y="260"/>
                    </a:lnTo>
                    <a:lnTo>
                      <a:pt x="1503" y="257"/>
                    </a:lnTo>
                    <a:lnTo>
                      <a:pt x="1507" y="255"/>
                    </a:lnTo>
                    <a:lnTo>
                      <a:pt x="1511" y="254"/>
                    </a:lnTo>
                    <a:lnTo>
                      <a:pt x="1514" y="253"/>
                    </a:lnTo>
                    <a:lnTo>
                      <a:pt x="1518" y="252"/>
                    </a:lnTo>
                    <a:lnTo>
                      <a:pt x="1522" y="252"/>
                    </a:lnTo>
                    <a:lnTo>
                      <a:pt x="1526" y="252"/>
                    </a:lnTo>
                    <a:lnTo>
                      <a:pt x="1529" y="253"/>
                    </a:lnTo>
                    <a:lnTo>
                      <a:pt x="1533" y="253"/>
                    </a:lnTo>
                    <a:lnTo>
                      <a:pt x="1536" y="254"/>
                    </a:lnTo>
                    <a:lnTo>
                      <a:pt x="1540" y="254"/>
                    </a:lnTo>
                    <a:lnTo>
                      <a:pt x="1544" y="254"/>
                    </a:lnTo>
                    <a:lnTo>
                      <a:pt x="1548" y="255"/>
                    </a:lnTo>
                    <a:lnTo>
                      <a:pt x="1551" y="255"/>
                    </a:lnTo>
                    <a:lnTo>
                      <a:pt x="1555" y="254"/>
                    </a:lnTo>
                    <a:lnTo>
                      <a:pt x="1559" y="254"/>
                    </a:lnTo>
                    <a:lnTo>
                      <a:pt x="1563" y="253"/>
                    </a:lnTo>
                    <a:lnTo>
                      <a:pt x="1566" y="251"/>
                    </a:lnTo>
                    <a:lnTo>
                      <a:pt x="1570" y="250"/>
                    </a:lnTo>
                    <a:lnTo>
                      <a:pt x="1574" y="247"/>
                    </a:lnTo>
                    <a:lnTo>
                      <a:pt x="1578" y="244"/>
                    </a:lnTo>
                    <a:lnTo>
                      <a:pt x="1581" y="240"/>
                    </a:lnTo>
                    <a:lnTo>
                      <a:pt x="1585" y="236"/>
                    </a:lnTo>
                    <a:lnTo>
                      <a:pt x="1589" y="231"/>
                    </a:lnTo>
                    <a:lnTo>
                      <a:pt x="1592" y="226"/>
                    </a:lnTo>
                    <a:lnTo>
                      <a:pt x="1596" y="220"/>
                    </a:lnTo>
                    <a:lnTo>
                      <a:pt x="1600" y="213"/>
                    </a:lnTo>
                    <a:lnTo>
                      <a:pt x="1604" y="206"/>
                    </a:lnTo>
                    <a:lnTo>
                      <a:pt x="1607" y="199"/>
                    </a:lnTo>
                    <a:lnTo>
                      <a:pt x="1611" y="191"/>
                    </a:lnTo>
                    <a:lnTo>
                      <a:pt x="1615" y="183"/>
                    </a:lnTo>
                    <a:lnTo>
                      <a:pt x="1619" y="175"/>
                    </a:lnTo>
                    <a:lnTo>
                      <a:pt x="1622" y="167"/>
                    </a:lnTo>
                    <a:lnTo>
                      <a:pt x="1626" y="158"/>
                    </a:lnTo>
                    <a:lnTo>
                      <a:pt x="1629" y="150"/>
                    </a:lnTo>
                    <a:lnTo>
                      <a:pt x="1633" y="142"/>
                    </a:lnTo>
                    <a:lnTo>
                      <a:pt x="1637" y="133"/>
                    </a:lnTo>
                    <a:lnTo>
                      <a:pt x="1641" y="125"/>
                    </a:lnTo>
                    <a:lnTo>
                      <a:pt x="1644" y="118"/>
                    </a:lnTo>
                    <a:lnTo>
                      <a:pt x="1648" y="110"/>
                    </a:lnTo>
                    <a:lnTo>
                      <a:pt x="1652" y="104"/>
                    </a:lnTo>
                    <a:lnTo>
                      <a:pt x="1656" y="97"/>
                    </a:lnTo>
                    <a:lnTo>
                      <a:pt x="1659" y="92"/>
                    </a:lnTo>
                    <a:lnTo>
                      <a:pt x="1663" y="86"/>
                    </a:lnTo>
                    <a:lnTo>
                      <a:pt x="1667" y="82"/>
                    </a:lnTo>
                    <a:lnTo>
                      <a:pt x="1671" y="78"/>
                    </a:lnTo>
                    <a:lnTo>
                      <a:pt x="1674" y="75"/>
                    </a:lnTo>
                    <a:lnTo>
                      <a:pt x="1678" y="72"/>
                    </a:lnTo>
                    <a:lnTo>
                      <a:pt x="1682" y="70"/>
                    </a:lnTo>
                    <a:lnTo>
                      <a:pt x="1685" y="69"/>
                    </a:lnTo>
                    <a:lnTo>
                      <a:pt x="1689" y="68"/>
                    </a:lnTo>
                    <a:lnTo>
                      <a:pt x="1693" y="68"/>
                    </a:lnTo>
                    <a:lnTo>
                      <a:pt x="1697" y="69"/>
                    </a:lnTo>
                    <a:lnTo>
                      <a:pt x="1700" y="70"/>
                    </a:lnTo>
                    <a:lnTo>
                      <a:pt x="1704" y="71"/>
                    </a:lnTo>
                    <a:lnTo>
                      <a:pt x="1708" y="73"/>
                    </a:lnTo>
                    <a:lnTo>
                      <a:pt x="1712" y="76"/>
                    </a:lnTo>
                    <a:lnTo>
                      <a:pt x="1715" y="78"/>
                    </a:lnTo>
                    <a:lnTo>
                      <a:pt x="1719" y="81"/>
                    </a:lnTo>
                    <a:lnTo>
                      <a:pt x="1722" y="83"/>
                    </a:lnTo>
                    <a:lnTo>
                      <a:pt x="1726" y="86"/>
                    </a:lnTo>
                    <a:lnTo>
                      <a:pt x="1730" y="89"/>
                    </a:lnTo>
                    <a:lnTo>
                      <a:pt x="1734" y="91"/>
                    </a:lnTo>
                    <a:lnTo>
                      <a:pt x="1737" y="94"/>
                    </a:lnTo>
                    <a:lnTo>
                      <a:pt x="1741" y="95"/>
                    </a:lnTo>
                    <a:lnTo>
                      <a:pt x="1745" y="97"/>
                    </a:lnTo>
                    <a:lnTo>
                      <a:pt x="1749" y="98"/>
                    </a:lnTo>
                    <a:lnTo>
                      <a:pt x="1752" y="99"/>
                    </a:lnTo>
                    <a:lnTo>
                      <a:pt x="1756" y="100"/>
                    </a:lnTo>
                    <a:lnTo>
                      <a:pt x="1760" y="100"/>
                    </a:lnTo>
                    <a:lnTo>
                      <a:pt x="1764" y="99"/>
                    </a:lnTo>
                    <a:lnTo>
                      <a:pt x="1767" y="98"/>
                    </a:lnTo>
                    <a:lnTo>
                      <a:pt x="1771" y="96"/>
                    </a:lnTo>
                    <a:lnTo>
                      <a:pt x="1775" y="94"/>
                    </a:lnTo>
                    <a:lnTo>
                      <a:pt x="1778" y="91"/>
                    </a:lnTo>
                    <a:lnTo>
                      <a:pt x="1782" y="87"/>
                    </a:lnTo>
                    <a:lnTo>
                      <a:pt x="1786" y="83"/>
                    </a:lnTo>
                    <a:lnTo>
                      <a:pt x="1790" y="79"/>
                    </a:lnTo>
                    <a:lnTo>
                      <a:pt x="1793" y="74"/>
                    </a:lnTo>
                    <a:lnTo>
                      <a:pt x="1797" y="69"/>
                    </a:lnTo>
                    <a:lnTo>
                      <a:pt x="1801" y="64"/>
                    </a:lnTo>
                    <a:lnTo>
                      <a:pt x="1805" y="58"/>
                    </a:lnTo>
                    <a:lnTo>
                      <a:pt x="1808" y="53"/>
                    </a:lnTo>
                    <a:lnTo>
                      <a:pt x="1812" y="47"/>
                    </a:lnTo>
                    <a:lnTo>
                      <a:pt x="1815" y="41"/>
                    </a:lnTo>
                    <a:lnTo>
                      <a:pt x="1819" y="36"/>
                    </a:lnTo>
                    <a:lnTo>
                      <a:pt x="1823" y="30"/>
                    </a:lnTo>
                    <a:lnTo>
                      <a:pt x="1827" y="25"/>
                    </a:lnTo>
                    <a:lnTo>
                      <a:pt x="1830" y="20"/>
                    </a:lnTo>
                    <a:lnTo>
                      <a:pt x="1834" y="16"/>
                    </a:lnTo>
                    <a:lnTo>
                      <a:pt x="1838" y="12"/>
                    </a:lnTo>
                    <a:lnTo>
                      <a:pt x="1842" y="8"/>
                    </a:lnTo>
                    <a:lnTo>
                      <a:pt x="1845" y="5"/>
                    </a:lnTo>
                    <a:lnTo>
                      <a:pt x="1849" y="3"/>
                    </a:lnTo>
                    <a:lnTo>
                      <a:pt x="1853" y="1"/>
                    </a:lnTo>
                    <a:lnTo>
                      <a:pt x="1857" y="1"/>
                    </a:lnTo>
                    <a:lnTo>
                      <a:pt x="1860" y="0"/>
                    </a:lnTo>
                    <a:lnTo>
                      <a:pt x="1864" y="1"/>
                    </a:lnTo>
                    <a:lnTo>
                      <a:pt x="1868" y="1"/>
                    </a:lnTo>
                    <a:lnTo>
                      <a:pt x="1871" y="3"/>
                    </a:lnTo>
                    <a:lnTo>
                      <a:pt x="1875" y="5"/>
                    </a:lnTo>
                    <a:lnTo>
                      <a:pt x="1879" y="8"/>
                    </a:lnTo>
                    <a:lnTo>
                      <a:pt x="1883" y="12"/>
                    </a:lnTo>
                    <a:lnTo>
                      <a:pt x="1886" y="16"/>
                    </a:lnTo>
                    <a:lnTo>
                      <a:pt x="1890" y="20"/>
                    </a:lnTo>
                    <a:lnTo>
                      <a:pt x="1894" y="25"/>
                    </a:lnTo>
                    <a:lnTo>
                      <a:pt x="1898" y="30"/>
                    </a:lnTo>
                    <a:lnTo>
                      <a:pt x="1901" y="36"/>
                    </a:lnTo>
                    <a:lnTo>
                      <a:pt x="1905" y="41"/>
                    </a:lnTo>
                    <a:lnTo>
                      <a:pt x="1908" y="47"/>
                    </a:lnTo>
                    <a:lnTo>
                      <a:pt x="1912" y="53"/>
                    </a:lnTo>
                    <a:lnTo>
                      <a:pt x="1916" y="58"/>
                    </a:lnTo>
                    <a:lnTo>
                      <a:pt x="1920" y="64"/>
                    </a:lnTo>
                    <a:lnTo>
                      <a:pt x="1923" y="69"/>
                    </a:lnTo>
                    <a:lnTo>
                      <a:pt x="1927" y="74"/>
                    </a:lnTo>
                    <a:lnTo>
                      <a:pt x="1931" y="79"/>
                    </a:lnTo>
                    <a:lnTo>
                      <a:pt x="1935" y="83"/>
                    </a:lnTo>
                    <a:lnTo>
                      <a:pt x="1938" y="87"/>
                    </a:lnTo>
                    <a:lnTo>
                      <a:pt x="1942" y="91"/>
                    </a:lnTo>
                    <a:lnTo>
                      <a:pt x="1946" y="94"/>
                    </a:lnTo>
                    <a:lnTo>
                      <a:pt x="1950" y="96"/>
                    </a:lnTo>
                    <a:lnTo>
                      <a:pt x="1953" y="98"/>
                    </a:lnTo>
                    <a:lnTo>
                      <a:pt x="1957" y="99"/>
                    </a:lnTo>
                    <a:lnTo>
                      <a:pt x="1961" y="100"/>
                    </a:lnTo>
                    <a:lnTo>
                      <a:pt x="1964" y="100"/>
                    </a:lnTo>
                    <a:lnTo>
                      <a:pt x="1968" y="99"/>
                    </a:lnTo>
                    <a:lnTo>
                      <a:pt x="1972" y="98"/>
                    </a:lnTo>
                    <a:lnTo>
                      <a:pt x="1976" y="97"/>
                    </a:lnTo>
                    <a:lnTo>
                      <a:pt x="1979" y="95"/>
                    </a:lnTo>
                    <a:lnTo>
                      <a:pt x="1983" y="94"/>
                    </a:lnTo>
                    <a:lnTo>
                      <a:pt x="1987" y="91"/>
                    </a:lnTo>
                    <a:lnTo>
                      <a:pt x="1991" y="89"/>
                    </a:lnTo>
                    <a:lnTo>
                      <a:pt x="1994" y="86"/>
                    </a:lnTo>
                    <a:lnTo>
                      <a:pt x="1998" y="83"/>
                    </a:lnTo>
                    <a:lnTo>
                      <a:pt x="2001" y="81"/>
                    </a:lnTo>
                    <a:lnTo>
                      <a:pt x="2005" y="78"/>
                    </a:lnTo>
                    <a:lnTo>
                      <a:pt x="2009" y="76"/>
                    </a:lnTo>
                    <a:lnTo>
                      <a:pt x="2013" y="73"/>
                    </a:lnTo>
                    <a:lnTo>
                      <a:pt x="2016" y="71"/>
                    </a:lnTo>
                    <a:lnTo>
                      <a:pt x="2020" y="70"/>
                    </a:lnTo>
                    <a:lnTo>
                      <a:pt x="2024" y="69"/>
                    </a:lnTo>
                    <a:lnTo>
                      <a:pt x="2028" y="68"/>
                    </a:lnTo>
                    <a:lnTo>
                      <a:pt x="2031" y="68"/>
                    </a:lnTo>
                    <a:lnTo>
                      <a:pt x="2035" y="69"/>
                    </a:lnTo>
                    <a:lnTo>
                      <a:pt x="2039" y="70"/>
                    </a:lnTo>
                    <a:lnTo>
                      <a:pt x="2043" y="72"/>
                    </a:lnTo>
                    <a:lnTo>
                      <a:pt x="2046" y="75"/>
                    </a:lnTo>
                    <a:lnTo>
                      <a:pt x="2050" y="78"/>
                    </a:lnTo>
                    <a:lnTo>
                      <a:pt x="2054" y="82"/>
                    </a:lnTo>
                    <a:lnTo>
                      <a:pt x="2057" y="86"/>
                    </a:lnTo>
                    <a:lnTo>
                      <a:pt x="2061" y="92"/>
                    </a:lnTo>
                    <a:lnTo>
                      <a:pt x="2065" y="97"/>
                    </a:lnTo>
                    <a:lnTo>
                      <a:pt x="2069" y="104"/>
                    </a:lnTo>
                    <a:lnTo>
                      <a:pt x="2072" y="110"/>
                    </a:lnTo>
                    <a:lnTo>
                      <a:pt x="2076" y="118"/>
                    </a:lnTo>
                    <a:lnTo>
                      <a:pt x="2080" y="125"/>
                    </a:lnTo>
                    <a:lnTo>
                      <a:pt x="2084" y="133"/>
                    </a:lnTo>
                    <a:lnTo>
                      <a:pt x="2087" y="142"/>
                    </a:lnTo>
                    <a:lnTo>
                      <a:pt x="2091" y="150"/>
                    </a:lnTo>
                    <a:lnTo>
                      <a:pt x="2094" y="158"/>
                    </a:lnTo>
                    <a:lnTo>
                      <a:pt x="2098" y="167"/>
                    </a:lnTo>
                    <a:lnTo>
                      <a:pt x="2102" y="175"/>
                    </a:lnTo>
                    <a:lnTo>
                      <a:pt x="2106" y="183"/>
                    </a:lnTo>
                    <a:lnTo>
                      <a:pt x="2109" y="191"/>
                    </a:lnTo>
                    <a:lnTo>
                      <a:pt x="2113" y="199"/>
                    </a:lnTo>
                    <a:lnTo>
                      <a:pt x="2117" y="206"/>
                    </a:lnTo>
                    <a:lnTo>
                      <a:pt x="2121" y="213"/>
                    </a:lnTo>
                    <a:lnTo>
                      <a:pt x="2124" y="220"/>
                    </a:lnTo>
                    <a:lnTo>
                      <a:pt x="2128" y="226"/>
                    </a:lnTo>
                    <a:lnTo>
                      <a:pt x="2132" y="231"/>
                    </a:lnTo>
                    <a:lnTo>
                      <a:pt x="2136" y="236"/>
                    </a:lnTo>
                    <a:lnTo>
                      <a:pt x="2139" y="240"/>
                    </a:lnTo>
                    <a:lnTo>
                      <a:pt x="2143" y="244"/>
                    </a:lnTo>
                    <a:lnTo>
                      <a:pt x="2147" y="247"/>
                    </a:lnTo>
                    <a:lnTo>
                      <a:pt x="2150" y="250"/>
                    </a:lnTo>
                    <a:lnTo>
                      <a:pt x="2154" y="251"/>
                    </a:lnTo>
                    <a:lnTo>
                      <a:pt x="2158" y="253"/>
                    </a:lnTo>
                    <a:lnTo>
                      <a:pt x="2162" y="254"/>
                    </a:lnTo>
                    <a:lnTo>
                      <a:pt x="2165" y="254"/>
                    </a:lnTo>
                    <a:lnTo>
                      <a:pt x="2169" y="255"/>
                    </a:lnTo>
                    <a:lnTo>
                      <a:pt x="2173" y="255"/>
                    </a:lnTo>
                    <a:lnTo>
                      <a:pt x="2177" y="254"/>
                    </a:lnTo>
                    <a:lnTo>
                      <a:pt x="2180" y="254"/>
                    </a:lnTo>
                    <a:lnTo>
                      <a:pt x="2184" y="254"/>
                    </a:lnTo>
                    <a:lnTo>
                      <a:pt x="2187" y="253"/>
                    </a:lnTo>
                    <a:lnTo>
                      <a:pt x="2191" y="253"/>
                    </a:lnTo>
                    <a:lnTo>
                      <a:pt x="2195" y="252"/>
                    </a:lnTo>
                    <a:lnTo>
                      <a:pt x="2199" y="252"/>
                    </a:lnTo>
                    <a:lnTo>
                      <a:pt x="2202" y="252"/>
                    </a:lnTo>
                    <a:lnTo>
                      <a:pt x="2206" y="253"/>
                    </a:lnTo>
                    <a:lnTo>
                      <a:pt x="2210" y="254"/>
                    </a:lnTo>
                    <a:lnTo>
                      <a:pt x="2214" y="255"/>
                    </a:lnTo>
                    <a:lnTo>
                      <a:pt x="2217" y="257"/>
                    </a:lnTo>
                    <a:lnTo>
                      <a:pt x="2221" y="260"/>
                    </a:lnTo>
                    <a:lnTo>
                      <a:pt x="2225" y="263"/>
                    </a:lnTo>
                    <a:lnTo>
                      <a:pt x="2229" y="266"/>
                    </a:lnTo>
                    <a:lnTo>
                      <a:pt x="2232" y="271"/>
                    </a:lnTo>
                    <a:lnTo>
                      <a:pt x="2236" y="276"/>
                    </a:lnTo>
                    <a:lnTo>
                      <a:pt x="2240" y="281"/>
                    </a:lnTo>
                    <a:lnTo>
                      <a:pt x="2243" y="288"/>
                    </a:lnTo>
                    <a:lnTo>
                      <a:pt x="2247" y="295"/>
                    </a:lnTo>
                    <a:lnTo>
                      <a:pt x="2251" y="302"/>
                    </a:lnTo>
                    <a:lnTo>
                      <a:pt x="2255" y="310"/>
                    </a:lnTo>
                    <a:lnTo>
                      <a:pt x="2258" y="318"/>
                    </a:lnTo>
                    <a:lnTo>
                      <a:pt x="2262" y="327"/>
                    </a:lnTo>
                    <a:lnTo>
                      <a:pt x="2266" y="336"/>
                    </a:lnTo>
                    <a:lnTo>
                      <a:pt x="2270" y="346"/>
                    </a:lnTo>
                    <a:lnTo>
                      <a:pt x="2273" y="355"/>
                    </a:lnTo>
                    <a:lnTo>
                      <a:pt x="2277" y="365"/>
                    </a:lnTo>
                    <a:lnTo>
                      <a:pt x="2280" y="375"/>
                    </a:lnTo>
                    <a:lnTo>
                      <a:pt x="2284" y="385"/>
                    </a:lnTo>
                    <a:lnTo>
                      <a:pt x="2288" y="394"/>
                    </a:lnTo>
                    <a:lnTo>
                      <a:pt x="2292" y="404"/>
                    </a:lnTo>
                    <a:lnTo>
                      <a:pt x="2295" y="413"/>
                    </a:lnTo>
                    <a:lnTo>
                      <a:pt x="2299" y="422"/>
                    </a:lnTo>
                    <a:lnTo>
                      <a:pt x="2303" y="430"/>
                    </a:lnTo>
                    <a:lnTo>
                      <a:pt x="2307" y="438"/>
                    </a:lnTo>
                    <a:lnTo>
                      <a:pt x="2310" y="446"/>
                    </a:lnTo>
                    <a:lnTo>
                      <a:pt x="2314" y="453"/>
                    </a:lnTo>
                    <a:lnTo>
                      <a:pt x="2318" y="459"/>
                    </a:lnTo>
                    <a:lnTo>
                      <a:pt x="2322" y="465"/>
                    </a:lnTo>
                    <a:lnTo>
                      <a:pt x="2325" y="470"/>
                    </a:lnTo>
                    <a:lnTo>
                      <a:pt x="2329" y="475"/>
                    </a:lnTo>
                    <a:lnTo>
                      <a:pt x="2333" y="479"/>
                    </a:lnTo>
                    <a:lnTo>
                      <a:pt x="2336" y="482"/>
                    </a:lnTo>
                    <a:lnTo>
                      <a:pt x="2340" y="485"/>
                    </a:lnTo>
                    <a:lnTo>
                      <a:pt x="2344" y="488"/>
                    </a:lnTo>
                    <a:lnTo>
                      <a:pt x="2348" y="489"/>
                    </a:lnTo>
                    <a:lnTo>
                      <a:pt x="2351" y="491"/>
                    </a:lnTo>
                    <a:lnTo>
                      <a:pt x="2355" y="491"/>
                    </a:lnTo>
                    <a:lnTo>
                      <a:pt x="2359" y="492"/>
                    </a:lnTo>
                    <a:lnTo>
                      <a:pt x="2363" y="493"/>
                    </a:lnTo>
                    <a:lnTo>
                      <a:pt x="2366" y="493"/>
                    </a:lnTo>
                    <a:lnTo>
                      <a:pt x="2370" y="493"/>
                    </a:lnTo>
                    <a:lnTo>
                      <a:pt x="2373" y="493"/>
                    </a:lnTo>
                    <a:lnTo>
                      <a:pt x="2377" y="493"/>
                    </a:lnTo>
                    <a:lnTo>
                      <a:pt x="2381" y="493"/>
                    </a:lnTo>
                    <a:lnTo>
                      <a:pt x="2385" y="493"/>
                    </a:lnTo>
                    <a:lnTo>
                      <a:pt x="2388" y="493"/>
                    </a:lnTo>
                    <a:lnTo>
                      <a:pt x="2392" y="494"/>
                    </a:lnTo>
                    <a:lnTo>
                      <a:pt x="2396" y="495"/>
                    </a:lnTo>
                    <a:lnTo>
                      <a:pt x="2400" y="497"/>
                    </a:lnTo>
                    <a:lnTo>
                      <a:pt x="2403" y="499"/>
                    </a:lnTo>
                    <a:lnTo>
                      <a:pt x="2407" y="502"/>
                    </a:lnTo>
                    <a:lnTo>
                      <a:pt x="2411" y="505"/>
                    </a:lnTo>
                    <a:lnTo>
                      <a:pt x="2415" y="509"/>
                    </a:lnTo>
                    <a:lnTo>
                      <a:pt x="2418" y="513"/>
                    </a:lnTo>
                    <a:lnTo>
                      <a:pt x="2422" y="518"/>
                    </a:lnTo>
                    <a:lnTo>
                      <a:pt x="2426" y="524"/>
                    </a:lnTo>
                    <a:lnTo>
                      <a:pt x="2429" y="530"/>
                    </a:lnTo>
                    <a:lnTo>
                      <a:pt x="2433" y="536"/>
                    </a:lnTo>
                    <a:lnTo>
                      <a:pt x="2437" y="544"/>
                    </a:lnTo>
                    <a:lnTo>
                      <a:pt x="2441" y="551"/>
                    </a:lnTo>
                    <a:lnTo>
                      <a:pt x="2444" y="560"/>
                    </a:lnTo>
                    <a:lnTo>
                      <a:pt x="2448" y="568"/>
                    </a:lnTo>
                    <a:lnTo>
                      <a:pt x="2452" y="577"/>
                    </a:lnTo>
                    <a:lnTo>
                      <a:pt x="2456" y="586"/>
                    </a:lnTo>
                    <a:lnTo>
                      <a:pt x="2459" y="595"/>
                    </a:lnTo>
                    <a:lnTo>
                      <a:pt x="2463" y="605"/>
                    </a:lnTo>
                    <a:lnTo>
                      <a:pt x="2466" y="614"/>
                    </a:lnTo>
                    <a:lnTo>
                      <a:pt x="2470" y="623"/>
                    </a:lnTo>
                    <a:lnTo>
                      <a:pt x="2474" y="632"/>
                    </a:lnTo>
                    <a:lnTo>
                      <a:pt x="2478" y="641"/>
                    </a:lnTo>
                    <a:lnTo>
                      <a:pt x="2481" y="650"/>
                    </a:lnTo>
                    <a:lnTo>
                      <a:pt x="2485" y="658"/>
                    </a:lnTo>
                    <a:lnTo>
                      <a:pt x="2489" y="666"/>
                    </a:lnTo>
                    <a:lnTo>
                      <a:pt x="2493" y="673"/>
                    </a:lnTo>
                    <a:lnTo>
                      <a:pt x="2496" y="680"/>
                    </a:lnTo>
                    <a:lnTo>
                      <a:pt x="2500" y="686"/>
                    </a:lnTo>
                    <a:lnTo>
                      <a:pt x="2504" y="692"/>
                    </a:lnTo>
                    <a:lnTo>
                      <a:pt x="2508" y="697"/>
                    </a:lnTo>
                    <a:lnTo>
                      <a:pt x="2511" y="701"/>
                    </a:lnTo>
                    <a:lnTo>
                      <a:pt x="2515" y="704"/>
                    </a:lnTo>
                    <a:lnTo>
                      <a:pt x="2519" y="707"/>
                    </a:lnTo>
                    <a:lnTo>
                      <a:pt x="2522" y="710"/>
                    </a:lnTo>
                    <a:lnTo>
                      <a:pt x="2526" y="712"/>
                    </a:lnTo>
                    <a:lnTo>
                      <a:pt x="2530" y="713"/>
                    </a:lnTo>
                    <a:lnTo>
                      <a:pt x="2534" y="713"/>
                    </a:lnTo>
                    <a:lnTo>
                      <a:pt x="2537" y="713"/>
                    </a:lnTo>
                    <a:lnTo>
                      <a:pt x="2541" y="713"/>
                    </a:lnTo>
                    <a:lnTo>
                      <a:pt x="2545" y="713"/>
                    </a:lnTo>
                    <a:lnTo>
                      <a:pt x="2549" y="712"/>
                    </a:lnTo>
                    <a:lnTo>
                      <a:pt x="2552" y="710"/>
                    </a:lnTo>
                    <a:lnTo>
                      <a:pt x="2556" y="709"/>
                    </a:lnTo>
                    <a:lnTo>
                      <a:pt x="2559" y="708"/>
                    </a:lnTo>
                    <a:lnTo>
                      <a:pt x="2563" y="706"/>
                    </a:lnTo>
                    <a:lnTo>
                      <a:pt x="2567" y="705"/>
                    </a:lnTo>
                    <a:lnTo>
                      <a:pt x="2571" y="704"/>
                    </a:lnTo>
                    <a:lnTo>
                      <a:pt x="2574" y="703"/>
                    </a:lnTo>
                    <a:lnTo>
                      <a:pt x="2578" y="702"/>
                    </a:lnTo>
                    <a:lnTo>
                      <a:pt x="2582" y="701"/>
                    </a:lnTo>
                    <a:lnTo>
                      <a:pt x="2586" y="701"/>
                    </a:lnTo>
                    <a:lnTo>
                      <a:pt x="2589" y="702"/>
                    </a:lnTo>
                    <a:lnTo>
                      <a:pt x="2593" y="703"/>
                    </a:lnTo>
                    <a:lnTo>
                      <a:pt x="2597" y="704"/>
                    </a:lnTo>
                    <a:lnTo>
                      <a:pt x="2601" y="707"/>
                    </a:lnTo>
                    <a:lnTo>
                      <a:pt x="2604" y="709"/>
                    </a:lnTo>
                    <a:lnTo>
                      <a:pt x="2608" y="712"/>
                    </a:lnTo>
                    <a:lnTo>
                      <a:pt x="2612" y="716"/>
                    </a:lnTo>
                    <a:lnTo>
                      <a:pt x="2615" y="721"/>
                    </a:lnTo>
                    <a:lnTo>
                      <a:pt x="2619" y="725"/>
                    </a:lnTo>
                    <a:lnTo>
                      <a:pt x="2623" y="731"/>
                    </a:lnTo>
                    <a:lnTo>
                      <a:pt x="2627" y="736"/>
                    </a:lnTo>
                    <a:lnTo>
                      <a:pt x="2630" y="742"/>
                    </a:lnTo>
                    <a:lnTo>
                      <a:pt x="2634" y="749"/>
                    </a:lnTo>
                    <a:lnTo>
                      <a:pt x="2638" y="756"/>
                    </a:lnTo>
                    <a:lnTo>
                      <a:pt x="2642" y="763"/>
                    </a:lnTo>
                    <a:lnTo>
                      <a:pt x="2645" y="770"/>
                    </a:lnTo>
                    <a:lnTo>
                      <a:pt x="2649" y="777"/>
                    </a:lnTo>
                    <a:lnTo>
                      <a:pt x="2652" y="784"/>
                    </a:lnTo>
                    <a:lnTo>
                      <a:pt x="2656" y="791"/>
                    </a:lnTo>
                    <a:lnTo>
                      <a:pt x="2660" y="798"/>
                    </a:lnTo>
                    <a:lnTo>
                      <a:pt x="2664" y="805"/>
                    </a:lnTo>
                    <a:lnTo>
                      <a:pt x="2667" y="811"/>
                    </a:lnTo>
                    <a:lnTo>
                      <a:pt x="2671" y="817"/>
                    </a:lnTo>
                    <a:lnTo>
                      <a:pt x="2675" y="823"/>
                    </a:lnTo>
                    <a:lnTo>
                      <a:pt x="2679" y="827"/>
                    </a:lnTo>
                    <a:lnTo>
                      <a:pt x="2682" y="832"/>
                    </a:lnTo>
                    <a:lnTo>
                      <a:pt x="2686" y="836"/>
                    </a:lnTo>
                    <a:lnTo>
                      <a:pt x="2690" y="839"/>
                    </a:lnTo>
                    <a:lnTo>
                      <a:pt x="2694" y="841"/>
                    </a:lnTo>
                    <a:lnTo>
                      <a:pt x="2697" y="843"/>
                    </a:lnTo>
                    <a:lnTo>
                      <a:pt x="2701" y="844"/>
                    </a:lnTo>
                    <a:lnTo>
                      <a:pt x="2705" y="845"/>
                    </a:lnTo>
                    <a:lnTo>
                      <a:pt x="2708" y="845"/>
                    </a:lnTo>
                    <a:lnTo>
                      <a:pt x="2712" y="844"/>
                    </a:lnTo>
                    <a:lnTo>
                      <a:pt x="2716" y="843"/>
                    </a:lnTo>
                    <a:lnTo>
                      <a:pt x="2720" y="841"/>
                    </a:lnTo>
                    <a:lnTo>
                      <a:pt x="2723" y="838"/>
                    </a:lnTo>
                    <a:lnTo>
                      <a:pt x="2727" y="835"/>
                    </a:lnTo>
                    <a:lnTo>
                      <a:pt x="2731" y="832"/>
                    </a:lnTo>
                    <a:lnTo>
                      <a:pt x="2735" y="829"/>
                    </a:lnTo>
                    <a:lnTo>
                      <a:pt x="2738" y="824"/>
                    </a:lnTo>
                    <a:lnTo>
                      <a:pt x="2742" y="820"/>
                    </a:lnTo>
                    <a:lnTo>
                      <a:pt x="2745" y="816"/>
                    </a:lnTo>
                    <a:lnTo>
                      <a:pt x="2749" y="812"/>
                    </a:lnTo>
                    <a:lnTo>
                      <a:pt x="2753" y="808"/>
                    </a:lnTo>
                    <a:lnTo>
                      <a:pt x="2757" y="804"/>
                    </a:lnTo>
                    <a:lnTo>
                      <a:pt x="2760" y="800"/>
                    </a:lnTo>
                    <a:lnTo>
                      <a:pt x="2764" y="797"/>
                    </a:lnTo>
                    <a:lnTo>
                      <a:pt x="2768" y="794"/>
                    </a:lnTo>
                    <a:lnTo>
                      <a:pt x="2772" y="791"/>
                    </a:lnTo>
                    <a:lnTo>
                      <a:pt x="2775" y="788"/>
                    </a:lnTo>
                    <a:lnTo>
                      <a:pt x="2779" y="787"/>
                    </a:lnTo>
                    <a:lnTo>
                      <a:pt x="2783" y="785"/>
                    </a:lnTo>
                    <a:lnTo>
                      <a:pt x="2787" y="784"/>
                    </a:lnTo>
                    <a:lnTo>
                      <a:pt x="2790" y="784"/>
                    </a:lnTo>
                    <a:lnTo>
                      <a:pt x="2794" y="784"/>
                    </a:lnTo>
                    <a:lnTo>
                      <a:pt x="2798" y="785"/>
                    </a:lnTo>
                    <a:lnTo>
                      <a:pt x="2801" y="787"/>
                    </a:lnTo>
                    <a:lnTo>
                      <a:pt x="2805" y="788"/>
                    </a:lnTo>
                    <a:lnTo>
                      <a:pt x="2809" y="791"/>
                    </a:lnTo>
                    <a:lnTo>
                      <a:pt x="2813" y="794"/>
                    </a:lnTo>
                    <a:lnTo>
                      <a:pt x="2816" y="797"/>
                    </a:lnTo>
                    <a:lnTo>
                      <a:pt x="2820" y="800"/>
                    </a:lnTo>
                    <a:lnTo>
                      <a:pt x="2824" y="804"/>
                    </a:lnTo>
                    <a:lnTo>
                      <a:pt x="2828" y="808"/>
                    </a:lnTo>
                    <a:lnTo>
                      <a:pt x="2831" y="812"/>
                    </a:lnTo>
                    <a:lnTo>
                      <a:pt x="2835" y="816"/>
                    </a:lnTo>
                    <a:lnTo>
                      <a:pt x="2838" y="820"/>
                    </a:lnTo>
                    <a:lnTo>
                      <a:pt x="2842" y="824"/>
                    </a:lnTo>
                    <a:lnTo>
                      <a:pt x="2846" y="829"/>
                    </a:lnTo>
                    <a:lnTo>
                      <a:pt x="2850" y="832"/>
                    </a:lnTo>
                    <a:lnTo>
                      <a:pt x="2853" y="835"/>
                    </a:lnTo>
                    <a:lnTo>
                      <a:pt x="2857" y="838"/>
                    </a:lnTo>
                    <a:lnTo>
                      <a:pt x="2861" y="841"/>
                    </a:lnTo>
                    <a:lnTo>
                      <a:pt x="2865" y="843"/>
                    </a:lnTo>
                    <a:lnTo>
                      <a:pt x="2868" y="844"/>
                    </a:lnTo>
                    <a:lnTo>
                      <a:pt x="2872" y="845"/>
                    </a:lnTo>
                    <a:lnTo>
                      <a:pt x="2876" y="845"/>
                    </a:lnTo>
                    <a:lnTo>
                      <a:pt x="2880" y="844"/>
                    </a:lnTo>
                    <a:lnTo>
                      <a:pt x="2883" y="843"/>
                    </a:lnTo>
                    <a:lnTo>
                      <a:pt x="2887" y="841"/>
                    </a:lnTo>
                    <a:lnTo>
                      <a:pt x="2891" y="839"/>
                    </a:lnTo>
                    <a:lnTo>
                      <a:pt x="2894" y="836"/>
                    </a:lnTo>
                    <a:lnTo>
                      <a:pt x="2898" y="832"/>
                    </a:lnTo>
                    <a:lnTo>
                      <a:pt x="2902" y="827"/>
                    </a:lnTo>
                    <a:lnTo>
                      <a:pt x="2906" y="823"/>
                    </a:lnTo>
                    <a:lnTo>
                      <a:pt x="2909" y="817"/>
                    </a:lnTo>
                    <a:lnTo>
                      <a:pt x="2913" y="811"/>
                    </a:lnTo>
                    <a:lnTo>
                      <a:pt x="2917" y="805"/>
                    </a:lnTo>
                    <a:lnTo>
                      <a:pt x="2921" y="798"/>
                    </a:lnTo>
                    <a:lnTo>
                      <a:pt x="2924" y="791"/>
                    </a:lnTo>
                    <a:lnTo>
                      <a:pt x="2928" y="784"/>
                    </a:lnTo>
                    <a:lnTo>
                      <a:pt x="2931" y="777"/>
                    </a:lnTo>
                    <a:lnTo>
                      <a:pt x="2935" y="770"/>
                    </a:lnTo>
                    <a:lnTo>
                      <a:pt x="2939" y="763"/>
                    </a:lnTo>
                    <a:lnTo>
                      <a:pt x="2943" y="756"/>
                    </a:lnTo>
                    <a:lnTo>
                      <a:pt x="2946" y="749"/>
                    </a:lnTo>
                    <a:lnTo>
                      <a:pt x="2950" y="742"/>
                    </a:lnTo>
                    <a:lnTo>
                      <a:pt x="2954" y="736"/>
                    </a:lnTo>
                    <a:lnTo>
                      <a:pt x="2958" y="731"/>
                    </a:lnTo>
                    <a:lnTo>
                      <a:pt x="2961" y="725"/>
                    </a:lnTo>
                    <a:lnTo>
                      <a:pt x="2965" y="721"/>
                    </a:lnTo>
                    <a:lnTo>
                      <a:pt x="2969" y="716"/>
                    </a:lnTo>
                    <a:lnTo>
                      <a:pt x="2973" y="712"/>
                    </a:lnTo>
                    <a:lnTo>
                      <a:pt x="2976" y="709"/>
                    </a:lnTo>
                    <a:lnTo>
                      <a:pt x="2980" y="707"/>
                    </a:lnTo>
                    <a:lnTo>
                      <a:pt x="2984" y="704"/>
                    </a:lnTo>
                    <a:lnTo>
                      <a:pt x="2987" y="703"/>
                    </a:lnTo>
                    <a:lnTo>
                      <a:pt x="2991" y="702"/>
                    </a:lnTo>
                    <a:lnTo>
                      <a:pt x="2995" y="701"/>
                    </a:lnTo>
                    <a:lnTo>
                      <a:pt x="2999" y="701"/>
                    </a:lnTo>
                    <a:lnTo>
                      <a:pt x="3002" y="702"/>
                    </a:lnTo>
                    <a:lnTo>
                      <a:pt x="3006" y="703"/>
                    </a:lnTo>
                    <a:lnTo>
                      <a:pt x="3010" y="704"/>
                    </a:lnTo>
                    <a:lnTo>
                      <a:pt x="3014" y="705"/>
                    </a:lnTo>
                    <a:lnTo>
                      <a:pt x="3017" y="706"/>
                    </a:lnTo>
                    <a:lnTo>
                      <a:pt x="3021" y="708"/>
                    </a:lnTo>
                    <a:lnTo>
                      <a:pt x="3024" y="709"/>
                    </a:lnTo>
                    <a:lnTo>
                      <a:pt x="3028" y="710"/>
                    </a:lnTo>
                    <a:lnTo>
                      <a:pt x="3032" y="712"/>
                    </a:lnTo>
                    <a:lnTo>
                      <a:pt x="3036" y="713"/>
                    </a:lnTo>
                    <a:lnTo>
                      <a:pt x="3039" y="713"/>
                    </a:lnTo>
                    <a:lnTo>
                      <a:pt x="3043" y="713"/>
                    </a:lnTo>
                    <a:lnTo>
                      <a:pt x="3047" y="713"/>
                    </a:lnTo>
                    <a:lnTo>
                      <a:pt x="3051" y="713"/>
                    </a:lnTo>
                    <a:lnTo>
                      <a:pt x="3054" y="712"/>
                    </a:lnTo>
                    <a:lnTo>
                      <a:pt x="3058" y="710"/>
                    </a:lnTo>
                    <a:lnTo>
                      <a:pt x="3062" y="707"/>
                    </a:lnTo>
                    <a:lnTo>
                      <a:pt x="3066" y="704"/>
                    </a:lnTo>
                    <a:lnTo>
                      <a:pt x="3069" y="701"/>
                    </a:lnTo>
                    <a:lnTo>
                      <a:pt x="3073" y="697"/>
                    </a:lnTo>
                    <a:lnTo>
                      <a:pt x="3077" y="692"/>
                    </a:lnTo>
                    <a:lnTo>
                      <a:pt x="3080" y="686"/>
                    </a:lnTo>
                    <a:lnTo>
                      <a:pt x="3084" y="680"/>
                    </a:lnTo>
                    <a:lnTo>
                      <a:pt x="3088" y="673"/>
                    </a:lnTo>
                    <a:lnTo>
                      <a:pt x="3092" y="666"/>
                    </a:lnTo>
                    <a:lnTo>
                      <a:pt x="3095" y="658"/>
                    </a:lnTo>
                    <a:lnTo>
                      <a:pt x="3099" y="650"/>
                    </a:lnTo>
                    <a:lnTo>
                      <a:pt x="3103" y="641"/>
                    </a:lnTo>
                    <a:lnTo>
                      <a:pt x="3107" y="632"/>
                    </a:lnTo>
                    <a:lnTo>
                      <a:pt x="3110" y="623"/>
                    </a:lnTo>
                    <a:lnTo>
                      <a:pt x="3114" y="614"/>
                    </a:lnTo>
                    <a:lnTo>
                      <a:pt x="3117" y="605"/>
                    </a:lnTo>
                    <a:lnTo>
                      <a:pt x="3121" y="595"/>
                    </a:lnTo>
                    <a:lnTo>
                      <a:pt x="3125" y="586"/>
                    </a:lnTo>
                    <a:lnTo>
                      <a:pt x="3129" y="577"/>
                    </a:lnTo>
                    <a:lnTo>
                      <a:pt x="3132" y="568"/>
                    </a:lnTo>
                    <a:lnTo>
                      <a:pt x="3136" y="560"/>
                    </a:lnTo>
                    <a:lnTo>
                      <a:pt x="3140" y="551"/>
                    </a:lnTo>
                    <a:lnTo>
                      <a:pt x="3144" y="544"/>
                    </a:lnTo>
                    <a:lnTo>
                      <a:pt x="3147" y="536"/>
                    </a:lnTo>
                    <a:lnTo>
                      <a:pt x="3151" y="530"/>
                    </a:lnTo>
                    <a:lnTo>
                      <a:pt x="3155" y="524"/>
                    </a:lnTo>
                    <a:lnTo>
                      <a:pt x="3159" y="518"/>
                    </a:lnTo>
                    <a:lnTo>
                      <a:pt x="3162" y="513"/>
                    </a:lnTo>
                    <a:lnTo>
                      <a:pt x="3166" y="509"/>
                    </a:lnTo>
                    <a:lnTo>
                      <a:pt x="3170" y="505"/>
                    </a:lnTo>
                    <a:lnTo>
                      <a:pt x="3173" y="502"/>
                    </a:lnTo>
                    <a:lnTo>
                      <a:pt x="3177" y="499"/>
                    </a:lnTo>
                    <a:lnTo>
                      <a:pt x="3181" y="497"/>
                    </a:lnTo>
                    <a:lnTo>
                      <a:pt x="3185" y="495"/>
                    </a:lnTo>
                    <a:lnTo>
                      <a:pt x="3188" y="494"/>
                    </a:lnTo>
                    <a:lnTo>
                      <a:pt x="3192" y="493"/>
                    </a:lnTo>
                    <a:lnTo>
                      <a:pt x="3196" y="493"/>
                    </a:lnTo>
                    <a:lnTo>
                      <a:pt x="3200" y="493"/>
                    </a:lnTo>
                    <a:lnTo>
                      <a:pt x="3203" y="493"/>
                    </a:lnTo>
                    <a:lnTo>
                      <a:pt x="3207" y="493"/>
                    </a:lnTo>
                    <a:lnTo>
                      <a:pt x="3210" y="493"/>
                    </a:lnTo>
                    <a:lnTo>
                      <a:pt x="3214" y="493"/>
                    </a:lnTo>
                    <a:lnTo>
                      <a:pt x="3218" y="493"/>
                    </a:lnTo>
                    <a:lnTo>
                      <a:pt x="3222" y="492"/>
                    </a:lnTo>
                    <a:lnTo>
                      <a:pt x="3225" y="491"/>
                    </a:lnTo>
                    <a:lnTo>
                      <a:pt x="3229" y="491"/>
                    </a:lnTo>
                    <a:lnTo>
                      <a:pt x="3233" y="489"/>
                    </a:lnTo>
                    <a:lnTo>
                      <a:pt x="3237" y="488"/>
                    </a:lnTo>
                    <a:lnTo>
                      <a:pt x="3240" y="485"/>
                    </a:lnTo>
                    <a:lnTo>
                      <a:pt x="3244" y="482"/>
                    </a:lnTo>
                    <a:lnTo>
                      <a:pt x="3248" y="479"/>
                    </a:lnTo>
                    <a:lnTo>
                      <a:pt x="3252" y="475"/>
                    </a:lnTo>
                    <a:lnTo>
                      <a:pt x="3255" y="470"/>
                    </a:lnTo>
                    <a:lnTo>
                      <a:pt x="3259" y="465"/>
                    </a:lnTo>
                    <a:lnTo>
                      <a:pt x="3263" y="459"/>
                    </a:lnTo>
                    <a:lnTo>
                      <a:pt x="3266" y="453"/>
                    </a:lnTo>
                    <a:lnTo>
                      <a:pt x="3270" y="446"/>
                    </a:lnTo>
                    <a:lnTo>
                      <a:pt x="3274" y="438"/>
                    </a:lnTo>
                    <a:lnTo>
                      <a:pt x="3278" y="430"/>
                    </a:lnTo>
                    <a:lnTo>
                      <a:pt x="3281" y="422"/>
                    </a:lnTo>
                    <a:lnTo>
                      <a:pt x="3285" y="413"/>
                    </a:lnTo>
                    <a:lnTo>
                      <a:pt x="3289" y="404"/>
                    </a:lnTo>
                    <a:lnTo>
                      <a:pt x="3293" y="394"/>
                    </a:lnTo>
                    <a:lnTo>
                      <a:pt x="3296" y="385"/>
                    </a:lnTo>
                    <a:lnTo>
                      <a:pt x="3300" y="375"/>
                    </a:lnTo>
                    <a:lnTo>
                      <a:pt x="3303" y="365"/>
                    </a:lnTo>
                    <a:lnTo>
                      <a:pt x="3307" y="355"/>
                    </a:lnTo>
                    <a:lnTo>
                      <a:pt x="3311" y="346"/>
                    </a:lnTo>
                    <a:lnTo>
                      <a:pt x="3315" y="336"/>
                    </a:lnTo>
                    <a:lnTo>
                      <a:pt x="3318" y="327"/>
                    </a:lnTo>
                    <a:lnTo>
                      <a:pt x="3322" y="318"/>
                    </a:lnTo>
                    <a:lnTo>
                      <a:pt x="3326" y="310"/>
                    </a:lnTo>
                    <a:lnTo>
                      <a:pt x="3330" y="302"/>
                    </a:lnTo>
                    <a:lnTo>
                      <a:pt x="3333" y="295"/>
                    </a:lnTo>
                    <a:lnTo>
                      <a:pt x="3337" y="288"/>
                    </a:lnTo>
                    <a:lnTo>
                      <a:pt x="3341" y="281"/>
                    </a:lnTo>
                    <a:lnTo>
                      <a:pt x="3345" y="276"/>
                    </a:lnTo>
                    <a:lnTo>
                      <a:pt x="3348" y="271"/>
                    </a:lnTo>
                    <a:lnTo>
                      <a:pt x="3352" y="266"/>
                    </a:lnTo>
                    <a:lnTo>
                      <a:pt x="3356" y="263"/>
                    </a:lnTo>
                    <a:lnTo>
                      <a:pt x="3359" y="260"/>
                    </a:lnTo>
                    <a:lnTo>
                      <a:pt x="3363" y="257"/>
                    </a:lnTo>
                    <a:lnTo>
                      <a:pt x="3367" y="255"/>
                    </a:lnTo>
                    <a:lnTo>
                      <a:pt x="3371" y="254"/>
                    </a:lnTo>
                    <a:lnTo>
                      <a:pt x="3374" y="253"/>
                    </a:lnTo>
                    <a:lnTo>
                      <a:pt x="3378" y="252"/>
                    </a:lnTo>
                    <a:lnTo>
                      <a:pt x="3382" y="252"/>
                    </a:lnTo>
                    <a:lnTo>
                      <a:pt x="3386" y="252"/>
                    </a:lnTo>
                    <a:lnTo>
                      <a:pt x="3389" y="253"/>
                    </a:lnTo>
                    <a:lnTo>
                      <a:pt x="3393" y="253"/>
                    </a:lnTo>
                    <a:lnTo>
                      <a:pt x="3396" y="254"/>
                    </a:lnTo>
                    <a:lnTo>
                      <a:pt x="3400" y="254"/>
                    </a:lnTo>
                    <a:lnTo>
                      <a:pt x="3404" y="254"/>
                    </a:lnTo>
                    <a:lnTo>
                      <a:pt x="3408" y="255"/>
                    </a:lnTo>
                    <a:lnTo>
                      <a:pt x="3411" y="255"/>
                    </a:lnTo>
                    <a:lnTo>
                      <a:pt x="3415" y="254"/>
                    </a:lnTo>
                    <a:lnTo>
                      <a:pt x="3419" y="254"/>
                    </a:lnTo>
                    <a:lnTo>
                      <a:pt x="3423" y="253"/>
                    </a:lnTo>
                    <a:lnTo>
                      <a:pt x="3426" y="251"/>
                    </a:lnTo>
                    <a:lnTo>
                      <a:pt x="3430" y="250"/>
                    </a:lnTo>
                    <a:lnTo>
                      <a:pt x="3434" y="247"/>
                    </a:lnTo>
                    <a:lnTo>
                      <a:pt x="3438" y="244"/>
                    </a:lnTo>
                    <a:lnTo>
                      <a:pt x="3441" y="240"/>
                    </a:lnTo>
                    <a:lnTo>
                      <a:pt x="3445" y="236"/>
                    </a:lnTo>
                    <a:lnTo>
                      <a:pt x="3449" y="231"/>
                    </a:lnTo>
                    <a:lnTo>
                      <a:pt x="3452" y="226"/>
                    </a:lnTo>
                    <a:lnTo>
                      <a:pt x="3456" y="220"/>
                    </a:lnTo>
                    <a:lnTo>
                      <a:pt x="3460" y="213"/>
                    </a:lnTo>
                    <a:lnTo>
                      <a:pt x="3464" y="206"/>
                    </a:lnTo>
                    <a:lnTo>
                      <a:pt x="3467" y="199"/>
                    </a:lnTo>
                    <a:lnTo>
                      <a:pt x="3471" y="191"/>
                    </a:lnTo>
                    <a:lnTo>
                      <a:pt x="3475" y="183"/>
                    </a:lnTo>
                    <a:lnTo>
                      <a:pt x="3479" y="175"/>
                    </a:lnTo>
                    <a:lnTo>
                      <a:pt x="3482" y="167"/>
                    </a:lnTo>
                    <a:lnTo>
                      <a:pt x="3486" y="158"/>
                    </a:lnTo>
                    <a:lnTo>
                      <a:pt x="3489" y="150"/>
                    </a:lnTo>
                    <a:lnTo>
                      <a:pt x="3493" y="142"/>
                    </a:lnTo>
                    <a:lnTo>
                      <a:pt x="3497" y="133"/>
                    </a:lnTo>
                    <a:lnTo>
                      <a:pt x="3501" y="125"/>
                    </a:lnTo>
                    <a:lnTo>
                      <a:pt x="3504" y="118"/>
                    </a:lnTo>
                    <a:lnTo>
                      <a:pt x="3508" y="110"/>
                    </a:lnTo>
                    <a:lnTo>
                      <a:pt x="3512" y="104"/>
                    </a:lnTo>
                    <a:lnTo>
                      <a:pt x="3516" y="97"/>
                    </a:lnTo>
                    <a:lnTo>
                      <a:pt x="3519" y="92"/>
                    </a:lnTo>
                    <a:lnTo>
                      <a:pt x="3523" y="86"/>
                    </a:lnTo>
                    <a:lnTo>
                      <a:pt x="3527" y="82"/>
                    </a:lnTo>
                    <a:lnTo>
                      <a:pt x="3531" y="78"/>
                    </a:lnTo>
                    <a:lnTo>
                      <a:pt x="3534" y="75"/>
                    </a:lnTo>
                    <a:lnTo>
                      <a:pt x="3538" y="72"/>
                    </a:lnTo>
                    <a:lnTo>
                      <a:pt x="3542" y="70"/>
                    </a:lnTo>
                    <a:lnTo>
                      <a:pt x="3545" y="69"/>
                    </a:lnTo>
                    <a:lnTo>
                      <a:pt x="3549" y="68"/>
                    </a:lnTo>
                    <a:lnTo>
                      <a:pt x="3553" y="68"/>
                    </a:lnTo>
                    <a:lnTo>
                      <a:pt x="3557" y="69"/>
                    </a:lnTo>
                    <a:lnTo>
                      <a:pt x="3560" y="70"/>
                    </a:lnTo>
                    <a:lnTo>
                      <a:pt x="3564" y="71"/>
                    </a:lnTo>
                    <a:lnTo>
                      <a:pt x="3568" y="73"/>
                    </a:lnTo>
                    <a:lnTo>
                      <a:pt x="3572" y="76"/>
                    </a:lnTo>
                    <a:lnTo>
                      <a:pt x="3575" y="78"/>
                    </a:lnTo>
                    <a:lnTo>
                      <a:pt x="3579" y="81"/>
                    </a:lnTo>
                    <a:lnTo>
                      <a:pt x="3582" y="83"/>
                    </a:lnTo>
                    <a:lnTo>
                      <a:pt x="3586" y="86"/>
                    </a:lnTo>
                    <a:lnTo>
                      <a:pt x="3590" y="89"/>
                    </a:lnTo>
                    <a:lnTo>
                      <a:pt x="3594" y="91"/>
                    </a:lnTo>
                    <a:lnTo>
                      <a:pt x="3597" y="94"/>
                    </a:lnTo>
                    <a:lnTo>
                      <a:pt x="3601" y="95"/>
                    </a:lnTo>
                    <a:lnTo>
                      <a:pt x="3605" y="97"/>
                    </a:lnTo>
                    <a:lnTo>
                      <a:pt x="3609" y="98"/>
                    </a:lnTo>
                    <a:lnTo>
                      <a:pt x="3612" y="99"/>
                    </a:lnTo>
                    <a:lnTo>
                      <a:pt x="3616" y="100"/>
                    </a:lnTo>
                    <a:lnTo>
                      <a:pt x="3620" y="100"/>
                    </a:lnTo>
                    <a:lnTo>
                      <a:pt x="3624" y="99"/>
                    </a:lnTo>
                    <a:lnTo>
                      <a:pt x="3627" y="98"/>
                    </a:lnTo>
                    <a:lnTo>
                      <a:pt x="3631" y="96"/>
                    </a:lnTo>
                    <a:lnTo>
                      <a:pt x="3635" y="94"/>
                    </a:lnTo>
                    <a:lnTo>
                      <a:pt x="3638" y="91"/>
                    </a:lnTo>
                    <a:lnTo>
                      <a:pt x="3642" y="87"/>
                    </a:lnTo>
                    <a:lnTo>
                      <a:pt x="3646" y="83"/>
                    </a:lnTo>
                    <a:lnTo>
                      <a:pt x="3650" y="79"/>
                    </a:lnTo>
                    <a:lnTo>
                      <a:pt x="3653" y="74"/>
                    </a:lnTo>
                    <a:lnTo>
                      <a:pt x="3657" y="69"/>
                    </a:lnTo>
                    <a:lnTo>
                      <a:pt x="3661" y="64"/>
                    </a:lnTo>
                    <a:lnTo>
                      <a:pt x="3665" y="58"/>
                    </a:lnTo>
                    <a:lnTo>
                      <a:pt x="3668" y="53"/>
                    </a:lnTo>
                    <a:lnTo>
                      <a:pt x="3672" y="47"/>
                    </a:lnTo>
                    <a:lnTo>
                      <a:pt x="3675" y="41"/>
                    </a:lnTo>
                    <a:lnTo>
                      <a:pt x="3679" y="36"/>
                    </a:lnTo>
                    <a:lnTo>
                      <a:pt x="3683" y="30"/>
                    </a:lnTo>
                    <a:lnTo>
                      <a:pt x="3687" y="25"/>
                    </a:lnTo>
                    <a:lnTo>
                      <a:pt x="3690" y="20"/>
                    </a:lnTo>
                    <a:lnTo>
                      <a:pt x="3694" y="16"/>
                    </a:lnTo>
                    <a:lnTo>
                      <a:pt x="3698" y="12"/>
                    </a:lnTo>
                    <a:lnTo>
                      <a:pt x="3702" y="8"/>
                    </a:lnTo>
                    <a:lnTo>
                      <a:pt x="3705" y="5"/>
                    </a:lnTo>
                    <a:lnTo>
                      <a:pt x="3709" y="3"/>
                    </a:lnTo>
                    <a:lnTo>
                      <a:pt x="3713" y="1"/>
                    </a:lnTo>
                    <a:lnTo>
                      <a:pt x="3717" y="1"/>
                    </a:lnTo>
                  </a:path>
                </a:pathLst>
              </a:custGeom>
              <a:noFill/>
              <a:ln w="76200" cap="flat">
                <a:solidFill>
                  <a:srgbClr val="7E2F8E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7" name="Freeform 5">
                <a:extLst>
                  <a:ext uri="{FF2B5EF4-FFF2-40B4-BE49-F238E27FC236}">
                    <a16:creationId xmlns:a16="http://schemas.microsoft.com/office/drawing/2014/main" id="{5E1623B3-2FBB-47AD-A752-A48C94915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76438" y="754187"/>
                <a:ext cx="425746" cy="369366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4D0F7AF1-262D-4FDF-9058-6904AF4955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787573" y="755337"/>
                <a:ext cx="369366" cy="368216"/>
              </a:xfrm>
              <a:prstGeom prst="ellipse">
                <a:avLst/>
              </a:prstGeom>
              <a:solidFill>
                <a:srgbClr val="D95319"/>
              </a:solidFill>
              <a:ln w="38100">
                <a:solidFill>
                  <a:srgbClr val="000000"/>
                </a:solidFill>
                <a:prstDash val="solid"/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4286242" y="551543"/>
                <a:ext cx="602716" cy="100361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altLang="ko-KR" sz="40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  <a:latin typeface="마루 부리 Beta" pitchFamily="50" charset="-127"/>
                    <a:ea typeface="마루 부리 Beta" pitchFamily="50" charset="-127"/>
                  </a:rPr>
                  <a:t>+</a:t>
                </a:r>
                <a:endParaRPr kumimoji="0" lang="ko-KR" altLang="en-US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endParaRPr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1280000" y="563261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①</a:t>
                </a:r>
              </a:p>
            </p:txBody>
          </p:sp>
        </p:grpSp>
        <p:grpSp>
          <p:nvGrpSpPr>
            <p:cNvPr id="11" name="그룹 10"/>
            <p:cNvGrpSpPr/>
            <p:nvPr/>
          </p:nvGrpSpPr>
          <p:grpSpPr>
            <a:xfrm>
              <a:off x="7366059" y="551543"/>
              <a:ext cx="4416165" cy="2636008"/>
              <a:chOff x="7056014" y="551543"/>
              <a:chExt cx="4416165" cy="2636008"/>
            </a:xfrm>
          </p:grpSpPr>
          <p:sp>
            <p:nvSpPr>
              <p:cNvPr id="12" name="모서리가 둥근 직사각형 11"/>
              <p:cNvSpPr/>
              <p:nvPr/>
            </p:nvSpPr>
            <p:spPr>
              <a:xfrm>
                <a:off x="7056014" y="551543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3" name="모서리가 둥근 직사각형 12"/>
              <p:cNvSpPr/>
              <p:nvPr/>
            </p:nvSpPr>
            <p:spPr>
              <a:xfrm>
                <a:off x="9640433" y="1394825"/>
                <a:ext cx="178833" cy="958679"/>
              </a:xfrm>
              <a:prstGeom prst="roundRect">
                <a:avLst/>
              </a:prstGeom>
              <a:solidFill>
                <a:srgbClr val="D95319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4" name="모서리가 둥근 직사각형 13"/>
              <p:cNvSpPr/>
              <p:nvPr/>
            </p:nvSpPr>
            <p:spPr>
              <a:xfrm>
                <a:off x="8190696" y="1093283"/>
                <a:ext cx="178833" cy="1276001"/>
              </a:xfrm>
              <a:prstGeom prst="roundRect">
                <a:avLst/>
              </a:prstGeom>
              <a:solidFill>
                <a:srgbClr val="0072BD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15" name="직선 화살표 연결선 14"/>
              <p:cNvCxnSpPr/>
              <p:nvPr/>
            </p:nvCxnSpPr>
            <p:spPr>
              <a:xfrm>
                <a:off x="7350938" y="2369285"/>
                <a:ext cx="342540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직사각형 15"/>
                  <p:cNvSpPr/>
                  <p:nvPr/>
                </p:nvSpPr>
                <p:spPr>
                  <a:xfrm>
                    <a:off x="10668284" y="1953059"/>
                    <a:ext cx="803895" cy="8290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43" name="직사각형 4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668284" y="1953058"/>
                    <a:ext cx="290736" cy="696862"/>
                  </a:xfrm>
                  <a:prstGeom prst="rect">
                    <a:avLst/>
                  </a:prstGeom>
                  <a:blipFill rotWithShape="1">
                    <a:blip r:embed="rId5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17" name="모서리가 둥근 직사각형 16"/>
              <p:cNvSpPr/>
              <p:nvPr/>
            </p:nvSpPr>
            <p:spPr>
              <a:xfrm>
                <a:off x="9713404" y="2174281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8" name="모서리가 둥근 직사각형 17"/>
              <p:cNvSpPr/>
              <p:nvPr/>
            </p:nvSpPr>
            <p:spPr>
              <a:xfrm>
                <a:off x="8264858" y="2174281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19" name="TextBox 18"/>
              <p:cNvSpPr txBox="1"/>
              <p:nvPr/>
            </p:nvSpPr>
            <p:spPr>
              <a:xfrm>
                <a:off x="7104807" y="563261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②</a:t>
                </a:r>
              </a:p>
            </p:txBody>
          </p:sp>
        </p:grpSp>
        <p:grpSp>
          <p:nvGrpSpPr>
            <p:cNvPr id="20" name="그룹 19"/>
            <p:cNvGrpSpPr/>
            <p:nvPr/>
          </p:nvGrpSpPr>
          <p:grpSpPr>
            <a:xfrm>
              <a:off x="898133" y="3670449"/>
              <a:ext cx="4416165" cy="2636008"/>
              <a:chOff x="1243268" y="3670449"/>
              <a:chExt cx="4416165" cy="2636008"/>
            </a:xfrm>
          </p:grpSpPr>
          <p:sp>
            <p:nvSpPr>
              <p:cNvPr id="21" name="모서리가 둥근 직사각형 20"/>
              <p:cNvSpPr/>
              <p:nvPr/>
            </p:nvSpPr>
            <p:spPr>
              <a:xfrm>
                <a:off x="1243268" y="3670449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2" name="모서리가 둥근 직사각형 21"/>
              <p:cNvSpPr/>
              <p:nvPr/>
            </p:nvSpPr>
            <p:spPr>
              <a:xfrm>
                <a:off x="3827688" y="4513731"/>
                <a:ext cx="178833" cy="958679"/>
              </a:xfrm>
              <a:prstGeom prst="roundRect">
                <a:avLst/>
              </a:prstGeom>
              <a:solidFill>
                <a:srgbClr val="D95319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3" name="모서리가 둥근 직사각형 22"/>
              <p:cNvSpPr/>
              <p:nvPr/>
            </p:nvSpPr>
            <p:spPr>
              <a:xfrm>
                <a:off x="2377950" y="4212190"/>
                <a:ext cx="178833" cy="1276001"/>
              </a:xfrm>
              <a:prstGeom prst="roundRect">
                <a:avLst/>
              </a:prstGeom>
              <a:solidFill>
                <a:srgbClr val="0072BD"/>
              </a:solidFill>
              <a:ln w="25400" cap="flat" cmpd="sng" algn="ctr">
                <a:solidFill>
                  <a:srgbClr val="000000"/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cxnSp>
            <p:nvCxnSpPr>
              <p:cNvPr id="24" name="직선 화살표 연결선 23"/>
              <p:cNvCxnSpPr/>
              <p:nvPr/>
            </p:nvCxnSpPr>
            <p:spPr>
              <a:xfrm>
                <a:off x="1538192" y="5488191"/>
                <a:ext cx="3425405" cy="0"/>
              </a:xfrm>
              <a:prstGeom prst="straightConnector1">
                <a:avLst/>
              </a:prstGeom>
              <a:noFill/>
              <a:ln w="28575" cap="flat" cmpd="sng" algn="ctr">
                <a:solidFill>
                  <a:srgbClr val="000000"/>
                </a:solidFill>
                <a:prstDash val="solid"/>
                <a:tailEnd type="arrow"/>
              </a:ln>
              <a:effectLst/>
            </p:spPr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직사각형 24"/>
                  <p:cNvSpPr/>
                  <p:nvPr/>
                </p:nvSpPr>
                <p:spPr>
                  <a:xfrm>
                    <a:off x="4855538" y="5071965"/>
                    <a:ext cx="803895" cy="829076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 marL="0" marR="0" lvl="0" indent="0" defTabSz="91440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kumimoji="0" lang="en-US" altLang="ko-KR" sz="3200" b="0" i="1" u="none" strike="noStrike" kern="0" cap="none" spc="0" normalizeH="0" baseline="0" noProof="0" smtClean="0">
                              <a:ln>
                                <a:noFill/>
                              </a:ln>
                              <a:solidFill>
                                <a:srgbClr val="000000"/>
                              </a:solidFill>
                              <a:effectLst/>
                              <a:uLnTx/>
                              <a:uFillTx/>
                              <a:latin typeface="Cambria Math"/>
                            </a:rPr>
                            <m:t>𝑓</m:t>
                          </m:r>
                        </m:oMath>
                      </m:oMathPara>
                    </a14:m>
                    <a:endParaRPr kumimoji="0" lang="ko-KR" altLang="en-US" sz="3200" b="0" i="0" u="none" strike="noStrike" kern="0" cap="none" spc="0" normalizeH="0" baseline="0" noProof="0" dirty="0">
                      <a:ln>
                        <a:noFill/>
                      </a:ln>
                      <a:solidFill>
                        <a:srgbClr val="000000"/>
                      </a:solidFill>
                      <a:effectLst/>
                      <a:uLnTx/>
                      <a:uFillTx/>
                    </a:endParaRPr>
                  </a:p>
                </p:txBody>
              </p:sp>
            </mc:Choice>
            <mc:Fallback xmlns="">
              <p:sp>
                <p:nvSpPr>
                  <p:cNvPr id="52" name="직사각형 51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55538" y="5071964"/>
                    <a:ext cx="290736" cy="696862"/>
                  </a:xfrm>
                  <a:prstGeom prst="rect">
                    <a:avLst/>
                  </a:prstGeom>
                  <a:blipFill rotWithShape="1">
                    <a:blip r:embed="rId6"/>
                    <a:stretch>
                      <a:fillRect r="-25000"/>
                    </a:stretch>
                  </a:blipFill>
                </p:spPr>
                <p:txBody>
                  <a:bodyPr/>
                  <a:lstStyle/>
                  <a:p>
                    <a:r>
                      <a:rPr lang="ko-KR" alt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6" name="모서리가 둥근 직사각형 25"/>
              <p:cNvSpPr/>
              <p:nvPr/>
            </p:nvSpPr>
            <p:spPr>
              <a:xfrm>
                <a:off x="3900659" y="5293187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7" name="모서리가 둥근 직사각형 26"/>
              <p:cNvSpPr/>
              <p:nvPr/>
            </p:nvSpPr>
            <p:spPr>
              <a:xfrm>
                <a:off x="2452113" y="5293187"/>
                <a:ext cx="30510" cy="390007"/>
              </a:xfrm>
              <a:prstGeom prst="roundRect">
                <a:avLst>
                  <a:gd name="adj" fmla="val 50000"/>
                </a:avLst>
              </a:prstGeom>
              <a:solidFill>
                <a:srgbClr val="000000"/>
              </a:solidFill>
              <a:ln w="25400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28" name="TextBox 27"/>
              <p:cNvSpPr txBox="1"/>
              <p:nvPr/>
            </p:nvSpPr>
            <p:spPr>
              <a:xfrm>
                <a:off x="1280000" y="3704383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③</a:t>
                </a:r>
              </a:p>
            </p:txBody>
          </p:sp>
        </p:grpSp>
        <p:grpSp>
          <p:nvGrpSpPr>
            <p:cNvPr id="29" name="그룹 28"/>
            <p:cNvGrpSpPr/>
            <p:nvPr/>
          </p:nvGrpSpPr>
          <p:grpSpPr>
            <a:xfrm>
              <a:off x="7414852" y="3670449"/>
              <a:ext cx="4183018" cy="2636008"/>
              <a:chOff x="7104807" y="3670449"/>
              <a:chExt cx="4183018" cy="2636008"/>
            </a:xfrm>
          </p:grpSpPr>
          <p:sp>
            <p:nvSpPr>
              <p:cNvPr id="30" name="모서리가 둥근 직사각형 29"/>
              <p:cNvSpPr/>
              <p:nvPr/>
            </p:nvSpPr>
            <p:spPr>
              <a:xfrm>
                <a:off x="7104807" y="3670449"/>
                <a:ext cx="4183018" cy="2636008"/>
              </a:xfrm>
              <a:prstGeom prst="roundRect">
                <a:avLst/>
              </a:prstGeom>
              <a:solidFill>
                <a:srgbClr val="FFF8D3"/>
              </a:solidFill>
              <a:ln w="25400" cap="flat" cmpd="sng" algn="ctr">
                <a:solidFill>
                  <a:srgbClr val="FFF8D3">
                    <a:shade val="50000"/>
                  </a:srgbClr>
                </a:solidFill>
                <a:prstDash val="solid"/>
              </a:ln>
              <a:effectLst/>
            </p:spPr>
            <p:txBody>
              <a:bodyPr rtlCol="0" anchor="ctr"/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맑은 고딕"/>
                  <a:cs typeface="+mn-cs"/>
                </a:endParaRPr>
              </a:p>
            </p:txBody>
          </p:sp>
          <p:sp>
            <p:nvSpPr>
              <p:cNvPr id="31" name="Freeform 11"/>
              <p:cNvSpPr>
                <a:spLocks/>
              </p:cNvSpPr>
              <p:nvPr/>
            </p:nvSpPr>
            <p:spPr bwMode="auto">
              <a:xfrm>
                <a:off x="7315965" y="4519031"/>
                <a:ext cx="3760700" cy="1249795"/>
              </a:xfrm>
              <a:custGeom>
                <a:avLst/>
                <a:gdLst>
                  <a:gd name="T0" fmla="*/ 39 w 2602"/>
                  <a:gd name="T1" fmla="*/ 13 h 1372"/>
                  <a:gd name="T2" fmla="*/ 81 w 2602"/>
                  <a:gd name="T3" fmla="*/ 52 h 1372"/>
                  <a:gd name="T4" fmla="*/ 123 w 2602"/>
                  <a:gd name="T5" fmla="*/ 116 h 1372"/>
                  <a:gd name="T6" fmla="*/ 164 w 2602"/>
                  <a:gd name="T7" fmla="*/ 204 h 1372"/>
                  <a:gd name="T8" fmla="*/ 206 w 2602"/>
                  <a:gd name="T9" fmla="*/ 311 h 1372"/>
                  <a:gd name="T10" fmla="*/ 248 w 2602"/>
                  <a:gd name="T11" fmla="*/ 434 h 1372"/>
                  <a:gd name="T12" fmla="*/ 289 w 2602"/>
                  <a:gd name="T13" fmla="*/ 566 h 1372"/>
                  <a:gd name="T14" fmla="*/ 331 w 2602"/>
                  <a:gd name="T15" fmla="*/ 703 h 1372"/>
                  <a:gd name="T16" fmla="*/ 372 w 2602"/>
                  <a:gd name="T17" fmla="*/ 840 h 1372"/>
                  <a:gd name="T18" fmla="*/ 414 w 2602"/>
                  <a:gd name="T19" fmla="*/ 970 h 1372"/>
                  <a:gd name="T20" fmla="*/ 456 w 2602"/>
                  <a:gd name="T21" fmla="*/ 1090 h 1372"/>
                  <a:gd name="T22" fmla="*/ 498 w 2602"/>
                  <a:gd name="T23" fmla="*/ 1192 h 1372"/>
                  <a:gd name="T24" fmla="*/ 539 w 2602"/>
                  <a:gd name="T25" fmla="*/ 1274 h 1372"/>
                  <a:gd name="T26" fmla="*/ 581 w 2602"/>
                  <a:gd name="T27" fmla="*/ 1333 h 1372"/>
                  <a:gd name="T28" fmla="*/ 623 w 2602"/>
                  <a:gd name="T29" fmla="*/ 1366 h 1372"/>
                  <a:gd name="T30" fmla="*/ 664 w 2602"/>
                  <a:gd name="T31" fmla="*/ 1371 h 1372"/>
                  <a:gd name="T32" fmla="*/ 706 w 2602"/>
                  <a:gd name="T33" fmla="*/ 1348 h 1372"/>
                  <a:gd name="T34" fmla="*/ 747 w 2602"/>
                  <a:gd name="T35" fmla="*/ 1300 h 1372"/>
                  <a:gd name="T36" fmla="*/ 789 w 2602"/>
                  <a:gd name="T37" fmla="*/ 1226 h 1372"/>
                  <a:gd name="T38" fmla="*/ 831 w 2602"/>
                  <a:gd name="T39" fmla="*/ 1130 h 1372"/>
                  <a:gd name="T40" fmla="*/ 873 w 2602"/>
                  <a:gd name="T41" fmla="*/ 1017 h 1372"/>
                  <a:gd name="T42" fmla="*/ 914 w 2602"/>
                  <a:gd name="T43" fmla="*/ 890 h 1372"/>
                  <a:gd name="T44" fmla="*/ 956 w 2602"/>
                  <a:gd name="T45" fmla="*/ 755 h 1372"/>
                  <a:gd name="T46" fmla="*/ 998 w 2602"/>
                  <a:gd name="T47" fmla="*/ 617 h 1372"/>
                  <a:gd name="T48" fmla="*/ 1039 w 2602"/>
                  <a:gd name="T49" fmla="*/ 482 h 1372"/>
                  <a:gd name="T50" fmla="*/ 1081 w 2602"/>
                  <a:gd name="T51" fmla="*/ 356 h 1372"/>
                  <a:gd name="T52" fmla="*/ 1122 w 2602"/>
                  <a:gd name="T53" fmla="*/ 242 h 1372"/>
                  <a:gd name="T54" fmla="*/ 1164 w 2602"/>
                  <a:gd name="T55" fmla="*/ 147 h 1372"/>
                  <a:gd name="T56" fmla="*/ 1206 w 2602"/>
                  <a:gd name="T57" fmla="*/ 73 h 1372"/>
                  <a:gd name="T58" fmla="*/ 1248 w 2602"/>
                  <a:gd name="T59" fmla="*/ 24 h 1372"/>
                  <a:gd name="T60" fmla="*/ 1289 w 2602"/>
                  <a:gd name="T61" fmla="*/ 2 h 1372"/>
                  <a:gd name="T62" fmla="*/ 1331 w 2602"/>
                  <a:gd name="T63" fmla="*/ 7 h 1372"/>
                  <a:gd name="T64" fmla="*/ 1372 w 2602"/>
                  <a:gd name="T65" fmla="*/ 39 h 1372"/>
                  <a:gd name="T66" fmla="*/ 1414 w 2602"/>
                  <a:gd name="T67" fmla="*/ 98 h 1372"/>
                  <a:gd name="T68" fmla="*/ 1456 w 2602"/>
                  <a:gd name="T69" fmla="*/ 180 h 1372"/>
                  <a:gd name="T70" fmla="*/ 1497 w 2602"/>
                  <a:gd name="T71" fmla="*/ 283 h 1372"/>
                  <a:gd name="T72" fmla="*/ 1539 w 2602"/>
                  <a:gd name="T73" fmla="*/ 402 h 1372"/>
                  <a:gd name="T74" fmla="*/ 1581 w 2602"/>
                  <a:gd name="T75" fmla="*/ 532 h 1372"/>
                  <a:gd name="T76" fmla="*/ 1623 w 2602"/>
                  <a:gd name="T77" fmla="*/ 669 h 1372"/>
                  <a:gd name="T78" fmla="*/ 1664 w 2602"/>
                  <a:gd name="T79" fmla="*/ 806 h 1372"/>
                  <a:gd name="T80" fmla="*/ 1706 w 2602"/>
                  <a:gd name="T81" fmla="*/ 939 h 1372"/>
                  <a:gd name="T82" fmla="*/ 1747 w 2602"/>
                  <a:gd name="T83" fmla="*/ 1061 h 1372"/>
                  <a:gd name="T84" fmla="*/ 1789 w 2602"/>
                  <a:gd name="T85" fmla="*/ 1168 h 1372"/>
                  <a:gd name="T86" fmla="*/ 1831 w 2602"/>
                  <a:gd name="T87" fmla="*/ 1256 h 1372"/>
                  <a:gd name="T88" fmla="*/ 1872 w 2602"/>
                  <a:gd name="T89" fmla="*/ 1321 h 1372"/>
                  <a:gd name="T90" fmla="*/ 1914 w 2602"/>
                  <a:gd name="T91" fmla="*/ 1360 h 1372"/>
                  <a:gd name="T92" fmla="*/ 1956 w 2602"/>
                  <a:gd name="T93" fmla="*/ 1372 h 1372"/>
                  <a:gd name="T94" fmla="*/ 1998 w 2602"/>
                  <a:gd name="T95" fmla="*/ 1357 h 1372"/>
                  <a:gd name="T96" fmla="*/ 2039 w 2602"/>
                  <a:gd name="T97" fmla="*/ 1314 h 1372"/>
                  <a:gd name="T98" fmla="*/ 2081 w 2602"/>
                  <a:gd name="T99" fmla="*/ 1246 h 1372"/>
                  <a:gd name="T100" fmla="*/ 2122 w 2602"/>
                  <a:gd name="T101" fmla="*/ 1156 h 1372"/>
                  <a:gd name="T102" fmla="*/ 2164 w 2602"/>
                  <a:gd name="T103" fmla="*/ 1046 h 1372"/>
                  <a:gd name="T104" fmla="*/ 2206 w 2602"/>
                  <a:gd name="T105" fmla="*/ 923 h 1372"/>
                  <a:gd name="T106" fmla="*/ 2247 w 2602"/>
                  <a:gd name="T107" fmla="*/ 789 h 1372"/>
                  <a:gd name="T108" fmla="*/ 2289 w 2602"/>
                  <a:gd name="T109" fmla="*/ 652 h 1372"/>
                  <a:gd name="T110" fmla="*/ 2331 w 2602"/>
                  <a:gd name="T111" fmla="*/ 516 h 1372"/>
                  <a:gd name="T112" fmla="*/ 2372 w 2602"/>
                  <a:gd name="T113" fmla="*/ 386 h 1372"/>
                  <a:gd name="T114" fmla="*/ 2414 w 2602"/>
                  <a:gd name="T115" fmla="*/ 269 h 1372"/>
                  <a:gd name="T116" fmla="*/ 2456 w 2602"/>
                  <a:gd name="T117" fmla="*/ 169 h 1372"/>
                  <a:gd name="T118" fmla="*/ 2497 w 2602"/>
                  <a:gd name="T119" fmla="*/ 89 h 1372"/>
                  <a:gd name="T120" fmla="*/ 2539 w 2602"/>
                  <a:gd name="T121" fmla="*/ 34 h 1372"/>
                  <a:gd name="T122" fmla="*/ 2581 w 2602"/>
                  <a:gd name="T123" fmla="*/ 5 h 137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  <a:cxn ang="0">
                    <a:pos x="T114" y="T115"/>
                  </a:cxn>
                  <a:cxn ang="0">
                    <a:pos x="T116" y="T117"/>
                  </a:cxn>
                  <a:cxn ang="0">
                    <a:pos x="T118" y="T119"/>
                  </a:cxn>
                  <a:cxn ang="0">
                    <a:pos x="T120" y="T121"/>
                  </a:cxn>
                  <a:cxn ang="0">
                    <a:pos x="T122" y="T123"/>
                  </a:cxn>
                </a:cxnLst>
                <a:rect l="0" t="0" r="r" b="b"/>
                <a:pathLst>
                  <a:path w="2602" h="1372">
                    <a:moveTo>
                      <a:pt x="0" y="0"/>
                    </a:moveTo>
                    <a:lnTo>
                      <a:pt x="3" y="0"/>
                    </a:lnTo>
                    <a:lnTo>
                      <a:pt x="5" y="1"/>
                    </a:lnTo>
                    <a:lnTo>
                      <a:pt x="8" y="1"/>
                    </a:lnTo>
                    <a:lnTo>
                      <a:pt x="11" y="1"/>
                    </a:lnTo>
                    <a:lnTo>
                      <a:pt x="13" y="2"/>
                    </a:lnTo>
                    <a:lnTo>
                      <a:pt x="16" y="2"/>
                    </a:lnTo>
                    <a:lnTo>
                      <a:pt x="18" y="3"/>
                    </a:lnTo>
                    <a:lnTo>
                      <a:pt x="21" y="4"/>
                    </a:lnTo>
                    <a:lnTo>
                      <a:pt x="24" y="5"/>
                    </a:lnTo>
                    <a:lnTo>
                      <a:pt x="26" y="6"/>
                    </a:lnTo>
                    <a:lnTo>
                      <a:pt x="29" y="7"/>
                    </a:lnTo>
                    <a:lnTo>
                      <a:pt x="32" y="8"/>
                    </a:lnTo>
                    <a:lnTo>
                      <a:pt x="34" y="9"/>
                    </a:lnTo>
                    <a:lnTo>
                      <a:pt x="37" y="11"/>
                    </a:lnTo>
                    <a:lnTo>
                      <a:pt x="39" y="13"/>
                    </a:lnTo>
                    <a:lnTo>
                      <a:pt x="42" y="14"/>
                    </a:lnTo>
                    <a:lnTo>
                      <a:pt x="45" y="16"/>
                    </a:lnTo>
                    <a:lnTo>
                      <a:pt x="47" y="18"/>
                    </a:lnTo>
                    <a:lnTo>
                      <a:pt x="50" y="20"/>
                    </a:lnTo>
                    <a:lnTo>
                      <a:pt x="52" y="22"/>
                    </a:lnTo>
                    <a:lnTo>
                      <a:pt x="55" y="24"/>
                    </a:lnTo>
                    <a:lnTo>
                      <a:pt x="57" y="26"/>
                    </a:lnTo>
                    <a:lnTo>
                      <a:pt x="60" y="29"/>
                    </a:lnTo>
                    <a:lnTo>
                      <a:pt x="63" y="31"/>
                    </a:lnTo>
                    <a:lnTo>
                      <a:pt x="65" y="34"/>
                    </a:lnTo>
                    <a:lnTo>
                      <a:pt x="68" y="37"/>
                    </a:lnTo>
                    <a:lnTo>
                      <a:pt x="71" y="39"/>
                    </a:lnTo>
                    <a:lnTo>
                      <a:pt x="73" y="42"/>
                    </a:lnTo>
                    <a:lnTo>
                      <a:pt x="76" y="45"/>
                    </a:lnTo>
                    <a:lnTo>
                      <a:pt x="78" y="49"/>
                    </a:lnTo>
                    <a:lnTo>
                      <a:pt x="81" y="52"/>
                    </a:lnTo>
                    <a:lnTo>
                      <a:pt x="84" y="55"/>
                    </a:lnTo>
                    <a:lnTo>
                      <a:pt x="86" y="58"/>
                    </a:lnTo>
                    <a:lnTo>
                      <a:pt x="89" y="62"/>
                    </a:lnTo>
                    <a:lnTo>
                      <a:pt x="92" y="65"/>
                    </a:lnTo>
                    <a:lnTo>
                      <a:pt x="94" y="69"/>
                    </a:lnTo>
                    <a:lnTo>
                      <a:pt x="96" y="73"/>
                    </a:lnTo>
                    <a:lnTo>
                      <a:pt x="99" y="77"/>
                    </a:lnTo>
                    <a:lnTo>
                      <a:pt x="102" y="81"/>
                    </a:lnTo>
                    <a:lnTo>
                      <a:pt x="104" y="85"/>
                    </a:lnTo>
                    <a:lnTo>
                      <a:pt x="107" y="89"/>
                    </a:lnTo>
                    <a:lnTo>
                      <a:pt x="110" y="94"/>
                    </a:lnTo>
                    <a:lnTo>
                      <a:pt x="112" y="98"/>
                    </a:lnTo>
                    <a:lnTo>
                      <a:pt x="115" y="103"/>
                    </a:lnTo>
                    <a:lnTo>
                      <a:pt x="117" y="107"/>
                    </a:lnTo>
                    <a:lnTo>
                      <a:pt x="120" y="112"/>
                    </a:lnTo>
                    <a:lnTo>
                      <a:pt x="123" y="116"/>
                    </a:lnTo>
                    <a:lnTo>
                      <a:pt x="125" y="121"/>
                    </a:lnTo>
                    <a:lnTo>
                      <a:pt x="128" y="126"/>
                    </a:lnTo>
                    <a:lnTo>
                      <a:pt x="131" y="131"/>
                    </a:lnTo>
                    <a:lnTo>
                      <a:pt x="133" y="136"/>
                    </a:lnTo>
                    <a:lnTo>
                      <a:pt x="136" y="142"/>
                    </a:lnTo>
                    <a:lnTo>
                      <a:pt x="138" y="147"/>
                    </a:lnTo>
                    <a:lnTo>
                      <a:pt x="141" y="152"/>
                    </a:lnTo>
                    <a:lnTo>
                      <a:pt x="143" y="158"/>
                    </a:lnTo>
                    <a:lnTo>
                      <a:pt x="146" y="163"/>
                    </a:lnTo>
                    <a:lnTo>
                      <a:pt x="149" y="169"/>
                    </a:lnTo>
                    <a:lnTo>
                      <a:pt x="151" y="175"/>
                    </a:lnTo>
                    <a:lnTo>
                      <a:pt x="154" y="180"/>
                    </a:lnTo>
                    <a:lnTo>
                      <a:pt x="156" y="186"/>
                    </a:lnTo>
                    <a:lnTo>
                      <a:pt x="159" y="192"/>
                    </a:lnTo>
                    <a:lnTo>
                      <a:pt x="162" y="198"/>
                    </a:lnTo>
                    <a:lnTo>
                      <a:pt x="164" y="204"/>
                    </a:lnTo>
                    <a:lnTo>
                      <a:pt x="167" y="211"/>
                    </a:lnTo>
                    <a:lnTo>
                      <a:pt x="170" y="217"/>
                    </a:lnTo>
                    <a:lnTo>
                      <a:pt x="172" y="223"/>
                    </a:lnTo>
                    <a:lnTo>
                      <a:pt x="175" y="229"/>
                    </a:lnTo>
                    <a:lnTo>
                      <a:pt x="177" y="236"/>
                    </a:lnTo>
                    <a:lnTo>
                      <a:pt x="180" y="242"/>
                    </a:lnTo>
                    <a:lnTo>
                      <a:pt x="183" y="249"/>
                    </a:lnTo>
                    <a:lnTo>
                      <a:pt x="185" y="256"/>
                    </a:lnTo>
                    <a:lnTo>
                      <a:pt x="188" y="262"/>
                    </a:lnTo>
                    <a:lnTo>
                      <a:pt x="190" y="269"/>
                    </a:lnTo>
                    <a:lnTo>
                      <a:pt x="193" y="276"/>
                    </a:lnTo>
                    <a:lnTo>
                      <a:pt x="195" y="283"/>
                    </a:lnTo>
                    <a:lnTo>
                      <a:pt x="198" y="290"/>
                    </a:lnTo>
                    <a:lnTo>
                      <a:pt x="201" y="297"/>
                    </a:lnTo>
                    <a:lnTo>
                      <a:pt x="203" y="304"/>
                    </a:lnTo>
                    <a:lnTo>
                      <a:pt x="206" y="311"/>
                    </a:lnTo>
                    <a:lnTo>
                      <a:pt x="209" y="319"/>
                    </a:lnTo>
                    <a:lnTo>
                      <a:pt x="211" y="326"/>
                    </a:lnTo>
                    <a:lnTo>
                      <a:pt x="214" y="333"/>
                    </a:lnTo>
                    <a:lnTo>
                      <a:pt x="216" y="341"/>
                    </a:lnTo>
                    <a:lnTo>
                      <a:pt x="219" y="348"/>
                    </a:lnTo>
                    <a:lnTo>
                      <a:pt x="222" y="356"/>
                    </a:lnTo>
                    <a:lnTo>
                      <a:pt x="224" y="363"/>
                    </a:lnTo>
                    <a:lnTo>
                      <a:pt x="227" y="371"/>
                    </a:lnTo>
                    <a:lnTo>
                      <a:pt x="230" y="379"/>
                    </a:lnTo>
                    <a:lnTo>
                      <a:pt x="232" y="386"/>
                    </a:lnTo>
                    <a:lnTo>
                      <a:pt x="234" y="394"/>
                    </a:lnTo>
                    <a:lnTo>
                      <a:pt x="237" y="402"/>
                    </a:lnTo>
                    <a:lnTo>
                      <a:pt x="240" y="410"/>
                    </a:lnTo>
                    <a:lnTo>
                      <a:pt x="242" y="418"/>
                    </a:lnTo>
                    <a:lnTo>
                      <a:pt x="245" y="426"/>
                    </a:lnTo>
                    <a:lnTo>
                      <a:pt x="248" y="434"/>
                    </a:lnTo>
                    <a:lnTo>
                      <a:pt x="250" y="442"/>
                    </a:lnTo>
                    <a:lnTo>
                      <a:pt x="253" y="450"/>
                    </a:lnTo>
                    <a:lnTo>
                      <a:pt x="255" y="458"/>
                    </a:lnTo>
                    <a:lnTo>
                      <a:pt x="258" y="466"/>
                    </a:lnTo>
                    <a:lnTo>
                      <a:pt x="261" y="474"/>
                    </a:lnTo>
                    <a:lnTo>
                      <a:pt x="263" y="482"/>
                    </a:lnTo>
                    <a:lnTo>
                      <a:pt x="266" y="491"/>
                    </a:lnTo>
                    <a:lnTo>
                      <a:pt x="269" y="499"/>
                    </a:lnTo>
                    <a:lnTo>
                      <a:pt x="271" y="507"/>
                    </a:lnTo>
                    <a:lnTo>
                      <a:pt x="274" y="516"/>
                    </a:lnTo>
                    <a:lnTo>
                      <a:pt x="276" y="524"/>
                    </a:lnTo>
                    <a:lnTo>
                      <a:pt x="279" y="532"/>
                    </a:lnTo>
                    <a:lnTo>
                      <a:pt x="281" y="541"/>
                    </a:lnTo>
                    <a:lnTo>
                      <a:pt x="284" y="549"/>
                    </a:lnTo>
                    <a:lnTo>
                      <a:pt x="287" y="558"/>
                    </a:lnTo>
                    <a:lnTo>
                      <a:pt x="289" y="566"/>
                    </a:lnTo>
                    <a:lnTo>
                      <a:pt x="292" y="575"/>
                    </a:lnTo>
                    <a:lnTo>
                      <a:pt x="294" y="583"/>
                    </a:lnTo>
                    <a:lnTo>
                      <a:pt x="297" y="592"/>
                    </a:lnTo>
                    <a:lnTo>
                      <a:pt x="300" y="600"/>
                    </a:lnTo>
                    <a:lnTo>
                      <a:pt x="302" y="609"/>
                    </a:lnTo>
                    <a:lnTo>
                      <a:pt x="305" y="617"/>
                    </a:lnTo>
                    <a:lnTo>
                      <a:pt x="308" y="626"/>
                    </a:lnTo>
                    <a:lnTo>
                      <a:pt x="310" y="635"/>
                    </a:lnTo>
                    <a:lnTo>
                      <a:pt x="313" y="643"/>
                    </a:lnTo>
                    <a:lnTo>
                      <a:pt x="315" y="652"/>
                    </a:lnTo>
                    <a:lnTo>
                      <a:pt x="318" y="661"/>
                    </a:lnTo>
                    <a:lnTo>
                      <a:pt x="321" y="669"/>
                    </a:lnTo>
                    <a:lnTo>
                      <a:pt x="323" y="677"/>
                    </a:lnTo>
                    <a:lnTo>
                      <a:pt x="326" y="686"/>
                    </a:lnTo>
                    <a:lnTo>
                      <a:pt x="328" y="695"/>
                    </a:lnTo>
                    <a:lnTo>
                      <a:pt x="331" y="703"/>
                    </a:lnTo>
                    <a:lnTo>
                      <a:pt x="333" y="712"/>
                    </a:lnTo>
                    <a:lnTo>
                      <a:pt x="336" y="721"/>
                    </a:lnTo>
                    <a:lnTo>
                      <a:pt x="339" y="729"/>
                    </a:lnTo>
                    <a:lnTo>
                      <a:pt x="341" y="738"/>
                    </a:lnTo>
                    <a:lnTo>
                      <a:pt x="344" y="746"/>
                    </a:lnTo>
                    <a:lnTo>
                      <a:pt x="347" y="755"/>
                    </a:lnTo>
                    <a:lnTo>
                      <a:pt x="349" y="764"/>
                    </a:lnTo>
                    <a:lnTo>
                      <a:pt x="352" y="772"/>
                    </a:lnTo>
                    <a:lnTo>
                      <a:pt x="354" y="781"/>
                    </a:lnTo>
                    <a:lnTo>
                      <a:pt x="357" y="789"/>
                    </a:lnTo>
                    <a:lnTo>
                      <a:pt x="360" y="798"/>
                    </a:lnTo>
                    <a:lnTo>
                      <a:pt x="362" y="806"/>
                    </a:lnTo>
                    <a:lnTo>
                      <a:pt x="365" y="815"/>
                    </a:lnTo>
                    <a:lnTo>
                      <a:pt x="368" y="823"/>
                    </a:lnTo>
                    <a:lnTo>
                      <a:pt x="370" y="832"/>
                    </a:lnTo>
                    <a:lnTo>
                      <a:pt x="372" y="840"/>
                    </a:lnTo>
                    <a:lnTo>
                      <a:pt x="375" y="848"/>
                    </a:lnTo>
                    <a:lnTo>
                      <a:pt x="378" y="857"/>
                    </a:lnTo>
                    <a:lnTo>
                      <a:pt x="380" y="865"/>
                    </a:lnTo>
                    <a:lnTo>
                      <a:pt x="383" y="874"/>
                    </a:lnTo>
                    <a:lnTo>
                      <a:pt x="386" y="882"/>
                    </a:lnTo>
                    <a:lnTo>
                      <a:pt x="388" y="890"/>
                    </a:lnTo>
                    <a:lnTo>
                      <a:pt x="391" y="898"/>
                    </a:lnTo>
                    <a:lnTo>
                      <a:pt x="393" y="907"/>
                    </a:lnTo>
                    <a:lnTo>
                      <a:pt x="396" y="914"/>
                    </a:lnTo>
                    <a:lnTo>
                      <a:pt x="399" y="923"/>
                    </a:lnTo>
                    <a:lnTo>
                      <a:pt x="401" y="931"/>
                    </a:lnTo>
                    <a:lnTo>
                      <a:pt x="404" y="939"/>
                    </a:lnTo>
                    <a:lnTo>
                      <a:pt x="407" y="947"/>
                    </a:lnTo>
                    <a:lnTo>
                      <a:pt x="409" y="955"/>
                    </a:lnTo>
                    <a:lnTo>
                      <a:pt x="412" y="963"/>
                    </a:lnTo>
                    <a:lnTo>
                      <a:pt x="414" y="970"/>
                    </a:lnTo>
                    <a:lnTo>
                      <a:pt x="417" y="978"/>
                    </a:lnTo>
                    <a:lnTo>
                      <a:pt x="419" y="986"/>
                    </a:lnTo>
                    <a:lnTo>
                      <a:pt x="422" y="994"/>
                    </a:lnTo>
                    <a:lnTo>
                      <a:pt x="425" y="1001"/>
                    </a:lnTo>
                    <a:lnTo>
                      <a:pt x="427" y="1009"/>
                    </a:lnTo>
                    <a:lnTo>
                      <a:pt x="430" y="1017"/>
                    </a:lnTo>
                    <a:lnTo>
                      <a:pt x="432" y="1024"/>
                    </a:lnTo>
                    <a:lnTo>
                      <a:pt x="435" y="1032"/>
                    </a:lnTo>
                    <a:lnTo>
                      <a:pt x="438" y="1039"/>
                    </a:lnTo>
                    <a:lnTo>
                      <a:pt x="440" y="1046"/>
                    </a:lnTo>
                    <a:lnTo>
                      <a:pt x="443" y="1054"/>
                    </a:lnTo>
                    <a:lnTo>
                      <a:pt x="446" y="1061"/>
                    </a:lnTo>
                    <a:lnTo>
                      <a:pt x="448" y="1068"/>
                    </a:lnTo>
                    <a:lnTo>
                      <a:pt x="451" y="1075"/>
                    </a:lnTo>
                    <a:lnTo>
                      <a:pt x="453" y="1082"/>
                    </a:lnTo>
                    <a:lnTo>
                      <a:pt x="456" y="1090"/>
                    </a:lnTo>
                    <a:lnTo>
                      <a:pt x="459" y="1096"/>
                    </a:lnTo>
                    <a:lnTo>
                      <a:pt x="461" y="1103"/>
                    </a:lnTo>
                    <a:lnTo>
                      <a:pt x="464" y="1110"/>
                    </a:lnTo>
                    <a:lnTo>
                      <a:pt x="466" y="1117"/>
                    </a:lnTo>
                    <a:lnTo>
                      <a:pt x="469" y="1124"/>
                    </a:lnTo>
                    <a:lnTo>
                      <a:pt x="471" y="1130"/>
                    </a:lnTo>
                    <a:lnTo>
                      <a:pt x="474" y="1137"/>
                    </a:lnTo>
                    <a:lnTo>
                      <a:pt x="477" y="1143"/>
                    </a:lnTo>
                    <a:lnTo>
                      <a:pt x="479" y="1150"/>
                    </a:lnTo>
                    <a:lnTo>
                      <a:pt x="482" y="1156"/>
                    </a:lnTo>
                    <a:lnTo>
                      <a:pt x="485" y="1162"/>
                    </a:lnTo>
                    <a:lnTo>
                      <a:pt x="487" y="1168"/>
                    </a:lnTo>
                    <a:lnTo>
                      <a:pt x="490" y="1174"/>
                    </a:lnTo>
                    <a:lnTo>
                      <a:pt x="492" y="1180"/>
                    </a:lnTo>
                    <a:lnTo>
                      <a:pt x="495" y="1186"/>
                    </a:lnTo>
                    <a:lnTo>
                      <a:pt x="498" y="1192"/>
                    </a:lnTo>
                    <a:lnTo>
                      <a:pt x="500" y="1198"/>
                    </a:lnTo>
                    <a:lnTo>
                      <a:pt x="503" y="1204"/>
                    </a:lnTo>
                    <a:lnTo>
                      <a:pt x="506" y="1209"/>
                    </a:lnTo>
                    <a:lnTo>
                      <a:pt x="508" y="1215"/>
                    </a:lnTo>
                    <a:lnTo>
                      <a:pt x="510" y="1220"/>
                    </a:lnTo>
                    <a:lnTo>
                      <a:pt x="513" y="1226"/>
                    </a:lnTo>
                    <a:lnTo>
                      <a:pt x="516" y="1231"/>
                    </a:lnTo>
                    <a:lnTo>
                      <a:pt x="518" y="1236"/>
                    </a:lnTo>
                    <a:lnTo>
                      <a:pt x="521" y="1241"/>
                    </a:lnTo>
                    <a:lnTo>
                      <a:pt x="524" y="1246"/>
                    </a:lnTo>
                    <a:lnTo>
                      <a:pt x="526" y="1251"/>
                    </a:lnTo>
                    <a:lnTo>
                      <a:pt x="529" y="1256"/>
                    </a:lnTo>
                    <a:lnTo>
                      <a:pt x="531" y="1261"/>
                    </a:lnTo>
                    <a:lnTo>
                      <a:pt x="534" y="1265"/>
                    </a:lnTo>
                    <a:lnTo>
                      <a:pt x="537" y="1270"/>
                    </a:lnTo>
                    <a:lnTo>
                      <a:pt x="539" y="1274"/>
                    </a:lnTo>
                    <a:lnTo>
                      <a:pt x="542" y="1279"/>
                    </a:lnTo>
                    <a:lnTo>
                      <a:pt x="545" y="1283"/>
                    </a:lnTo>
                    <a:lnTo>
                      <a:pt x="547" y="1288"/>
                    </a:lnTo>
                    <a:lnTo>
                      <a:pt x="550" y="1291"/>
                    </a:lnTo>
                    <a:lnTo>
                      <a:pt x="552" y="1295"/>
                    </a:lnTo>
                    <a:lnTo>
                      <a:pt x="555" y="1300"/>
                    </a:lnTo>
                    <a:lnTo>
                      <a:pt x="557" y="1303"/>
                    </a:lnTo>
                    <a:lnTo>
                      <a:pt x="560" y="1307"/>
                    </a:lnTo>
                    <a:lnTo>
                      <a:pt x="563" y="1310"/>
                    </a:lnTo>
                    <a:lnTo>
                      <a:pt x="565" y="1314"/>
                    </a:lnTo>
                    <a:lnTo>
                      <a:pt x="568" y="1318"/>
                    </a:lnTo>
                    <a:lnTo>
                      <a:pt x="570" y="1321"/>
                    </a:lnTo>
                    <a:lnTo>
                      <a:pt x="573" y="1324"/>
                    </a:lnTo>
                    <a:lnTo>
                      <a:pt x="576" y="1327"/>
                    </a:lnTo>
                    <a:lnTo>
                      <a:pt x="578" y="1330"/>
                    </a:lnTo>
                    <a:lnTo>
                      <a:pt x="581" y="1333"/>
                    </a:lnTo>
                    <a:lnTo>
                      <a:pt x="584" y="1336"/>
                    </a:lnTo>
                    <a:lnTo>
                      <a:pt x="586" y="1339"/>
                    </a:lnTo>
                    <a:lnTo>
                      <a:pt x="589" y="1341"/>
                    </a:lnTo>
                    <a:lnTo>
                      <a:pt x="591" y="1344"/>
                    </a:lnTo>
                    <a:lnTo>
                      <a:pt x="594" y="1346"/>
                    </a:lnTo>
                    <a:lnTo>
                      <a:pt x="597" y="1348"/>
                    </a:lnTo>
                    <a:lnTo>
                      <a:pt x="599" y="1351"/>
                    </a:lnTo>
                    <a:lnTo>
                      <a:pt x="602" y="1353"/>
                    </a:lnTo>
                    <a:lnTo>
                      <a:pt x="604" y="1355"/>
                    </a:lnTo>
                    <a:lnTo>
                      <a:pt x="607" y="1357"/>
                    </a:lnTo>
                    <a:lnTo>
                      <a:pt x="609" y="1358"/>
                    </a:lnTo>
                    <a:lnTo>
                      <a:pt x="612" y="1360"/>
                    </a:lnTo>
                    <a:lnTo>
                      <a:pt x="615" y="1362"/>
                    </a:lnTo>
                    <a:lnTo>
                      <a:pt x="617" y="1363"/>
                    </a:lnTo>
                    <a:lnTo>
                      <a:pt x="620" y="1364"/>
                    </a:lnTo>
                    <a:lnTo>
                      <a:pt x="623" y="1366"/>
                    </a:lnTo>
                    <a:lnTo>
                      <a:pt x="625" y="1367"/>
                    </a:lnTo>
                    <a:lnTo>
                      <a:pt x="628" y="1368"/>
                    </a:lnTo>
                    <a:lnTo>
                      <a:pt x="630" y="1369"/>
                    </a:lnTo>
                    <a:lnTo>
                      <a:pt x="633" y="1370"/>
                    </a:lnTo>
                    <a:lnTo>
                      <a:pt x="636" y="1370"/>
                    </a:lnTo>
                    <a:lnTo>
                      <a:pt x="638" y="1371"/>
                    </a:lnTo>
                    <a:lnTo>
                      <a:pt x="641" y="1371"/>
                    </a:lnTo>
                    <a:lnTo>
                      <a:pt x="644" y="1372"/>
                    </a:lnTo>
                    <a:lnTo>
                      <a:pt x="646" y="1372"/>
                    </a:lnTo>
                    <a:lnTo>
                      <a:pt x="649" y="1372"/>
                    </a:lnTo>
                    <a:lnTo>
                      <a:pt x="651" y="1372"/>
                    </a:lnTo>
                    <a:lnTo>
                      <a:pt x="654" y="1372"/>
                    </a:lnTo>
                    <a:lnTo>
                      <a:pt x="656" y="1372"/>
                    </a:lnTo>
                    <a:lnTo>
                      <a:pt x="659" y="1372"/>
                    </a:lnTo>
                    <a:lnTo>
                      <a:pt x="662" y="1371"/>
                    </a:lnTo>
                    <a:lnTo>
                      <a:pt x="664" y="1371"/>
                    </a:lnTo>
                    <a:lnTo>
                      <a:pt x="667" y="1370"/>
                    </a:lnTo>
                    <a:lnTo>
                      <a:pt x="669" y="1370"/>
                    </a:lnTo>
                    <a:lnTo>
                      <a:pt x="672" y="1369"/>
                    </a:lnTo>
                    <a:lnTo>
                      <a:pt x="675" y="1368"/>
                    </a:lnTo>
                    <a:lnTo>
                      <a:pt x="677" y="1367"/>
                    </a:lnTo>
                    <a:lnTo>
                      <a:pt x="680" y="1366"/>
                    </a:lnTo>
                    <a:lnTo>
                      <a:pt x="683" y="1364"/>
                    </a:lnTo>
                    <a:lnTo>
                      <a:pt x="685" y="1363"/>
                    </a:lnTo>
                    <a:lnTo>
                      <a:pt x="688" y="1362"/>
                    </a:lnTo>
                    <a:lnTo>
                      <a:pt x="690" y="1360"/>
                    </a:lnTo>
                    <a:lnTo>
                      <a:pt x="693" y="1358"/>
                    </a:lnTo>
                    <a:lnTo>
                      <a:pt x="696" y="1357"/>
                    </a:lnTo>
                    <a:lnTo>
                      <a:pt x="698" y="1355"/>
                    </a:lnTo>
                    <a:lnTo>
                      <a:pt x="701" y="1353"/>
                    </a:lnTo>
                    <a:lnTo>
                      <a:pt x="703" y="1351"/>
                    </a:lnTo>
                    <a:lnTo>
                      <a:pt x="706" y="1348"/>
                    </a:lnTo>
                    <a:lnTo>
                      <a:pt x="708" y="1346"/>
                    </a:lnTo>
                    <a:lnTo>
                      <a:pt x="711" y="1344"/>
                    </a:lnTo>
                    <a:lnTo>
                      <a:pt x="714" y="1341"/>
                    </a:lnTo>
                    <a:lnTo>
                      <a:pt x="716" y="1339"/>
                    </a:lnTo>
                    <a:lnTo>
                      <a:pt x="719" y="1336"/>
                    </a:lnTo>
                    <a:lnTo>
                      <a:pt x="722" y="1333"/>
                    </a:lnTo>
                    <a:lnTo>
                      <a:pt x="724" y="1330"/>
                    </a:lnTo>
                    <a:lnTo>
                      <a:pt x="727" y="1327"/>
                    </a:lnTo>
                    <a:lnTo>
                      <a:pt x="729" y="1324"/>
                    </a:lnTo>
                    <a:lnTo>
                      <a:pt x="732" y="1321"/>
                    </a:lnTo>
                    <a:lnTo>
                      <a:pt x="735" y="1318"/>
                    </a:lnTo>
                    <a:lnTo>
                      <a:pt x="737" y="1314"/>
                    </a:lnTo>
                    <a:lnTo>
                      <a:pt x="740" y="1310"/>
                    </a:lnTo>
                    <a:lnTo>
                      <a:pt x="743" y="1307"/>
                    </a:lnTo>
                    <a:lnTo>
                      <a:pt x="745" y="1303"/>
                    </a:lnTo>
                    <a:lnTo>
                      <a:pt x="747" y="1300"/>
                    </a:lnTo>
                    <a:lnTo>
                      <a:pt x="750" y="1295"/>
                    </a:lnTo>
                    <a:lnTo>
                      <a:pt x="753" y="1291"/>
                    </a:lnTo>
                    <a:lnTo>
                      <a:pt x="755" y="1288"/>
                    </a:lnTo>
                    <a:lnTo>
                      <a:pt x="758" y="1283"/>
                    </a:lnTo>
                    <a:lnTo>
                      <a:pt x="761" y="1279"/>
                    </a:lnTo>
                    <a:lnTo>
                      <a:pt x="763" y="1274"/>
                    </a:lnTo>
                    <a:lnTo>
                      <a:pt x="766" y="1270"/>
                    </a:lnTo>
                    <a:lnTo>
                      <a:pt x="768" y="1265"/>
                    </a:lnTo>
                    <a:lnTo>
                      <a:pt x="771" y="1261"/>
                    </a:lnTo>
                    <a:lnTo>
                      <a:pt x="774" y="1256"/>
                    </a:lnTo>
                    <a:lnTo>
                      <a:pt x="776" y="1251"/>
                    </a:lnTo>
                    <a:lnTo>
                      <a:pt x="779" y="1246"/>
                    </a:lnTo>
                    <a:lnTo>
                      <a:pt x="782" y="1241"/>
                    </a:lnTo>
                    <a:lnTo>
                      <a:pt x="784" y="1236"/>
                    </a:lnTo>
                    <a:lnTo>
                      <a:pt x="787" y="1231"/>
                    </a:lnTo>
                    <a:lnTo>
                      <a:pt x="789" y="1226"/>
                    </a:lnTo>
                    <a:lnTo>
                      <a:pt x="792" y="1220"/>
                    </a:lnTo>
                    <a:lnTo>
                      <a:pt x="794" y="1215"/>
                    </a:lnTo>
                    <a:lnTo>
                      <a:pt x="797" y="1209"/>
                    </a:lnTo>
                    <a:lnTo>
                      <a:pt x="800" y="1204"/>
                    </a:lnTo>
                    <a:lnTo>
                      <a:pt x="802" y="1198"/>
                    </a:lnTo>
                    <a:lnTo>
                      <a:pt x="805" y="1192"/>
                    </a:lnTo>
                    <a:lnTo>
                      <a:pt x="807" y="1186"/>
                    </a:lnTo>
                    <a:lnTo>
                      <a:pt x="810" y="1180"/>
                    </a:lnTo>
                    <a:lnTo>
                      <a:pt x="813" y="1174"/>
                    </a:lnTo>
                    <a:lnTo>
                      <a:pt x="815" y="1168"/>
                    </a:lnTo>
                    <a:lnTo>
                      <a:pt x="818" y="1162"/>
                    </a:lnTo>
                    <a:lnTo>
                      <a:pt x="821" y="1156"/>
                    </a:lnTo>
                    <a:lnTo>
                      <a:pt x="823" y="1150"/>
                    </a:lnTo>
                    <a:lnTo>
                      <a:pt x="826" y="1143"/>
                    </a:lnTo>
                    <a:lnTo>
                      <a:pt x="828" y="1137"/>
                    </a:lnTo>
                    <a:lnTo>
                      <a:pt x="831" y="1130"/>
                    </a:lnTo>
                    <a:lnTo>
                      <a:pt x="834" y="1124"/>
                    </a:lnTo>
                    <a:lnTo>
                      <a:pt x="836" y="1117"/>
                    </a:lnTo>
                    <a:lnTo>
                      <a:pt x="839" y="1110"/>
                    </a:lnTo>
                    <a:lnTo>
                      <a:pt x="841" y="1103"/>
                    </a:lnTo>
                    <a:lnTo>
                      <a:pt x="844" y="1096"/>
                    </a:lnTo>
                    <a:lnTo>
                      <a:pt x="846" y="1090"/>
                    </a:lnTo>
                    <a:lnTo>
                      <a:pt x="849" y="1082"/>
                    </a:lnTo>
                    <a:lnTo>
                      <a:pt x="852" y="1075"/>
                    </a:lnTo>
                    <a:lnTo>
                      <a:pt x="854" y="1068"/>
                    </a:lnTo>
                    <a:lnTo>
                      <a:pt x="857" y="1061"/>
                    </a:lnTo>
                    <a:lnTo>
                      <a:pt x="860" y="1054"/>
                    </a:lnTo>
                    <a:lnTo>
                      <a:pt x="862" y="1046"/>
                    </a:lnTo>
                    <a:lnTo>
                      <a:pt x="865" y="1039"/>
                    </a:lnTo>
                    <a:lnTo>
                      <a:pt x="867" y="1032"/>
                    </a:lnTo>
                    <a:lnTo>
                      <a:pt x="870" y="1024"/>
                    </a:lnTo>
                    <a:lnTo>
                      <a:pt x="873" y="1017"/>
                    </a:lnTo>
                    <a:lnTo>
                      <a:pt x="875" y="1009"/>
                    </a:lnTo>
                    <a:lnTo>
                      <a:pt x="878" y="1001"/>
                    </a:lnTo>
                    <a:lnTo>
                      <a:pt x="881" y="994"/>
                    </a:lnTo>
                    <a:lnTo>
                      <a:pt x="883" y="986"/>
                    </a:lnTo>
                    <a:lnTo>
                      <a:pt x="885" y="978"/>
                    </a:lnTo>
                    <a:lnTo>
                      <a:pt x="888" y="970"/>
                    </a:lnTo>
                    <a:lnTo>
                      <a:pt x="891" y="963"/>
                    </a:lnTo>
                    <a:lnTo>
                      <a:pt x="893" y="955"/>
                    </a:lnTo>
                    <a:lnTo>
                      <a:pt x="896" y="947"/>
                    </a:lnTo>
                    <a:lnTo>
                      <a:pt x="899" y="939"/>
                    </a:lnTo>
                    <a:lnTo>
                      <a:pt x="901" y="931"/>
                    </a:lnTo>
                    <a:lnTo>
                      <a:pt x="904" y="923"/>
                    </a:lnTo>
                    <a:lnTo>
                      <a:pt x="906" y="914"/>
                    </a:lnTo>
                    <a:lnTo>
                      <a:pt x="909" y="907"/>
                    </a:lnTo>
                    <a:lnTo>
                      <a:pt x="912" y="898"/>
                    </a:lnTo>
                    <a:lnTo>
                      <a:pt x="914" y="890"/>
                    </a:lnTo>
                    <a:lnTo>
                      <a:pt x="917" y="882"/>
                    </a:lnTo>
                    <a:lnTo>
                      <a:pt x="920" y="874"/>
                    </a:lnTo>
                    <a:lnTo>
                      <a:pt x="922" y="865"/>
                    </a:lnTo>
                    <a:lnTo>
                      <a:pt x="925" y="857"/>
                    </a:lnTo>
                    <a:lnTo>
                      <a:pt x="927" y="848"/>
                    </a:lnTo>
                    <a:lnTo>
                      <a:pt x="930" y="840"/>
                    </a:lnTo>
                    <a:lnTo>
                      <a:pt x="932" y="832"/>
                    </a:lnTo>
                    <a:lnTo>
                      <a:pt x="935" y="823"/>
                    </a:lnTo>
                    <a:lnTo>
                      <a:pt x="938" y="815"/>
                    </a:lnTo>
                    <a:lnTo>
                      <a:pt x="940" y="806"/>
                    </a:lnTo>
                    <a:lnTo>
                      <a:pt x="943" y="798"/>
                    </a:lnTo>
                    <a:lnTo>
                      <a:pt x="945" y="789"/>
                    </a:lnTo>
                    <a:lnTo>
                      <a:pt x="948" y="781"/>
                    </a:lnTo>
                    <a:lnTo>
                      <a:pt x="951" y="772"/>
                    </a:lnTo>
                    <a:lnTo>
                      <a:pt x="953" y="764"/>
                    </a:lnTo>
                    <a:lnTo>
                      <a:pt x="956" y="755"/>
                    </a:lnTo>
                    <a:lnTo>
                      <a:pt x="959" y="746"/>
                    </a:lnTo>
                    <a:lnTo>
                      <a:pt x="961" y="738"/>
                    </a:lnTo>
                    <a:lnTo>
                      <a:pt x="964" y="729"/>
                    </a:lnTo>
                    <a:lnTo>
                      <a:pt x="966" y="721"/>
                    </a:lnTo>
                    <a:lnTo>
                      <a:pt x="969" y="712"/>
                    </a:lnTo>
                    <a:lnTo>
                      <a:pt x="972" y="703"/>
                    </a:lnTo>
                    <a:lnTo>
                      <a:pt x="974" y="695"/>
                    </a:lnTo>
                    <a:lnTo>
                      <a:pt x="977" y="686"/>
                    </a:lnTo>
                    <a:lnTo>
                      <a:pt x="979" y="677"/>
                    </a:lnTo>
                    <a:lnTo>
                      <a:pt x="982" y="669"/>
                    </a:lnTo>
                    <a:lnTo>
                      <a:pt x="984" y="661"/>
                    </a:lnTo>
                    <a:lnTo>
                      <a:pt x="987" y="652"/>
                    </a:lnTo>
                    <a:lnTo>
                      <a:pt x="990" y="643"/>
                    </a:lnTo>
                    <a:lnTo>
                      <a:pt x="992" y="635"/>
                    </a:lnTo>
                    <a:lnTo>
                      <a:pt x="995" y="626"/>
                    </a:lnTo>
                    <a:lnTo>
                      <a:pt x="998" y="617"/>
                    </a:lnTo>
                    <a:lnTo>
                      <a:pt x="1000" y="609"/>
                    </a:lnTo>
                    <a:lnTo>
                      <a:pt x="1003" y="600"/>
                    </a:lnTo>
                    <a:lnTo>
                      <a:pt x="1005" y="592"/>
                    </a:lnTo>
                    <a:lnTo>
                      <a:pt x="1008" y="583"/>
                    </a:lnTo>
                    <a:lnTo>
                      <a:pt x="1011" y="575"/>
                    </a:lnTo>
                    <a:lnTo>
                      <a:pt x="1013" y="566"/>
                    </a:lnTo>
                    <a:lnTo>
                      <a:pt x="1016" y="558"/>
                    </a:lnTo>
                    <a:lnTo>
                      <a:pt x="1019" y="549"/>
                    </a:lnTo>
                    <a:lnTo>
                      <a:pt x="1021" y="541"/>
                    </a:lnTo>
                    <a:lnTo>
                      <a:pt x="1023" y="532"/>
                    </a:lnTo>
                    <a:lnTo>
                      <a:pt x="1026" y="524"/>
                    </a:lnTo>
                    <a:lnTo>
                      <a:pt x="1029" y="516"/>
                    </a:lnTo>
                    <a:lnTo>
                      <a:pt x="1031" y="507"/>
                    </a:lnTo>
                    <a:lnTo>
                      <a:pt x="1034" y="499"/>
                    </a:lnTo>
                    <a:lnTo>
                      <a:pt x="1037" y="491"/>
                    </a:lnTo>
                    <a:lnTo>
                      <a:pt x="1039" y="482"/>
                    </a:lnTo>
                    <a:lnTo>
                      <a:pt x="1042" y="474"/>
                    </a:lnTo>
                    <a:lnTo>
                      <a:pt x="1044" y="466"/>
                    </a:lnTo>
                    <a:lnTo>
                      <a:pt x="1047" y="458"/>
                    </a:lnTo>
                    <a:lnTo>
                      <a:pt x="1050" y="450"/>
                    </a:lnTo>
                    <a:lnTo>
                      <a:pt x="1052" y="442"/>
                    </a:lnTo>
                    <a:lnTo>
                      <a:pt x="1055" y="434"/>
                    </a:lnTo>
                    <a:lnTo>
                      <a:pt x="1058" y="426"/>
                    </a:lnTo>
                    <a:lnTo>
                      <a:pt x="1060" y="418"/>
                    </a:lnTo>
                    <a:lnTo>
                      <a:pt x="1063" y="410"/>
                    </a:lnTo>
                    <a:lnTo>
                      <a:pt x="1065" y="402"/>
                    </a:lnTo>
                    <a:lnTo>
                      <a:pt x="1068" y="394"/>
                    </a:lnTo>
                    <a:lnTo>
                      <a:pt x="1070" y="386"/>
                    </a:lnTo>
                    <a:lnTo>
                      <a:pt x="1073" y="379"/>
                    </a:lnTo>
                    <a:lnTo>
                      <a:pt x="1076" y="371"/>
                    </a:lnTo>
                    <a:lnTo>
                      <a:pt x="1078" y="363"/>
                    </a:lnTo>
                    <a:lnTo>
                      <a:pt x="1081" y="356"/>
                    </a:lnTo>
                    <a:lnTo>
                      <a:pt x="1083" y="348"/>
                    </a:lnTo>
                    <a:lnTo>
                      <a:pt x="1086" y="341"/>
                    </a:lnTo>
                    <a:lnTo>
                      <a:pt x="1089" y="333"/>
                    </a:lnTo>
                    <a:lnTo>
                      <a:pt x="1091" y="326"/>
                    </a:lnTo>
                    <a:lnTo>
                      <a:pt x="1094" y="319"/>
                    </a:lnTo>
                    <a:lnTo>
                      <a:pt x="1097" y="311"/>
                    </a:lnTo>
                    <a:lnTo>
                      <a:pt x="1099" y="304"/>
                    </a:lnTo>
                    <a:lnTo>
                      <a:pt x="1102" y="297"/>
                    </a:lnTo>
                    <a:lnTo>
                      <a:pt x="1104" y="290"/>
                    </a:lnTo>
                    <a:lnTo>
                      <a:pt x="1107" y="283"/>
                    </a:lnTo>
                    <a:lnTo>
                      <a:pt x="1110" y="276"/>
                    </a:lnTo>
                    <a:lnTo>
                      <a:pt x="1112" y="269"/>
                    </a:lnTo>
                    <a:lnTo>
                      <a:pt x="1115" y="262"/>
                    </a:lnTo>
                    <a:lnTo>
                      <a:pt x="1117" y="256"/>
                    </a:lnTo>
                    <a:lnTo>
                      <a:pt x="1120" y="249"/>
                    </a:lnTo>
                    <a:lnTo>
                      <a:pt x="1122" y="242"/>
                    </a:lnTo>
                    <a:lnTo>
                      <a:pt x="1125" y="236"/>
                    </a:lnTo>
                    <a:lnTo>
                      <a:pt x="1128" y="229"/>
                    </a:lnTo>
                    <a:lnTo>
                      <a:pt x="1130" y="223"/>
                    </a:lnTo>
                    <a:lnTo>
                      <a:pt x="1133" y="217"/>
                    </a:lnTo>
                    <a:lnTo>
                      <a:pt x="1135" y="211"/>
                    </a:lnTo>
                    <a:lnTo>
                      <a:pt x="1138" y="204"/>
                    </a:lnTo>
                    <a:lnTo>
                      <a:pt x="1141" y="198"/>
                    </a:lnTo>
                    <a:lnTo>
                      <a:pt x="1143" y="192"/>
                    </a:lnTo>
                    <a:lnTo>
                      <a:pt x="1146" y="186"/>
                    </a:lnTo>
                    <a:lnTo>
                      <a:pt x="1149" y="180"/>
                    </a:lnTo>
                    <a:lnTo>
                      <a:pt x="1151" y="175"/>
                    </a:lnTo>
                    <a:lnTo>
                      <a:pt x="1154" y="169"/>
                    </a:lnTo>
                    <a:lnTo>
                      <a:pt x="1156" y="163"/>
                    </a:lnTo>
                    <a:lnTo>
                      <a:pt x="1159" y="158"/>
                    </a:lnTo>
                    <a:lnTo>
                      <a:pt x="1161" y="152"/>
                    </a:lnTo>
                    <a:lnTo>
                      <a:pt x="1164" y="147"/>
                    </a:lnTo>
                    <a:lnTo>
                      <a:pt x="1167" y="142"/>
                    </a:lnTo>
                    <a:lnTo>
                      <a:pt x="1169" y="136"/>
                    </a:lnTo>
                    <a:lnTo>
                      <a:pt x="1172" y="131"/>
                    </a:lnTo>
                    <a:lnTo>
                      <a:pt x="1174" y="126"/>
                    </a:lnTo>
                    <a:lnTo>
                      <a:pt x="1177" y="121"/>
                    </a:lnTo>
                    <a:lnTo>
                      <a:pt x="1180" y="116"/>
                    </a:lnTo>
                    <a:lnTo>
                      <a:pt x="1182" y="112"/>
                    </a:lnTo>
                    <a:lnTo>
                      <a:pt x="1185" y="107"/>
                    </a:lnTo>
                    <a:lnTo>
                      <a:pt x="1188" y="103"/>
                    </a:lnTo>
                    <a:lnTo>
                      <a:pt x="1190" y="98"/>
                    </a:lnTo>
                    <a:lnTo>
                      <a:pt x="1193" y="94"/>
                    </a:lnTo>
                    <a:lnTo>
                      <a:pt x="1195" y="89"/>
                    </a:lnTo>
                    <a:lnTo>
                      <a:pt x="1198" y="85"/>
                    </a:lnTo>
                    <a:lnTo>
                      <a:pt x="1201" y="81"/>
                    </a:lnTo>
                    <a:lnTo>
                      <a:pt x="1203" y="77"/>
                    </a:lnTo>
                    <a:lnTo>
                      <a:pt x="1206" y="73"/>
                    </a:lnTo>
                    <a:lnTo>
                      <a:pt x="1208" y="69"/>
                    </a:lnTo>
                    <a:lnTo>
                      <a:pt x="1211" y="65"/>
                    </a:lnTo>
                    <a:lnTo>
                      <a:pt x="1213" y="62"/>
                    </a:lnTo>
                    <a:lnTo>
                      <a:pt x="1216" y="58"/>
                    </a:lnTo>
                    <a:lnTo>
                      <a:pt x="1219" y="55"/>
                    </a:lnTo>
                    <a:lnTo>
                      <a:pt x="1221" y="52"/>
                    </a:lnTo>
                    <a:lnTo>
                      <a:pt x="1224" y="49"/>
                    </a:lnTo>
                    <a:lnTo>
                      <a:pt x="1227" y="45"/>
                    </a:lnTo>
                    <a:lnTo>
                      <a:pt x="1229" y="42"/>
                    </a:lnTo>
                    <a:lnTo>
                      <a:pt x="1232" y="39"/>
                    </a:lnTo>
                    <a:lnTo>
                      <a:pt x="1234" y="37"/>
                    </a:lnTo>
                    <a:lnTo>
                      <a:pt x="1237" y="34"/>
                    </a:lnTo>
                    <a:lnTo>
                      <a:pt x="1240" y="31"/>
                    </a:lnTo>
                    <a:lnTo>
                      <a:pt x="1242" y="29"/>
                    </a:lnTo>
                    <a:lnTo>
                      <a:pt x="1245" y="26"/>
                    </a:lnTo>
                    <a:lnTo>
                      <a:pt x="1248" y="24"/>
                    </a:lnTo>
                    <a:lnTo>
                      <a:pt x="1250" y="22"/>
                    </a:lnTo>
                    <a:lnTo>
                      <a:pt x="1253" y="20"/>
                    </a:lnTo>
                    <a:lnTo>
                      <a:pt x="1255" y="18"/>
                    </a:lnTo>
                    <a:lnTo>
                      <a:pt x="1258" y="16"/>
                    </a:lnTo>
                    <a:lnTo>
                      <a:pt x="1260" y="14"/>
                    </a:lnTo>
                    <a:lnTo>
                      <a:pt x="1263" y="13"/>
                    </a:lnTo>
                    <a:lnTo>
                      <a:pt x="1266" y="11"/>
                    </a:lnTo>
                    <a:lnTo>
                      <a:pt x="1268" y="9"/>
                    </a:lnTo>
                    <a:lnTo>
                      <a:pt x="1271" y="8"/>
                    </a:lnTo>
                    <a:lnTo>
                      <a:pt x="1273" y="7"/>
                    </a:lnTo>
                    <a:lnTo>
                      <a:pt x="1276" y="6"/>
                    </a:lnTo>
                    <a:lnTo>
                      <a:pt x="1279" y="5"/>
                    </a:lnTo>
                    <a:lnTo>
                      <a:pt x="1281" y="4"/>
                    </a:lnTo>
                    <a:lnTo>
                      <a:pt x="1284" y="3"/>
                    </a:lnTo>
                    <a:lnTo>
                      <a:pt x="1287" y="2"/>
                    </a:lnTo>
                    <a:lnTo>
                      <a:pt x="1289" y="2"/>
                    </a:lnTo>
                    <a:lnTo>
                      <a:pt x="1292" y="1"/>
                    </a:lnTo>
                    <a:lnTo>
                      <a:pt x="1294" y="1"/>
                    </a:lnTo>
                    <a:lnTo>
                      <a:pt x="1297" y="1"/>
                    </a:lnTo>
                    <a:lnTo>
                      <a:pt x="1300" y="0"/>
                    </a:lnTo>
                    <a:lnTo>
                      <a:pt x="1302" y="0"/>
                    </a:lnTo>
                    <a:lnTo>
                      <a:pt x="1305" y="0"/>
                    </a:lnTo>
                    <a:lnTo>
                      <a:pt x="1307" y="1"/>
                    </a:lnTo>
                    <a:lnTo>
                      <a:pt x="1310" y="1"/>
                    </a:lnTo>
                    <a:lnTo>
                      <a:pt x="1312" y="1"/>
                    </a:lnTo>
                    <a:lnTo>
                      <a:pt x="1315" y="2"/>
                    </a:lnTo>
                    <a:lnTo>
                      <a:pt x="1318" y="2"/>
                    </a:lnTo>
                    <a:lnTo>
                      <a:pt x="1320" y="3"/>
                    </a:lnTo>
                    <a:lnTo>
                      <a:pt x="1323" y="4"/>
                    </a:lnTo>
                    <a:lnTo>
                      <a:pt x="1326" y="5"/>
                    </a:lnTo>
                    <a:lnTo>
                      <a:pt x="1328" y="6"/>
                    </a:lnTo>
                    <a:lnTo>
                      <a:pt x="1331" y="7"/>
                    </a:lnTo>
                    <a:lnTo>
                      <a:pt x="1333" y="8"/>
                    </a:lnTo>
                    <a:lnTo>
                      <a:pt x="1336" y="9"/>
                    </a:lnTo>
                    <a:lnTo>
                      <a:pt x="1339" y="11"/>
                    </a:lnTo>
                    <a:lnTo>
                      <a:pt x="1341" y="13"/>
                    </a:lnTo>
                    <a:lnTo>
                      <a:pt x="1344" y="14"/>
                    </a:lnTo>
                    <a:lnTo>
                      <a:pt x="1347" y="16"/>
                    </a:lnTo>
                    <a:lnTo>
                      <a:pt x="1349" y="18"/>
                    </a:lnTo>
                    <a:lnTo>
                      <a:pt x="1351" y="20"/>
                    </a:lnTo>
                    <a:lnTo>
                      <a:pt x="1354" y="22"/>
                    </a:lnTo>
                    <a:lnTo>
                      <a:pt x="1357" y="24"/>
                    </a:lnTo>
                    <a:lnTo>
                      <a:pt x="1359" y="26"/>
                    </a:lnTo>
                    <a:lnTo>
                      <a:pt x="1362" y="29"/>
                    </a:lnTo>
                    <a:lnTo>
                      <a:pt x="1365" y="31"/>
                    </a:lnTo>
                    <a:lnTo>
                      <a:pt x="1367" y="34"/>
                    </a:lnTo>
                    <a:lnTo>
                      <a:pt x="1370" y="37"/>
                    </a:lnTo>
                    <a:lnTo>
                      <a:pt x="1372" y="39"/>
                    </a:lnTo>
                    <a:lnTo>
                      <a:pt x="1375" y="42"/>
                    </a:lnTo>
                    <a:lnTo>
                      <a:pt x="1378" y="45"/>
                    </a:lnTo>
                    <a:lnTo>
                      <a:pt x="1380" y="49"/>
                    </a:lnTo>
                    <a:lnTo>
                      <a:pt x="1383" y="52"/>
                    </a:lnTo>
                    <a:lnTo>
                      <a:pt x="1386" y="55"/>
                    </a:lnTo>
                    <a:lnTo>
                      <a:pt x="1388" y="58"/>
                    </a:lnTo>
                    <a:lnTo>
                      <a:pt x="1391" y="62"/>
                    </a:lnTo>
                    <a:lnTo>
                      <a:pt x="1393" y="65"/>
                    </a:lnTo>
                    <a:lnTo>
                      <a:pt x="1396" y="69"/>
                    </a:lnTo>
                    <a:lnTo>
                      <a:pt x="1398" y="73"/>
                    </a:lnTo>
                    <a:lnTo>
                      <a:pt x="1401" y="77"/>
                    </a:lnTo>
                    <a:lnTo>
                      <a:pt x="1404" y="81"/>
                    </a:lnTo>
                    <a:lnTo>
                      <a:pt x="1406" y="85"/>
                    </a:lnTo>
                    <a:lnTo>
                      <a:pt x="1409" y="89"/>
                    </a:lnTo>
                    <a:lnTo>
                      <a:pt x="1411" y="94"/>
                    </a:lnTo>
                    <a:lnTo>
                      <a:pt x="1414" y="98"/>
                    </a:lnTo>
                    <a:lnTo>
                      <a:pt x="1417" y="103"/>
                    </a:lnTo>
                    <a:lnTo>
                      <a:pt x="1419" y="107"/>
                    </a:lnTo>
                    <a:lnTo>
                      <a:pt x="1422" y="112"/>
                    </a:lnTo>
                    <a:lnTo>
                      <a:pt x="1425" y="116"/>
                    </a:lnTo>
                    <a:lnTo>
                      <a:pt x="1427" y="121"/>
                    </a:lnTo>
                    <a:lnTo>
                      <a:pt x="1430" y="126"/>
                    </a:lnTo>
                    <a:lnTo>
                      <a:pt x="1432" y="131"/>
                    </a:lnTo>
                    <a:lnTo>
                      <a:pt x="1435" y="136"/>
                    </a:lnTo>
                    <a:lnTo>
                      <a:pt x="1438" y="142"/>
                    </a:lnTo>
                    <a:lnTo>
                      <a:pt x="1440" y="147"/>
                    </a:lnTo>
                    <a:lnTo>
                      <a:pt x="1443" y="152"/>
                    </a:lnTo>
                    <a:lnTo>
                      <a:pt x="1445" y="158"/>
                    </a:lnTo>
                    <a:lnTo>
                      <a:pt x="1448" y="163"/>
                    </a:lnTo>
                    <a:lnTo>
                      <a:pt x="1450" y="169"/>
                    </a:lnTo>
                    <a:lnTo>
                      <a:pt x="1453" y="175"/>
                    </a:lnTo>
                    <a:lnTo>
                      <a:pt x="1456" y="180"/>
                    </a:lnTo>
                    <a:lnTo>
                      <a:pt x="1458" y="186"/>
                    </a:lnTo>
                    <a:lnTo>
                      <a:pt x="1461" y="192"/>
                    </a:lnTo>
                    <a:lnTo>
                      <a:pt x="1464" y="198"/>
                    </a:lnTo>
                    <a:lnTo>
                      <a:pt x="1466" y="204"/>
                    </a:lnTo>
                    <a:lnTo>
                      <a:pt x="1469" y="211"/>
                    </a:lnTo>
                    <a:lnTo>
                      <a:pt x="1471" y="217"/>
                    </a:lnTo>
                    <a:lnTo>
                      <a:pt x="1474" y="223"/>
                    </a:lnTo>
                    <a:lnTo>
                      <a:pt x="1477" y="229"/>
                    </a:lnTo>
                    <a:lnTo>
                      <a:pt x="1479" y="236"/>
                    </a:lnTo>
                    <a:lnTo>
                      <a:pt x="1482" y="242"/>
                    </a:lnTo>
                    <a:lnTo>
                      <a:pt x="1485" y="249"/>
                    </a:lnTo>
                    <a:lnTo>
                      <a:pt x="1487" y="256"/>
                    </a:lnTo>
                    <a:lnTo>
                      <a:pt x="1489" y="262"/>
                    </a:lnTo>
                    <a:lnTo>
                      <a:pt x="1492" y="269"/>
                    </a:lnTo>
                    <a:lnTo>
                      <a:pt x="1495" y="276"/>
                    </a:lnTo>
                    <a:lnTo>
                      <a:pt x="1497" y="283"/>
                    </a:lnTo>
                    <a:lnTo>
                      <a:pt x="1500" y="290"/>
                    </a:lnTo>
                    <a:lnTo>
                      <a:pt x="1503" y="297"/>
                    </a:lnTo>
                    <a:lnTo>
                      <a:pt x="1505" y="304"/>
                    </a:lnTo>
                    <a:lnTo>
                      <a:pt x="1508" y="311"/>
                    </a:lnTo>
                    <a:lnTo>
                      <a:pt x="1510" y="319"/>
                    </a:lnTo>
                    <a:lnTo>
                      <a:pt x="1513" y="326"/>
                    </a:lnTo>
                    <a:lnTo>
                      <a:pt x="1516" y="333"/>
                    </a:lnTo>
                    <a:lnTo>
                      <a:pt x="1518" y="341"/>
                    </a:lnTo>
                    <a:lnTo>
                      <a:pt x="1521" y="348"/>
                    </a:lnTo>
                    <a:lnTo>
                      <a:pt x="1524" y="356"/>
                    </a:lnTo>
                    <a:lnTo>
                      <a:pt x="1526" y="363"/>
                    </a:lnTo>
                    <a:lnTo>
                      <a:pt x="1529" y="371"/>
                    </a:lnTo>
                    <a:lnTo>
                      <a:pt x="1531" y="379"/>
                    </a:lnTo>
                    <a:lnTo>
                      <a:pt x="1534" y="386"/>
                    </a:lnTo>
                    <a:lnTo>
                      <a:pt x="1536" y="394"/>
                    </a:lnTo>
                    <a:lnTo>
                      <a:pt x="1539" y="402"/>
                    </a:lnTo>
                    <a:lnTo>
                      <a:pt x="1542" y="410"/>
                    </a:lnTo>
                    <a:lnTo>
                      <a:pt x="1544" y="418"/>
                    </a:lnTo>
                    <a:lnTo>
                      <a:pt x="1547" y="426"/>
                    </a:lnTo>
                    <a:lnTo>
                      <a:pt x="1549" y="434"/>
                    </a:lnTo>
                    <a:lnTo>
                      <a:pt x="1552" y="442"/>
                    </a:lnTo>
                    <a:lnTo>
                      <a:pt x="1555" y="450"/>
                    </a:lnTo>
                    <a:lnTo>
                      <a:pt x="1557" y="458"/>
                    </a:lnTo>
                    <a:lnTo>
                      <a:pt x="1560" y="466"/>
                    </a:lnTo>
                    <a:lnTo>
                      <a:pt x="1563" y="474"/>
                    </a:lnTo>
                    <a:lnTo>
                      <a:pt x="1565" y="482"/>
                    </a:lnTo>
                    <a:lnTo>
                      <a:pt x="1568" y="491"/>
                    </a:lnTo>
                    <a:lnTo>
                      <a:pt x="1570" y="499"/>
                    </a:lnTo>
                    <a:lnTo>
                      <a:pt x="1573" y="507"/>
                    </a:lnTo>
                    <a:lnTo>
                      <a:pt x="1576" y="516"/>
                    </a:lnTo>
                    <a:lnTo>
                      <a:pt x="1578" y="524"/>
                    </a:lnTo>
                    <a:lnTo>
                      <a:pt x="1581" y="532"/>
                    </a:lnTo>
                    <a:lnTo>
                      <a:pt x="1583" y="541"/>
                    </a:lnTo>
                    <a:lnTo>
                      <a:pt x="1586" y="549"/>
                    </a:lnTo>
                    <a:lnTo>
                      <a:pt x="1588" y="558"/>
                    </a:lnTo>
                    <a:lnTo>
                      <a:pt x="1591" y="566"/>
                    </a:lnTo>
                    <a:lnTo>
                      <a:pt x="1594" y="575"/>
                    </a:lnTo>
                    <a:lnTo>
                      <a:pt x="1596" y="583"/>
                    </a:lnTo>
                    <a:lnTo>
                      <a:pt x="1599" y="592"/>
                    </a:lnTo>
                    <a:lnTo>
                      <a:pt x="1602" y="600"/>
                    </a:lnTo>
                    <a:lnTo>
                      <a:pt x="1604" y="609"/>
                    </a:lnTo>
                    <a:lnTo>
                      <a:pt x="1607" y="617"/>
                    </a:lnTo>
                    <a:lnTo>
                      <a:pt x="1609" y="626"/>
                    </a:lnTo>
                    <a:lnTo>
                      <a:pt x="1612" y="635"/>
                    </a:lnTo>
                    <a:lnTo>
                      <a:pt x="1615" y="643"/>
                    </a:lnTo>
                    <a:lnTo>
                      <a:pt x="1617" y="652"/>
                    </a:lnTo>
                    <a:lnTo>
                      <a:pt x="1620" y="661"/>
                    </a:lnTo>
                    <a:lnTo>
                      <a:pt x="1623" y="669"/>
                    </a:lnTo>
                    <a:lnTo>
                      <a:pt x="1625" y="677"/>
                    </a:lnTo>
                    <a:lnTo>
                      <a:pt x="1627" y="686"/>
                    </a:lnTo>
                    <a:lnTo>
                      <a:pt x="1630" y="695"/>
                    </a:lnTo>
                    <a:lnTo>
                      <a:pt x="1633" y="703"/>
                    </a:lnTo>
                    <a:lnTo>
                      <a:pt x="1635" y="712"/>
                    </a:lnTo>
                    <a:lnTo>
                      <a:pt x="1638" y="721"/>
                    </a:lnTo>
                    <a:lnTo>
                      <a:pt x="1641" y="729"/>
                    </a:lnTo>
                    <a:lnTo>
                      <a:pt x="1643" y="738"/>
                    </a:lnTo>
                    <a:lnTo>
                      <a:pt x="1646" y="746"/>
                    </a:lnTo>
                    <a:lnTo>
                      <a:pt x="1648" y="755"/>
                    </a:lnTo>
                    <a:lnTo>
                      <a:pt x="1651" y="764"/>
                    </a:lnTo>
                    <a:lnTo>
                      <a:pt x="1654" y="772"/>
                    </a:lnTo>
                    <a:lnTo>
                      <a:pt x="1656" y="781"/>
                    </a:lnTo>
                    <a:lnTo>
                      <a:pt x="1659" y="789"/>
                    </a:lnTo>
                    <a:lnTo>
                      <a:pt x="1662" y="798"/>
                    </a:lnTo>
                    <a:lnTo>
                      <a:pt x="1664" y="806"/>
                    </a:lnTo>
                    <a:lnTo>
                      <a:pt x="1667" y="815"/>
                    </a:lnTo>
                    <a:lnTo>
                      <a:pt x="1669" y="823"/>
                    </a:lnTo>
                    <a:lnTo>
                      <a:pt x="1672" y="832"/>
                    </a:lnTo>
                    <a:lnTo>
                      <a:pt x="1674" y="840"/>
                    </a:lnTo>
                    <a:lnTo>
                      <a:pt x="1677" y="848"/>
                    </a:lnTo>
                    <a:lnTo>
                      <a:pt x="1680" y="857"/>
                    </a:lnTo>
                    <a:lnTo>
                      <a:pt x="1682" y="865"/>
                    </a:lnTo>
                    <a:lnTo>
                      <a:pt x="1685" y="874"/>
                    </a:lnTo>
                    <a:lnTo>
                      <a:pt x="1687" y="882"/>
                    </a:lnTo>
                    <a:lnTo>
                      <a:pt x="1690" y="890"/>
                    </a:lnTo>
                    <a:lnTo>
                      <a:pt x="1693" y="898"/>
                    </a:lnTo>
                    <a:lnTo>
                      <a:pt x="1695" y="907"/>
                    </a:lnTo>
                    <a:lnTo>
                      <a:pt x="1698" y="914"/>
                    </a:lnTo>
                    <a:lnTo>
                      <a:pt x="1701" y="923"/>
                    </a:lnTo>
                    <a:lnTo>
                      <a:pt x="1703" y="931"/>
                    </a:lnTo>
                    <a:lnTo>
                      <a:pt x="1706" y="939"/>
                    </a:lnTo>
                    <a:lnTo>
                      <a:pt x="1708" y="947"/>
                    </a:lnTo>
                    <a:lnTo>
                      <a:pt x="1711" y="955"/>
                    </a:lnTo>
                    <a:lnTo>
                      <a:pt x="1714" y="963"/>
                    </a:lnTo>
                    <a:lnTo>
                      <a:pt x="1716" y="970"/>
                    </a:lnTo>
                    <a:lnTo>
                      <a:pt x="1719" y="978"/>
                    </a:lnTo>
                    <a:lnTo>
                      <a:pt x="1721" y="986"/>
                    </a:lnTo>
                    <a:lnTo>
                      <a:pt x="1724" y="994"/>
                    </a:lnTo>
                    <a:lnTo>
                      <a:pt x="1726" y="1001"/>
                    </a:lnTo>
                    <a:lnTo>
                      <a:pt x="1729" y="1009"/>
                    </a:lnTo>
                    <a:lnTo>
                      <a:pt x="1732" y="1017"/>
                    </a:lnTo>
                    <a:lnTo>
                      <a:pt x="1734" y="1024"/>
                    </a:lnTo>
                    <a:lnTo>
                      <a:pt x="1737" y="1032"/>
                    </a:lnTo>
                    <a:lnTo>
                      <a:pt x="1740" y="1039"/>
                    </a:lnTo>
                    <a:lnTo>
                      <a:pt x="1742" y="1046"/>
                    </a:lnTo>
                    <a:lnTo>
                      <a:pt x="1745" y="1054"/>
                    </a:lnTo>
                    <a:lnTo>
                      <a:pt x="1747" y="1061"/>
                    </a:lnTo>
                    <a:lnTo>
                      <a:pt x="1750" y="1068"/>
                    </a:lnTo>
                    <a:lnTo>
                      <a:pt x="1753" y="1075"/>
                    </a:lnTo>
                    <a:lnTo>
                      <a:pt x="1755" y="1082"/>
                    </a:lnTo>
                    <a:lnTo>
                      <a:pt x="1758" y="1090"/>
                    </a:lnTo>
                    <a:lnTo>
                      <a:pt x="1761" y="1096"/>
                    </a:lnTo>
                    <a:lnTo>
                      <a:pt x="1763" y="1103"/>
                    </a:lnTo>
                    <a:lnTo>
                      <a:pt x="1766" y="1110"/>
                    </a:lnTo>
                    <a:lnTo>
                      <a:pt x="1768" y="1117"/>
                    </a:lnTo>
                    <a:lnTo>
                      <a:pt x="1771" y="1124"/>
                    </a:lnTo>
                    <a:lnTo>
                      <a:pt x="1773" y="1130"/>
                    </a:lnTo>
                    <a:lnTo>
                      <a:pt x="1776" y="1137"/>
                    </a:lnTo>
                    <a:lnTo>
                      <a:pt x="1779" y="1143"/>
                    </a:lnTo>
                    <a:lnTo>
                      <a:pt x="1781" y="1150"/>
                    </a:lnTo>
                    <a:lnTo>
                      <a:pt x="1784" y="1156"/>
                    </a:lnTo>
                    <a:lnTo>
                      <a:pt x="1786" y="1162"/>
                    </a:lnTo>
                    <a:lnTo>
                      <a:pt x="1789" y="1168"/>
                    </a:lnTo>
                    <a:lnTo>
                      <a:pt x="1792" y="1174"/>
                    </a:lnTo>
                    <a:lnTo>
                      <a:pt x="1794" y="1180"/>
                    </a:lnTo>
                    <a:lnTo>
                      <a:pt x="1797" y="1186"/>
                    </a:lnTo>
                    <a:lnTo>
                      <a:pt x="1800" y="1192"/>
                    </a:lnTo>
                    <a:lnTo>
                      <a:pt x="1802" y="1198"/>
                    </a:lnTo>
                    <a:lnTo>
                      <a:pt x="1805" y="1204"/>
                    </a:lnTo>
                    <a:lnTo>
                      <a:pt x="1807" y="1209"/>
                    </a:lnTo>
                    <a:lnTo>
                      <a:pt x="1810" y="1215"/>
                    </a:lnTo>
                    <a:lnTo>
                      <a:pt x="1812" y="1220"/>
                    </a:lnTo>
                    <a:lnTo>
                      <a:pt x="1815" y="1226"/>
                    </a:lnTo>
                    <a:lnTo>
                      <a:pt x="1818" y="1231"/>
                    </a:lnTo>
                    <a:lnTo>
                      <a:pt x="1820" y="1236"/>
                    </a:lnTo>
                    <a:lnTo>
                      <a:pt x="1823" y="1241"/>
                    </a:lnTo>
                    <a:lnTo>
                      <a:pt x="1825" y="1246"/>
                    </a:lnTo>
                    <a:lnTo>
                      <a:pt x="1828" y="1251"/>
                    </a:lnTo>
                    <a:lnTo>
                      <a:pt x="1831" y="1256"/>
                    </a:lnTo>
                    <a:lnTo>
                      <a:pt x="1833" y="1261"/>
                    </a:lnTo>
                    <a:lnTo>
                      <a:pt x="1836" y="1265"/>
                    </a:lnTo>
                    <a:lnTo>
                      <a:pt x="1839" y="1270"/>
                    </a:lnTo>
                    <a:lnTo>
                      <a:pt x="1841" y="1274"/>
                    </a:lnTo>
                    <a:lnTo>
                      <a:pt x="1844" y="1279"/>
                    </a:lnTo>
                    <a:lnTo>
                      <a:pt x="1846" y="1283"/>
                    </a:lnTo>
                    <a:lnTo>
                      <a:pt x="1849" y="1288"/>
                    </a:lnTo>
                    <a:lnTo>
                      <a:pt x="1852" y="1291"/>
                    </a:lnTo>
                    <a:lnTo>
                      <a:pt x="1854" y="1295"/>
                    </a:lnTo>
                    <a:lnTo>
                      <a:pt x="1857" y="1300"/>
                    </a:lnTo>
                    <a:lnTo>
                      <a:pt x="1859" y="1303"/>
                    </a:lnTo>
                    <a:lnTo>
                      <a:pt x="1862" y="1307"/>
                    </a:lnTo>
                    <a:lnTo>
                      <a:pt x="1864" y="1310"/>
                    </a:lnTo>
                    <a:lnTo>
                      <a:pt x="1867" y="1314"/>
                    </a:lnTo>
                    <a:lnTo>
                      <a:pt x="1870" y="1318"/>
                    </a:lnTo>
                    <a:lnTo>
                      <a:pt x="1872" y="1321"/>
                    </a:lnTo>
                    <a:lnTo>
                      <a:pt x="1875" y="1324"/>
                    </a:lnTo>
                    <a:lnTo>
                      <a:pt x="1878" y="1327"/>
                    </a:lnTo>
                    <a:lnTo>
                      <a:pt x="1880" y="1330"/>
                    </a:lnTo>
                    <a:lnTo>
                      <a:pt x="1883" y="1333"/>
                    </a:lnTo>
                    <a:lnTo>
                      <a:pt x="1885" y="1336"/>
                    </a:lnTo>
                    <a:lnTo>
                      <a:pt x="1888" y="1339"/>
                    </a:lnTo>
                    <a:lnTo>
                      <a:pt x="1891" y="1341"/>
                    </a:lnTo>
                    <a:lnTo>
                      <a:pt x="1893" y="1344"/>
                    </a:lnTo>
                    <a:lnTo>
                      <a:pt x="1896" y="1346"/>
                    </a:lnTo>
                    <a:lnTo>
                      <a:pt x="1899" y="1348"/>
                    </a:lnTo>
                    <a:lnTo>
                      <a:pt x="1901" y="1351"/>
                    </a:lnTo>
                    <a:lnTo>
                      <a:pt x="1904" y="1353"/>
                    </a:lnTo>
                    <a:lnTo>
                      <a:pt x="1906" y="1355"/>
                    </a:lnTo>
                    <a:lnTo>
                      <a:pt x="1909" y="1357"/>
                    </a:lnTo>
                    <a:lnTo>
                      <a:pt x="1911" y="1358"/>
                    </a:lnTo>
                    <a:lnTo>
                      <a:pt x="1914" y="1360"/>
                    </a:lnTo>
                    <a:lnTo>
                      <a:pt x="1917" y="1362"/>
                    </a:lnTo>
                    <a:lnTo>
                      <a:pt x="1919" y="1363"/>
                    </a:lnTo>
                    <a:lnTo>
                      <a:pt x="1922" y="1364"/>
                    </a:lnTo>
                    <a:lnTo>
                      <a:pt x="1924" y="1366"/>
                    </a:lnTo>
                    <a:lnTo>
                      <a:pt x="1927" y="1367"/>
                    </a:lnTo>
                    <a:lnTo>
                      <a:pt x="1930" y="1368"/>
                    </a:lnTo>
                    <a:lnTo>
                      <a:pt x="1932" y="1369"/>
                    </a:lnTo>
                    <a:lnTo>
                      <a:pt x="1935" y="1370"/>
                    </a:lnTo>
                    <a:lnTo>
                      <a:pt x="1938" y="1370"/>
                    </a:lnTo>
                    <a:lnTo>
                      <a:pt x="1940" y="1371"/>
                    </a:lnTo>
                    <a:lnTo>
                      <a:pt x="1943" y="1371"/>
                    </a:lnTo>
                    <a:lnTo>
                      <a:pt x="1945" y="1372"/>
                    </a:lnTo>
                    <a:lnTo>
                      <a:pt x="1948" y="1372"/>
                    </a:lnTo>
                    <a:lnTo>
                      <a:pt x="1951" y="1372"/>
                    </a:lnTo>
                    <a:lnTo>
                      <a:pt x="1953" y="1372"/>
                    </a:lnTo>
                    <a:lnTo>
                      <a:pt x="1956" y="1372"/>
                    </a:lnTo>
                    <a:lnTo>
                      <a:pt x="1958" y="1372"/>
                    </a:lnTo>
                    <a:lnTo>
                      <a:pt x="1961" y="1372"/>
                    </a:lnTo>
                    <a:lnTo>
                      <a:pt x="1963" y="1371"/>
                    </a:lnTo>
                    <a:lnTo>
                      <a:pt x="1966" y="1371"/>
                    </a:lnTo>
                    <a:lnTo>
                      <a:pt x="1969" y="1370"/>
                    </a:lnTo>
                    <a:lnTo>
                      <a:pt x="1971" y="1370"/>
                    </a:lnTo>
                    <a:lnTo>
                      <a:pt x="1974" y="1369"/>
                    </a:lnTo>
                    <a:lnTo>
                      <a:pt x="1977" y="1368"/>
                    </a:lnTo>
                    <a:lnTo>
                      <a:pt x="1979" y="1367"/>
                    </a:lnTo>
                    <a:lnTo>
                      <a:pt x="1982" y="1366"/>
                    </a:lnTo>
                    <a:lnTo>
                      <a:pt x="1984" y="1364"/>
                    </a:lnTo>
                    <a:lnTo>
                      <a:pt x="1987" y="1363"/>
                    </a:lnTo>
                    <a:lnTo>
                      <a:pt x="1990" y="1362"/>
                    </a:lnTo>
                    <a:lnTo>
                      <a:pt x="1992" y="1360"/>
                    </a:lnTo>
                    <a:lnTo>
                      <a:pt x="1995" y="1358"/>
                    </a:lnTo>
                    <a:lnTo>
                      <a:pt x="1998" y="1357"/>
                    </a:lnTo>
                    <a:lnTo>
                      <a:pt x="2000" y="1355"/>
                    </a:lnTo>
                    <a:lnTo>
                      <a:pt x="2002" y="1353"/>
                    </a:lnTo>
                    <a:lnTo>
                      <a:pt x="2005" y="1351"/>
                    </a:lnTo>
                    <a:lnTo>
                      <a:pt x="2008" y="1348"/>
                    </a:lnTo>
                    <a:lnTo>
                      <a:pt x="2010" y="1346"/>
                    </a:lnTo>
                    <a:lnTo>
                      <a:pt x="2013" y="1344"/>
                    </a:lnTo>
                    <a:lnTo>
                      <a:pt x="2016" y="1341"/>
                    </a:lnTo>
                    <a:lnTo>
                      <a:pt x="2018" y="1339"/>
                    </a:lnTo>
                    <a:lnTo>
                      <a:pt x="2021" y="1336"/>
                    </a:lnTo>
                    <a:lnTo>
                      <a:pt x="2023" y="1333"/>
                    </a:lnTo>
                    <a:lnTo>
                      <a:pt x="2026" y="1330"/>
                    </a:lnTo>
                    <a:lnTo>
                      <a:pt x="2029" y="1327"/>
                    </a:lnTo>
                    <a:lnTo>
                      <a:pt x="2031" y="1324"/>
                    </a:lnTo>
                    <a:lnTo>
                      <a:pt x="2034" y="1321"/>
                    </a:lnTo>
                    <a:lnTo>
                      <a:pt x="2037" y="1318"/>
                    </a:lnTo>
                    <a:lnTo>
                      <a:pt x="2039" y="1314"/>
                    </a:lnTo>
                    <a:lnTo>
                      <a:pt x="2042" y="1310"/>
                    </a:lnTo>
                    <a:lnTo>
                      <a:pt x="2044" y="1307"/>
                    </a:lnTo>
                    <a:lnTo>
                      <a:pt x="2047" y="1303"/>
                    </a:lnTo>
                    <a:lnTo>
                      <a:pt x="2049" y="1300"/>
                    </a:lnTo>
                    <a:lnTo>
                      <a:pt x="2052" y="1295"/>
                    </a:lnTo>
                    <a:lnTo>
                      <a:pt x="2055" y="1291"/>
                    </a:lnTo>
                    <a:lnTo>
                      <a:pt x="2057" y="1288"/>
                    </a:lnTo>
                    <a:lnTo>
                      <a:pt x="2060" y="1283"/>
                    </a:lnTo>
                    <a:lnTo>
                      <a:pt x="2062" y="1279"/>
                    </a:lnTo>
                    <a:lnTo>
                      <a:pt x="2065" y="1274"/>
                    </a:lnTo>
                    <a:lnTo>
                      <a:pt x="2068" y="1270"/>
                    </a:lnTo>
                    <a:lnTo>
                      <a:pt x="2070" y="1265"/>
                    </a:lnTo>
                    <a:lnTo>
                      <a:pt x="2073" y="1261"/>
                    </a:lnTo>
                    <a:lnTo>
                      <a:pt x="2076" y="1256"/>
                    </a:lnTo>
                    <a:lnTo>
                      <a:pt x="2078" y="1251"/>
                    </a:lnTo>
                    <a:lnTo>
                      <a:pt x="2081" y="1246"/>
                    </a:lnTo>
                    <a:lnTo>
                      <a:pt x="2083" y="1241"/>
                    </a:lnTo>
                    <a:lnTo>
                      <a:pt x="2086" y="1236"/>
                    </a:lnTo>
                    <a:lnTo>
                      <a:pt x="2089" y="1231"/>
                    </a:lnTo>
                    <a:lnTo>
                      <a:pt x="2091" y="1226"/>
                    </a:lnTo>
                    <a:lnTo>
                      <a:pt x="2094" y="1220"/>
                    </a:lnTo>
                    <a:lnTo>
                      <a:pt x="2096" y="1215"/>
                    </a:lnTo>
                    <a:lnTo>
                      <a:pt x="2099" y="1209"/>
                    </a:lnTo>
                    <a:lnTo>
                      <a:pt x="2101" y="1204"/>
                    </a:lnTo>
                    <a:lnTo>
                      <a:pt x="2104" y="1198"/>
                    </a:lnTo>
                    <a:lnTo>
                      <a:pt x="2107" y="1192"/>
                    </a:lnTo>
                    <a:lnTo>
                      <a:pt x="2109" y="1186"/>
                    </a:lnTo>
                    <a:lnTo>
                      <a:pt x="2112" y="1180"/>
                    </a:lnTo>
                    <a:lnTo>
                      <a:pt x="2115" y="1174"/>
                    </a:lnTo>
                    <a:lnTo>
                      <a:pt x="2117" y="1168"/>
                    </a:lnTo>
                    <a:lnTo>
                      <a:pt x="2120" y="1162"/>
                    </a:lnTo>
                    <a:lnTo>
                      <a:pt x="2122" y="1156"/>
                    </a:lnTo>
                    <a:lnTo>
                      <a:pt x="2125" y="1150"/>
                    </a:lnTo>
                    <a:lnTo>
                      <a:pt x="2128" y="1143"/>
                    </a:lnTo>
                    <a:lnTo>
                      <a:pt x="2130" y="1137"/>
                    </a:lnTo>
                    <a:lnTo>
                      <a:pt x="2133" y="1130"/>
                    </a:lnTo>
                    <a:lnTo>
                      <a:pt x="2136" y="1124"/>
                    </a:lnTo>
                    <a:lnTo>
                      <a:pt x="2138" y="1117"/>
                    </a:lnTo>
                    <a:lnTo>
                      <a:pt x="2140" y="1110"/>
                    </a:lnTo>
                    <a:lnTo>
                      <a:pt x="2143" y="1103"/>
                    </a:lnTo>
                    <a:lnTo>
                      <a:pt x="2146" y="1096"/>
                    </a:lnTo>
                    <a:lnTo>
                      <a:pt x="2148" y="1090"/>
                    </a:lnTo>
                    <a:lnTo>
                      <a:pt x="2151" y="1082"/>
                    </a:lnTo>
                    <a:lnTo>
                      <a:pt x="2154" y="1075"/>
                    </a:lnTo>
                    <a:lnTo>
                      <a:pt x="2156" y="1068"/>
                    </a:lnTo>
                    <a:lnTo>
                      <a:pt x="2159" y="1061"/>
                    </a:lnTo>
                    <a:lnTo>
                      <a:pt x="2161" y="1054"/>
                    </a:lnTo>
                    <a:lnTo>
                      <a:pt x="2164" y="1046"/>
                    </a:lnTo>
                    <a:lnTo>
                      <a:pt x="2167" y="1039"/>
                    </a:lnTo>
                    <a:lnTo>
                      <a:pt x="2169" y="1032"/>
                    </a:lnTo>
                    <a:lnTo>
                      <a:pt x="2172" y="1024"/>
                    </a:lnTo>
                    <a:lnTo>
                      <a:pt x="2175" y="1017"/>
                    </a:lnTo>
                    <a:lnTo>
                      <a:pt x="2177" y="1009"/>
                    </a:lnTo>
                    <a:lnTo>
                      <a:pt x="2180" y="1001"/>
                    </a:lnTo>
                    <a:lnTo>
                      <a:pt x="2182" y="994"/>
                    </a:lnTo>
                    <a:lnTo>
                      <a:pt x="2185" y="986"/>
                    </a:lnTo>
                    <a:lnTo>
                      <a:pt x="2187" y="978"/>
                    </a:lnTo>
                    <a:lnTo>
                      <a:pt x="2190" y="970"/>
                    </a:lnTo>
                    <a:lnTo>
                      <a:pt x="2193" y="963"/>
                    </a:lnTo>
                    <a:lnTo>
                      <a:pt x="2195" y="955"/>
                    </a:lnTo>
                    <a:lnTo>
                      <a:pt x="2198" y="947"/>
                    </a:lnTo>
                    <a:lnTo>
                      <a:pt x="2200" y="939"/>
                    </a:lnTo>
                    <a:lnTo>
                      <a:pt x="2203" y="931"/>
                    </a:lnTo>
                    <a:lnTo>
                      <a:pt x="2206" y="923"/>
                    </a:lnTo>
                    <a:lnTo>
                      <a:pt x="2208" y="914"/>
                    </a:lnTo>
                    <a:lnTo>
                      <a:pt x="2211" y="907"/>
                    </a:lnTo>
                    <a:lnTo>
                      <a:pt x="2214" y="898"/>
                    </a:lnTo>
                    <a:lnTo>
                      <a:pt x="2216" y="890"/>
                    </a:lnTo>
                    <a:lnTo>
                      <a:pt x="2219" y="882"/>
                    </a:lnTo>
                    <a:lnTo>
                      <a:pt x="2221" y="874"/>
                    </a:lnTo>
                    <a:lnTo>
                      <a:pt x="2224" y="865"/>
                    </a:lnTo>
                    <a:lnTo>
                      <a:pt x="2227" y="857"/>
                    </a:lnTo>
                    <a:lnTo>
                      <a:pt x="2229" y="848"/>
                    </a:lnTo>
                    <a:lnTo>
                      <a:pt x="2232" y="840"/>
                    </a:lnTo>
                    <a:lnTo>
                      <a:pt x="2234" y="832"/>
                    </a:lnTo>
                    <a:lnTo>
                      <a:pt x="2237" y="823"/>
                    </a:lnTo>
                    <a:lnTo>
                      <a:pt x="2239" y="815"/>
                    </a:lnTo>
                    <a:lnTo>
                      <a:pt x="2242" y="806"/>
                    </a:lnTo>
                    <a:lnTo>
                      <a:pt x="2245" y="798"/>
                    </a:lnTo>
                    <a:lnTo>
                      <a:pt x="2247" y="789"/>
                    </a:lnTo>
                    <a:lnTo>
                      <a:pt x="2250" y="781"/>
                    </a:lnTo>
                    <a:lnTo>
                      <a:pt x="2253" y="772"/>
                    </a:lnTo>
                    <a:lnTo>
                      <a:pt x="2255" y="764"/>
                    </a:lnTo>
                    <a:lnTo>
                      <a:pt x="2258" y="755"/>
                    </a:lnTo>
                    <a:lnTo>
                      <a:pt x="2260" y="746"/>
                    </a:lnTo>
                    <a:lnTo>
                      <a:pt x="2263" y="738"/>
                    </a:lnTo>
                    <a:lnTo>
                      <a:pt x="2266" y="729"/>
                    </a:lnTo>
                    <a:lnTo>
                      <a:pt x="2268" y="721"/>
                    </a:lnTo>
                    <a:lnTo>
                      <a:pt x="2271" y="712"/>
                    </a:lnTo>
                    <a:lnTo>
                      <a:pt x="2274" y="703"/>
                    </a:lnTo>
                    <a:lnTo>
                      <a:pt x="2276" y="695"/>
                    </a:lnTo>
                    <a:lnTo>
                      <a:pt x="2278" y="686"/>
                    </a:lnTo>
                    <a:lnTo>
                      <a:pt x="2281" y="677"/>
                    </a:lnTo>
                    <a:lnTo>
                      <a:pt x="2284" y="669"/>
                    </a:lnTo>
                    <a:lnTo>
                      <a:pt x="2286" y="661"/>
                    </a:lnTo>
                    <a:lnTo>
                      <a:pt x="2289" y="652"/>
                    </a:lnTo>
                    <a:lnTo>
                      <a:pt x="2292" y="643"/>
                    </a:lnTo>
                    <a:lnTo>
                      <a:pt x="2294" y="635"/>
                    </a:lnTo>
                    <a:lnTo>
                      <a:pt x="2297" y="626"/>
                    </a:lnTo>
                    <a:lnTo>
                      <a:pt x="2299" y="617"/>
                    </a:lnTo>
                    <a:lnTo>
                      <a:pt x="2302" y="609"/>
                    </a:lnTo>
                    <a:lnTo>
                      <a:pt x="2305" y="600"/>
                    </a:lnTo>
                    <a:lnTo>
                      <a:pt x="2307" y="592"/>
                    </a:lnTo>
                    <a:lnTo>
                      <a:pt x="2310" y="583"/>
                    </a:lnTo>
                    <a:lnTo>
                      <a:pt x="2313" y="575"/>
                    </a:lnTo>
                    <a:lnTo>
                      <a:pt x="2315" y="566"/>
                    </a:lnTo>
                    <a:lnTo>
                      <a:pt x="2318" y="558"/>
                    </a:lnTo>
                    <a:lnTo>
                      <a:pt x="2320" y="549"/>
                    </a:lnTo>
                    <a:lnTo>
                      <a:pt x="2323" y="541"/>
                    </a:lnTo>
                    <a:lnTo>
                      <a:pt x="2325" y="532"/>
                    </a:lnTo>
                    <a:lnTo>
                      <a:pt x="2328" y="524"/>
                    </a:lnTo>
                    <a:lnTo>
                      <a:pt x="2331" y="516"/>
                    </a:lnTo>
                    <a:lnTo>
                      <a:pt x="2333" y="507"/>
                    </a:lnTo>
                    <a:lnTo>
                      <a:pt x="2336" y="499"/>
                    </a:lnTo>
                    <a:lnTo>
                      <a:pt x="2338" y="491"/>
                    </a:lnTo>
                    <a:lnTo>
                      <a:pt x="2341" y="482"/>
                    </a:lnTo>
                    <a:lnTo>
                      <a:pt x="2344" y="474"/>
                    </a:lnTo>
                    <a:lnTo>
                      <a:pt x="2346" y="466"/>
                    </a:lnTo>
                    <a:lnTo>
                      <a:pt x="2349" y="458"/>
                    </a:lnTo>
                    <a:lnTo>
                      <a:pt x="2352" y="450"/>
                    </a:lnTo>
                    <a:lnTo>
                      <a:pt x="2354" y="442"/>
                    </a:lnTo>
                    <a:lnTo>
                      <a:pt x="2357" y="434"/>
                    </a:lnTo>
                    <a:lnTo>
                      <a:pt x="2359" y="426"/>
                    </a:lnTo>
                    <a:lnTo>
                      <a:pt x="2362" y="418"/>
                    </a:lnTo>
                    <a:lnTo>
                      <a:pt x="2365" y="410"/>
                    </a:lnTo>
                    <a:lnTo>
                      <a:pt x="2367" y="402"/>
                    </a:lnTo>
                    <a:lnTo>
                      <a:pt x="2370" y="394"/>
                    </a:lnTo>
                    <a:lnTo>
                      <a:pt x="2372" y="386"/>
                    </a:lnTo>
                    <a:lnTo>
                      <a:pt x="2375" y="379"/>
                    </a:lnTo>
                    <a:lnTo>
                      <a:pt x="2377" y="371"/>
                    </a:lnTo>
                    <a:lnTo>
                      <a:pt x="2380" y="363"/>
                    </a:lnTo>
                    <a:lnTo>
                      <a:pt x="2383" y="356"/>
                    </a:lnTo>
                    <a:lnTo>
                      <a:pt x="2385" y="348"/>
                    </a:lnTo>
                    <a:lnTo>
                      <a:pt x="2388" y="341"/>
                    </a:lnTo>
                    <a:lnTo>
                      <a:pt x="2391" y="333"/>
                    </a:lnTo>
                    <a:lnTo>
                      <a:pt x="2393" y="326"/>
                    </a:lnTo>
                    <a:lnTo>
                      <a:pt x="2396" y="319"/>
                    </a:lnTo>
                    <a:lnTo>
                      <a:pt x="2398" y="311"/>
                    </a:lnTo>
                    <a:lnTo>
                      <a:pt x="2401" y="304"/>
                    </a:lnTo>
                    <a:lnTo>
                      <a:pt x="2404" y="297"/>
                    </a:lnTo>
                    <a:lnTo>
                      <a:pt x="2406" y="290"/>
                    </a:lnTo>
                    <a:lnTo>
                      <a:pt x="2409" y="283"/>
                    </a:lnTo>
                    <a:lnTo>
                      <a:pt x="2412" y="276"/>
                    </a:lnTo>
                    <a:lnTo>
                      <a:pt x="2414" y="269"/>
                    </a:lnTo>
                    <a:lnTo>
                      <a:pt x="2417" y="262"/>
                    </a:lnTo>
                    <a:lnTo>
                      <a:pt x="2419" y="256"/>
                    </a:lnTo>
                    <a:lnTo>
                      <a:pt x="2422" y="249"/>
                    </a:lnTo>
                    <a:lnTo>
                      <a:pt x="2424" y="242"/>
                    </a:lnTo>
                    <a:lnTo>
                      <a:pt x="2427" y="236"/>
                    </a:lnTo>
                    <a:lnTo>
                      <a:pt x="2430" y="229"/>
                    </a:lnTo>
                    <a:lnTo>
                      <a:pt x="2432" y="223"/>
                    </a:lnTo>
                    <a:lnTo>
                      <a:pt x="2435" y="217"/>
                    </a:lnTo>
                    <a:lnTo>
                      <a:pt x="2437" y="211"/>
                    </a:lnTo>
                    <a:lnTo>
                      <a:pt x="2440" y="204"/>
                    </a:lnTo>
                    <a:lnTo>
                      <a:pt x="2443" y="198"/>
                    </a:lnTo>
                    <a:lnTo>
                      <a:pt x="2445" y="192"/>
                    </a:lnTo>
                    <a:lnTo>
                      <a:pt x="2448" y="186"/>
                    </a:lnTo>
                    <a:lnTo>
                      <a:pt x="2451" y="180"/>
                    </a:lnTo>
                    <a:lnTo>
                      <a:pt x="2453" y="175"/>
                    </a:lnTo>
                    <a:lnTo>
                      <a:pt x="2456" y="169"/>
                    </a:lnTo>
                    <a:lnTo>
                      <a:pt x="2458" y="163"/>
                    </a:lnTo>
                    <a:lnTo>
                      <a:pt x="2461" y="158"/>
                    </a:lnTo>
                    <a:lnTo>
                      <a:pt x="2463" y="152"/>
                    </a:lnTo>
                    <a:lnTo>
                      <a:pt x="2466" y="147"/>
                    </a:lnTo>
                    <a:lnTo>
                      <a:pt x="2469" y="142"/>
                    </a:lnTo>
                    <a:lnTo>
                      <a:pt x="2471" y="136"/>
                    </a:lnTo>
                    <a:lnTo>
                      <a:pt x="2474" y="131"/>
                    </a:lnTo>
                    <a:lnTo>
                      <a:pt x="2476" y="126"/>
                    </a:lnTo>
                    <a:lnTo>
                      <a:pt x="2479" y="121"/>
                    </a:lnTo>
                    <a:lnTo>
                      <a:pt x="2482" y="116"/>
                    </a:lnTo>
                    <a:lnTo>
                      <a:pt x="2484" y="112"/>
                    </a:lnTo>
                    <a:lnTo>
                      <a:pt x="2487" y="107"/>
                    </a:lnTo>
                    <a:lnTo>
                      <a:pt x="2490" y="103"/>
                    </a:lnTo>
                    <a:lnTo>
                      <a:pt x="2492" y="98"/>
                    </a:lnTo>
                    <a:lnTo>
                      <a:pt x="2495" y="94"/>
                    </a:lnTo>
                    <a:lnTo>
                      <a:pt x="2497" y="89"/>
                    </a:lnTo>
                    <a:lnTo>
                      <a:pt x="2500" y="85"/>
                    </a:lnTo>
                    <a:lnTo>
                      <a:pt x="2503" y="81"/>
                    </a:lnTo>
                    <a:lnTo>
                      <a:pt x="2505" y="77"/>
                    </a:lnTo>
                    <a:lnTo>
                      <a:pt x="2508" y="73"/>
                    </a:lnTo>
                    <a:lnTo>
                      <a:pt x="2510" y="69"/>
                    </a:lnTo>
                    <a:lnTo>
                      <a:pt x="2513" y="65"/>
                    </a:lnTo>
                    <a:lnTo>
                      <a:pt x="2515" y="62"/>
                    </a:lnTo>
                    <a:lnTo>
                      <a:pt x="2518" y="58"/>
                    </a:lnTo>
                    <a:lnTo>
                      <a:pt x="2521" y="55"/>
                    </a:lnTo>
                    <a:lnTo>
                      <a:pt x="2523" y="52"/>
                    </a:lnTo>
                    <a:lnTo>
                      <a:pt x="2526" y="49"/>
                    </a:lnTo>
                    <a:lnTo>
                      <a:pt x="2529" y="45"/>
                    </a:lnTo>
                    <a:lnTo>
                      <a:pt x="2531" y="42"/>
                    </a:lnTo>
                    <a:lnTo>
                      <a:pt x="2534" y="39"/>
                    </a:lnTo>
                    <a:lnTo>
                      <a:pt x="2536" y="37"/>
                    </a:lnTo>
                    <a:lnTo>
                      <a:pt x="2539" y="34"/>
                    </a:lnTo>
                    <a:lnTo>
                      <a:pt x="2542" y="31"/>
                    </a:lnTo>
                    <a:lnTo>
                      <a:pt x="2544" y="29"/>
                    </a:lnTo>
                    <a:lnTo>
                      <a:pt x="2547" y="26"/>
                    </a:lnTo>
                    <a:lnTo>
                      <a:pt x="2550" y="24"/>
                    </a:lnTo>
                    <a:lnTo>
                      <a:pt x="2552" y="22"/>
                    </a:lnTo>
                    <a:lnTo>
                      <a:pt x="2555" y="20"/>
                    </a:lnTo>
                    <a:lnTo>
                      <a:pt x="2557" y="18"/>
                    </a:lnTo>
                    <a:lnTo>
                      <a:pt x="2560" y="16"/>
                    </a:lnTo>
                    <a:lnTo>
                      <a:pt x="2562" y="14"/>
                    </a:lnTo>
                    <a:lnTo>
                      <a:pt x="2565" y="13"/>
                    </a:lnTo>
                    <a:lnTo>
                      <a:pt x="2568" y="11"/>
                    </a:lnTo>
                    <a:lnTo>
                      <a:pt x="2570" y="9"/>
                    </a:lnTo>
                    <a:lnTo>
                      <a:pt x="2573" y="8"/>
                    </a:lnTo>
                    <a:lnTo>
                      <a:pt x="2575" y="7"/>
                    </a:lnTo>
                    <a:lnTo>
                      <a:pt x="2578" y="6"/>
                    </a:lnTo>
                    <a:lnTo>
                      <a:pt x="2581" y="5"/>
                    </a:lnTo>
                    <a:lnTo>
                      <a:pt x="2583" y="4"/>
                    </a:lnTo>
                    <a:lnTo>
                      <a:pt x="2586" y="3"/>
                    </a:lnTo>
                    <a:lnTo>
                      <a:pt x="2589" y="2"/>
                    </a:lnTo>
                    <a:lnTo>
                      <a:pt x="2591" y="2"/>
                    </a:lnTo>
                    <a:lnTo>
                      <a:pt x="2594" y="1"/>
                    </a:lnTo>
                    <a:lnTo>
                      <a:pt x="2596" y="1"/>
                    </a:lnTo>
                    <a:lnTo>
                      <a:pt x="2599" y="1"/>
                    </a:lnTo>
                    <a:lnTo>
                      <a:pt x="2602" y="0"/>
                    </a:lnTo>
                  </a:path>
                </a:pathLst>
              </a:custGeom>
              <a:noFill/>
              <a:ln w="38100" cap="flat">
                <a:solidFill>
                  <a:srgbClr val="0072BD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2" name="Freeform 5">
                <a:extLst>
                  <a:ext uri="{FF2B5EF4-FFF2-40B4-BE49-F238E27FC236}">
                    <a16:creationId xmlns:a16="http://schemas.microsoft.com/office/drawing/2014/main" id="{5E1623B3-2FBB-47AD-A752-A48C94915ED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872313" y="3873093"/>
                <a:ext cx="425746" cy="369366"/>
              </a:xfrm>
              <a:custGeom>
                <a:avLst/>
                <a:gdLst>
                  <a:gd name="T0" fmla="*/ 185 w 370"/>
                  <a:gd name="T1" fmla="*/ 0 h 321"/>
                  <a:gd name="T2" fmla="*/ 0 w 370"/>
                  <a:gd name="T3" fmla="*/ 321 h 321"/>
                  <a:gd name="T4" fmla="*/ 370 w 370"/>
                  <a:gd name="T5" fmla="*/ 321 h 321"/>
                  <a:gd name="T6" fmla="*/ 185 w 370"/>
                  <a:gd name="T7" fmla="*/ 0 h 32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</a:cxnLst>
                <a:rect l="0" t="0" r="r" b="b"/>
                <a:pathLst>
                  <a:path w="370" h="321">
                    <a:moveTo>
                      <a:pt x="185" y="0"/>
                    </a:moveTo>
                    <a:lnTo>
                      <a:pt x="0" y="321"/>
                    </a:lnTo>
                    <a:lnTo>
                      <a:pt x="370" y="321"/>
                    </a:lnTo>
                    <a:lnTo>
                      <a:pt x="185" y="0"/>
                    </a:lnTo>
                    <a:close/>
                  </a:path>
                </a:pathLst>
              </a:custGeom>
              <a:solidFill>
                <a:srgbClr val="0072BD"/>
              </a:solidFill>
              <a:ln w="38100">
                <a:solidFill>
                  <a:srgbClr val="000000"/>
                </a:solidFill>
                <a:round/>
                <a:headEnd/>
                <a:tailEnd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ko-KR" altLang="en-US" sz="1400" b="0" i="0" u="none" strike="noStrike" kern="0" cap="none" spc="0" normalizeH="0" baseline="0" noProof="0">
                  <a:ln>
                    <a:noFill/>
                  </a:ln>
                  <a:solidFill>
                    <a:sysClr val="windowText" lastClr="000000"/>
                  </a:solidFill>
                  <a:effectLst/>
                  <a:uLnTx/>
                  <a:uFillTx/>
                </a:endParaRPr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04807" y="3704383"/>
                <a:ext cx="770896" cy="74180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ko-KR" altLang="en-US" sz="2800" b="1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rPr>
                  <a:t>④</a:t>
                </a:r>
              </a:p>
            </p:txBody>
          </p:sp>
        </p:grpSp>
        <p:sp>
          <p:nvSpPr>
            <p:cNvPr id="34" name="오른쪽 화살표 33"/>
            <p:cNvSpPr/>
            <p:nvPr/>
          </p:nvSpPr>
          <p:spPr>
            <a:xfrm>
              <a:off x="5487931" y="1569392"/>
              <a:ext cx="1506439" cy="600311"/>
            </a:xfrm>
            <a:prstGeom prst="rightArrow">
              <a:avLst/>
            </a:prstGeom>
            <a:solidFill>
              <a:srgbClr val="FFBBAA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5" name="오른쪽 화살표 34"/>
            <p:cNvSpPr/>
            <p:nvPr/>
          </p:nvSpPr>
          <p:spPr>
            <a:xfrm>
              <a:off x="5487931" y="4688298"/>
              <a:ext cx="1506439" cy="600311"/>
            </a:xfrm>
            <a:prstGeom prst="rightArrow">
              <a:avLst/>
            </a:prstGeom>
            <a:solidFill>
              <a:srgbClr val="CAFFCA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6" name="직사각형 35"/>
            <p:cNvSpPr/>
            <p:nvPr/>
          </p:nvSpPr>
          <p:spPr>
            <a:xfrm>
              <a:off x="5003110" y="1093282"/>
              <a:ext cx="2450785" cy="476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Fourier Analysis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37" name="직사각형 36"/>
            <p:cNvSpPr/>
            <p:nvPr/>
          </p:nvSpPr>
          <p:spPr>
            <a:xfrm>
              <a:off x="5187159" y="4212190"/>
              <a:ext cx="2097484" cy="47602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b="0" i="0" u="none" strike="noStrike" kern="0" cap="none" spc="0" normalizeH="0" baseline="0" noProof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re-Synthesize</a:t>
              </a:r>
              <a:endParaRPr kumimoji="0" lang="ko-KR" altLang="en-US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38" name="곱셈 기호 37"/>
            <p:cNvSpPr/>
            <p:nvPr/>
          </p:nvSpPr>
          <p:spPr>
            <a:xfrm>
              <a:off x="3114769" y="4505995"/>
              <a:ext cx="914400" cy="914400"/>
            </a:xfrm>
            <a:prstGeom prst="mathMultiply">
              <a:avLst>
                <a:gd name="adj1" fmla="val 13996"/>
              </a:avLst>
            </a:prstGeom>
            <a:solidFill>
              <a:srgbClr val="FFBBAA">
                <a:lumMod val="75000"/>
              </a:srgbClr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39" name="오른쪽 화살표 32">
              <a:extLst>
                <a:ext uri="{FF2B5EF4-FFF2-40B4-BE49-F238E27FC236}">
                  <a16:creationId xmlns:a16="http://schemas.microsoft.com/office/drawing/2014/main" id="{20EAAA32-0729-4EE1-89E6-6423CAADCFCE}"/>
                </a:ext>
              </a:extLst>
            </p:cNvPr>
            <p:cNvSpPr/>
            <p:nvPr/>
          </p:nvSpPr>
          <p:spPr>
            <a:xfrm rot="8440121">
              <a:off x="5531472" y="3048058"/>
              <a:ext cx="1506439" cy="600311"/>
            </a:xfrm>
            <a:prstGeom prst="rightArrow">
              <a:avLst/>
            </a:prstGeom>
            <a:solidFill>
              <a:srgbClr val="B0D5F7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0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9843752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01E9A5B-DBD9-5FD1-C097-5621BFBB5D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382" y="1133657"/>
            <a:ext cx="8541236" cy="4590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7928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38388"/>
            <a:ext cx="7400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208131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1538" y="2338388"/>
            <a:ext cx="7400925" cy="21812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275B6-71E8-2245-C393-98A69FFD98CA}"/>
                  </a:ext>
                </a:extLst>
              </p:cNvPr>
              <p:cNvSpPr txBox="1"/>
              <p:nvPr/>
            </p:nvSpPr>
            <p:spPr>
              <a:xfrm>
                <a:off x="2368327" y="2276872"/>
                <a:ext cx="4644285" cy="369332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Spectral representation with coefficient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50275B6-71E8-2245-C393-98A69FFD98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368327" y="2276872"/>
                <a:ext cx="4644285" cy="369332"/>
              </a:xfrm>
              <a:prstGeom prst="rect">
                <a:avLst/>
              </a:prstGeom>
              <a:blipFill>
                <a:blip r:embed="rId3"/>
                <a:stretch>
                  <a:fillRect l="-1183"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90686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41829351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33513"/>
            <a:ext cx="96488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15431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72D8BE0B-58FD-401C-B932-A94FFABB31E0}"/>
              </a:ext>
            </a:extLst>
          </p:cNvPr>
          <p:cNvSpPr>
            <a:spLocks/>
          </p:cNvSpPr>
          <p:nvPr/>
        </p:nvSpPr>
        <p:spPr bwMode="auto">
          <a:xfrm>
            <a:off x="6954827" y="1128082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3B3A92CF-0FE3-4BEB-8285-93B4A7682DE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87560" y="2397357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C6137AD6-C6AF-43EE-89FF-BB1D3F14704F}"/>
              </a:ext>
            </a:extLst>
          </p:cNvPr>
          <p:cNvSpPr>
            <a:spLocks/>
          </p:cNvSpPr>
          <p:nvPr/>
        </p:nvSpPr>
        <p:spPr bwMode="auto">
          <a:xfrm>
            <a:off x="6413155" y="1215970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C065596F-0803-4D84-8FB7-0161CABE0B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07312" y="2596875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D3C48E06-7EE4-4301-9FDC-B27FB1A2378E}"/>
              </a:ext>
            </a:extLst>
          </p:cNvPr>
          <p:cNvSpPr>
            <a:spLocks/>
          </p:cNvSpPr>
          <p:nvPr/>
        </p:nvSpPr>
        <p:spPr bwMode="auto">
          <a:xfrm>
            <a:off x="3087310" y="2331666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D877E072-D4C2-4D4C-B60F-B967A051BB49}"/>
              </a:ext>
            </a:extLst>
          </p:cNvPr>
          <p:cNvSpPr>
            <a:spLocks/>
          </p:cNvSpPr>
          <p:nvPr/>
        </p:nvSpPr>
        <p:spPr bwMode="auto">
          <a:xfrm>
            <a:off x="1669899" y="1486105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24E9AB2B-75D4-4CB7-BBC3-E7F30D50A7A5}"/>
              </a:ext>
            </a:extLst>
          </p:cNvPr>
          <p:cNvSpPr>
            <a:spLocks/>
          </p:cNvSpPr>
          <p:nvPr/>
        </p:nvSpPr>
        <p:spPr bwMode="auto">
          <a:xfrm>
            <a:off x="4134821" y="1887272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E4E8B1D1-A02B-4350-B532-8B7040EB95EF}"/>
              </a:ext>
            </a:extLst>
          </p:cNvPr>
          <p:cNvSpPr>
            <a:spLocks/>
          </p:cNvSpPr>
          <p:nvPr/>
        </p:nvSpPr>
        <p:spPr bwMode="auto">
          <a:xfrm>
            <a:off x="2004785" y="2310278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B764814D-982A-4FED-A792-70276BF29230}"/>
              </a:ext>
            </a:extLst>
          </p:cNvPr>
          <p:cNvSpPr>
            <a:spLocks/>
          </p:cNvSpPr>
          <p:nvPr/>
        </p:nvSpPr>
        <p:spPr bwMode="auto">
          <a:xfrm>
            <a:off x="5160544" y="1101002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F2643904-6F1E-4FB5-BE4A-5AD286F38F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48364" y="1309725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995A0C64-F545-4464-9C4D-64D7FFB4C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56972" y="2303227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81B6B18C-C96D-48E9-93D2-976348A2024E}"/>
              </a:ext>
            </a:extLst>
          </p:cNvPr>
          <p:cNvSpPr>
            <a:spLocks/>
          </p:cNvSpPr>
          <p:nvPr/>
        </p:nvSpPr>
        <p:spPr bwMode="auto">
          <a:xfrm>
            <a:off x="6626706" y="1945107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026930EC-C6CA-4174-8CC4-48E731CF9DA7}"/>
              </a:ext>
            </a:extLst>
          </p:cNvPr>
          <p:cNvSpPr>
            <a:spLocks/>
          </p:cNvSpPr>
          <p:nvPr/>
        </p:nvSpPr>
        <p:spPr bwMode="auto">
          <a:xfrm>
            <a:off x="3480600" y="1149471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8267AB1C-709E-4E63-9F52-CF96D583648A}"/>
              </a:ext>
            </a:extLst>
          </p:cNvPr>
          <p:cNvSpPr>
            <a:spLocks/>
          </p:cNvSpPr>
          <p:nvPr/>
        </p:nvSpPr>
        <p:spPr bwMode="auto">
          <a:xfrm>
            <a:off x="7606163" y="1569672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133B9366-046E-4F3E-B26D-60F9F39744A7}"/>
              </a:ext>
            </a:extLst>
          </p:cNvPr>
          <p:cNvSpPr>
            <a:spLocks/>
          </p:cNvSpPr>
          <p:nvPr/>
        </p:nvSpPr>
        <p:spPr bwMode="auto">
          <a:xfrm>
            <a:off x="6034439" y="1776837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3BA86CD3-33D5-496A-A87C-6F797AEF6C34}"/>
              </a:ext>
            </a:extLst>
          </p:cNvPr>
          <p:cNvSpPr>
            <a:spLocks/>
          </p:cNvSpPr>
          <p:nvPr/>
        </p:nvSpPr>
        <p:spPr bwMode="auto">
          <a:xfrm>
            <a:off x="1229459" y="2502661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1D3F373E-76CE-4251-AA77-89903CF6F80B}"/>
              </a:ext>
            </a:extLst>
          </p:cNvPr>
          <p:cNvSpPr>
            <a:spLocks/>
          </p:cNvSpPr>
          <p:nvPr/>
        </p:nvSpPr>
        <p:spPr bwMode="auto">
          <a:xfrm>
            <a:off x="1001815" y="1100733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0BFBD5F7-FDFE-4E0D-8EAD-8725E50945A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4716" y="1878473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00FE118F-A128-43E1-B915-4233ABF0DA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04306" y="2074333"/>
            <a:ext cx="353863" cy="352760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1C315738-2EE9-4661-82AC-72F12CA2083E}"/>
              </a:ext>
            </a:extLst>
          </p:cNvPr>
          <p:cNvSpPr>
            <a:spLocks/>
          </p:cNvSpPr>
          <p:nvPr/>
        </p:nvSpPr>
        <p:spPr bwMode="auto">
          <a:xfrm>
            <a:off x="2731576" y="1443328"/>
            <a:ext cx="533650" cy="46297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F409F906-5AF2-4FAE-AD97-B1B10C245C54}"/>
              </a:ext>
            </a:extLst>
          </p:cNvPr>
          <p:cNvSpPr>
            <a:spLocks/>
          </p:cNvSpPr>
          <p:nvPr/>
        </p:nvSpPr>
        <p:spPr bwMode="auto">
          <a:xfrm>
            <a:off x="5427368" y="2063500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43720255-5EA5-4055-90DF-92B5EAFD816C}"/>
              </a:ext>
            </a:extLst>
          </p:cNvPr>
          <p:cNvSpPr>
            <a:spLocks/>
          </p:cNvSpPr>
          <p:nvPr/>
        </p:nvSpPr>
        <p:spPr bwMode="auto">
          <a:xfrm>
            <a:off x="4345830" y="2563155"/>
            <a:ext cx="440440" cy="420201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래픽 931" descr="서류 상자 보관 윤곽선">
            <a:extLst>
              <a:ext uri="{FF2B5EF4-FFF2-40B4-BE49-F238E27FC236}">
                <a16:creationId xmlns:a16="http://schemas.microsoft.com/office/drawing/2014/main" id="{71416E67-183F-4ED7-963C-E691BA26CAC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001815" y="4358888"/>
            <a:ext cx="1622947" cy="1622947"/>
          </a:xfrm>
          <a:prstGeom prst="rect">
            <a:avLst/>
          </a:prstGeom>
        </p:spPr>
      </p:pic>
      <p:pic>
        <p:nvPicPr>
          <p:cNvPr id="27" name="그래픽 932" descr="서류 상자 보관 윤곽선">
            <a:extLst>
              <a:ext uri="{FF2B5EF4-FFF2-40B4-BE49-F238E27FC236}">
                <a16:creationId xmlns:a16="http://schemas.microsoft.com/office/drawing/2014/main" id="{FA49E88C-B89B-447D-98CE-EC461BE51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71303" y="4358888"/>
            <a:ext cx="1622947" cy="1622947"/>
          </a:xfrm>
          <a:prstGeom prst="rect">
            <a:avLst/>
          </a:prstGeom>
        </p:spPr>
      </p:pic>
      <p:pic>
        <p:nvPicPr>
          <p:cNvPr id="28" name="그래픽 933" descr="서류 상자 보관 윤곽선">
            <a:extLst>
              <a:ext uri="{FF2B5EF4-FFF2-40B4-BE49-F238E27FC236}">
                <a16:creationId xmlns:a16="http://schemas.microsoft.com/office/drawing/2014/main" id="{31FBA3B5-7A2F-4D82-81A7-238F4CB886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740792" y="4358888"/>
            <a:ext cx="1622947" cy="1622947"/>
          </a:xfrm>
          <a:prstGeom prst="rect">
            <a:avLst/>
          </a:prstGeom>
        </p:spPr>
      </p:pic>
      <p:sp>
        <p:nvSpPr>
          <p:cNvPr id="29" name="자유형: 도형 946">
            <a:extLst>
              <a:ext uri="{FF2B5EF4-FFF2-40B4-BE49-F238E27FC236}">
                <a16:creationId xmlns:a16="http://schemas.microsoft.com/office/drawing/2014/main" id="{8EFBFFFE-AD9B-43FF-945F-8168D8233583}"/>
              </a:ext>
            </a:extLst>
          </p:cNvPr>
          <p:cNvSpPr/>
          <p:nvPr/>
        </p:nvSpPr>
        <p:spPr>
          <a:xfrm>
            <a:off x="4417946" y="3357452"/>
            <a:ext cx="533871" cy="1035167"/>
          </a:xfrm>
          <a:custGeom>
            <a:avLst/>
            <a:gdLst>
              <a:gd name="connsiteX0" fmla="*/ 288424 w 304566"/>
              <a:gd name="connsiteY0" fmla="*/ 431416 h 590548"/>
              <a:gd name="connsiteX1" fmla="*/ 161970 w 304566"/>
              <a:gd name="connsiteY1" fmla="*/ 557870 h 590548"/>
              <a:gd name="connsiteX2" fmla="*/ 161836 w 304566"/>
              <a:gd name="connsiteY2" fmla="*/ 557869 h 590548"/>
              <a:gd name="connsiteX3" fmla="*/ 161808 w 304566"/>
              <a:gd name="connsiteY3" fmla="*/ 557803 h 590548"/>
              <a:gd name="connsiteX4" fmla="*/ 161808 w 304566"/>
              <a:gd name="connsiteY4" fmla="*/ 9525 h 590548"/>
              <a:gd name="connsiteX5" fmla="*/ 152283 w 304566"/>
              <a:gd name="connsiteY5" fmla="*/ 0 h 590548"/>
              <a:gd name="connsiteX6" fmla="*/ 142758 w 304566"/>
              <a:gd name="connsiteY6" fmla="*/ 9525 h 590548"/>
              <a:gd name="connsiteX7" fmla="*/ 142758 w 304566"/>
              <a:gd name="connsiteY7" fmla="*/ 557803 h 590548"/>
              <a:gd name="connsiteX8" fmla="*/ 142662 w 304566"/>
              <a:gd name="connsiteY8" fmla="*/ 557897 h 590548"/>
              <a:gd name="connsiteX9" fmla="*/ 142596 w 304566"/>
              <a:gd name="connsiteY9" fmla="*/ 557870 h 590548"/>
              <a:gd name="connsiteX10" fmla="*/ 16142 w 304566"/>
              <a:gd name="connsiteY10" fmla="*/ 431416 h 590548"/>
              <a:gd name="connsiteX11" fmla="*/ 2674 w 304566"/>
              <a:gd name="connsiteY11" fmla="*/ 431650 h 590548"/>
              <a:gd name="connsiteX12" fmla="*/ 2674 w 304566"/>
              <a:gd name="connsiteY12" fmla="*/ 444884 h 590548"/>
              <a:gd name="connsiteX13" fmla="*/ 145549 w 304566"/>
              <a:gd name="connsiteY13" fmla="*/ 587759 h 590548"/>
              <a:gd name="connsiteX14" fmla="*/ 159017 w 304566"/>
              <a:gd name="connsiteY14" fmla="*/ 587759 h 590548"/>
              <a:gd name="connsiteX15" fmla="*/ 301892 w 304566"/>
              <a:gd name="connsiteY15" fmla="*/ 444884 h 590548"/>
              <a:gd name="connsiteX16" fmla="*/ 301658 w 304566"/>
              <a:gd name="connsiteY16" fmla="*/ 431416 h 590548"/>
              <a:gd name="connsiteX17" fmla="*/ 288424 w 304566"/>
              <a:gd name="connsiteY17" fmla="*/ 431416 h 59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566" h="590548">
                <a:moveTo>
                  <a:pt x="288424" y="431416"/>
                </a:moveTo>
                <a:lnTo>
                  <a:pt x="161970" y="557870"/>
                </a:lnTo>
                <a:cubicBezTo>
                  <a:pt x="161933" y="557907"/>
                  <a:pt x="161872" y="557906"/>
                  <a:pt x="161836" y="557869"/>
                </a:cubicBezTo>
                <a:cubicBezTo>
                  <a:pt x="161819" y="557851"/>
                  <a:pt x="161808" y="557828"/>
                  <a:pt x="161808" y="557803"/>
                </a:cubicBezTo>
                <a:lnTo>
                  <a:pt x="161808" y="9525"/>
                </a:lnTo>
                <a:cubicBezTo>
                  <a:pt x="161808" y="4264"/>
                  <a:pt x="157544" y="0"/>
                  <a:pt x="152283" y="0"/>
                </a:cubicBezTo>
                <a:cubicBezTo>
                  <a:pt x="147022" y="0"/>
                  <a:pt x="142758" y="4264"/>
                  <a:pt x="142758" y="9525"/>
                </a:cubicBezTo>
                <a:lnTo>
                  <a:pt x="142758" y="557803"/>
                </a:lnTo>
                <a:cubicBezTo>
                  <a:pt x="142757" y="557855"/>
                  <a:pt x="142714" y="557897"/>
                  <a:pt x="142662" y="557897"/>
                </a:cubicBezTo>
                <a:cubicBezTo>
                  <a:pt x="142637" y="557896"/>
                  <a:pt x="142613" y="557887"/>
                  <a:pt x="142596" y="557870"/>
                </a:cubicBezTo>
                <a:lnTo>
                  <a:pt x="16142" y="431416"/>
                </a:lnTo>
                <a:cubicBezTo>
                  <a:pt x="12358" y="427761"/>
                  <a:pt x="6329" y="427866"/>
                  <a:pt x="2674" y="431650"/>
                </a:cubicBezTo>
                <a:cubicBezTo>
                  <a:pt x="-891" y="435341"/>
                  <a:pt x="-891" y="441193"/>
                  <a:pt x="2674" y="444884"/>
                </a:cubicBezTo>
                <a:lnTo>
                  <a:pt x="145549" y="587759"/>
                </a:lnTo>
                <a:cubicBezTo>
                  <a:pt x="149268" y="591478"/>
                  <a:pt x="155298" y="591478"/>
                  <a:pt x="159017" y="587759"/>
                </a:cubicBezTo>
                <a:lnTo>
                  <a:pt x="301892" y="444884"/>
                </a:lnTo>
                <a:cubicBezTo>
                  <a:pt x="305547" y="441100"/>
                  <a:pt x="305442" y="435071"/>
                  <a:pt x="301658" y="431416"/>
                </a:cubicBezTo>
                <a:cubicBezTo>
                  <a:pt x="297967" y="427851"/>
                  <a:pt x="292115" y="427851"/>
                  <a:pt x="288424" y="43141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pic>
        <p:nvPicPr>
          <p:cNvPr id="30" name="그래픽 943" descr="뒤로 윤곽선">
            <a:extLst>
              <a:ext uri="{FF2B5EF4-FFF2-40B4-BE49-F238E27FC236}">
                <a16:creationId xmlns:a16="http://schemas.microsoft.com/office/drawing/2014/main" id="{1DDD8457-D91E-470F-8321-40614D91F1DC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98416">
            <a:off x="1409162" y="3210706"/>
            <a:ext cx="1302212" cy="1302212"/>
          </a:xfrm>
          <a:prstGeom prst="rect">
            <a:avLst/>
          </a:prstGeom>
        </p:spPr>
      </p:pic>
      <p:pic>
        <p:nvPicPr>
          <p:cNvPr id="31" name="그래픽 947" descr="뒤로 윤곽선">
            <a:extLst>
              <a:ext uri="{FF2B5EF4-FFF2-40B4-BE49-F238E27FC236}">
                <a16:creationId xmlns:a16="http://schemas.microsoft.com/office/drawing/2014/main" id="{09640B48-4BA8-44E5-95B1-20A2EE4F1E7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1584" flipH="1">
            <a:off x="6680246" y="3129475"/>
            <a:ext cx="1302212" cy="1302212"/>
          </a:xfrm>
          <a:prstGeom prst="rect">
            <a:avLst/>
          </a:prstGeom>
        </p:spPr>
      </p:pic>
      <p:sp>
        <p:nvSpPr>
          <p:cNvPr id="32" name="Oval 7">
            <a:extLst>
              <a:ext uri="{FF2B5EF4-FFF2-40B4-BE49-F238E27FC236}">
                <a16:creationId xmlns:a16="http://schemas.microsoft.com/office/drawing/2014/main" id="{C92FBE61-068F-4DBC-A47F-610F35C4C2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375" y="5339200"/>
            <a:ext cx="515582" cy="513971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3" name="Freeform 5">
            <a:extLst>
              <a:ext uri="{FF2B5EF4-FFF2-40B4-BE49-F238E27FC236}">
                <a16:creationId xmlns:a16="http://schemas.microsoft.com/office/drawing/2014/main" id="{362AF586-D6CB-4CAF-AAD8-5A633E040E8A}"/>
              </a:ext>
            </a:extLst>
          </p:cNvPr>
          <p:cNvSpPr>
            <a:spLocks/>
          </p:cNvSpPr>
          <p:nvPr/>
        </p:nvSpPr>
        <p:spPr bwMode="auto">
          <a:xfrm>
            <a:off x="1475293" y="5266700"/>
            <a:ext cx="675990" cy="586470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4" name="Freeform 9">
            <a:extLst>
              <a:ext uri="{FF2B5EF4-FFF2-40B4-BE49-F238E27FC236}">
                <a16:creationId xmlns:a16="http://schemas.microsoft.com/office/drawing/2014/main" id="{272754E5-560F-42EA-839B-7A0552F6EA6F}"/>
              </a:ext>
            </a:extLst>
          </p:cNvPr>
          <p:cNvSpPr>
            <a:spLocks/>
          </p:cNvSpPr>
          <p:nvPr/>
        </p:nvSpPr>
        <p:spPr bwMode="auto">
          <a:xfrm>
            <a:off x="7229631" y="5200126"/>
            <a:ext cx="645270" cy="615616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35107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252413" y="1433513"/>
            <a:ext cx="9648826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E4181F54-1D9C-AFDB-167A-9400A865AF7A}"/>
              </a:ext>
            </a:extLst>
          </p:cNvPr>
          <p:cNvSpPr txBox="1"/>
          <p:nvPr/>
        </p:nvSpPr>
        <p:spPr>
          <a:xfrm>
            <a:off x="2170038" y="1331476"/>
            <a:ext cx="5138266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dirty="0"/>
              <a:t>Fourier coefficients(spectrum) of pulse function</a:t>
            </a:r>
          </a:p>
        </p:txBody>
      </p:sp>
    </p:spTree>
    <p:extLst>
      <p:ext uri="{BB962C8B-B14F-4D97-AF65-F5344CB8AC3E}">
        <p14:creationId xmlns:p14="http://schemas.microsoft.com/office/powerpoint/2010/main" val="52386629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6941089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9763" y="1433513"/>
            <a:ext cx="5324475" cy="3990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91203FF-2E07-7049-84D6-A8E7CC135D56}"/>
              </a:ext>
            </a:extLst>
          </p:cNvPr>
          <p:cNvSpPr txBox="1"/>
          <p:nvPr/>
        </p:nvSpPr>
        <p:spPr>
          <a:xfrm>
            <a:off x="3914403" y="1331476"/>
            <a:ext cx="1519968" cy="369332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sinc function</a:t>
            </a:r>
          </a:p>
        </p:txBody>
      </p:sp>
    </p:spTree>
    <p:extLst>
      <p:ext uri="{BB962C8B-B14F-4D97-AF65-F5344CB8AC3E}">
        <p14:creationId xmlns:p14="http://schemas.microsoft.com/office/powerpoint/2010/main" val="25881392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5">
            <a:extLst>
              <a:ext uri="{FF2B5EF4-FFF2-40B4-BE49-F238E27FC236}">
                <a16:creationId xmlns:a16="http://schemas.microsoft.com/office/drawing/2014/main" id="{5E4619CA-CAF3-4C25-801D-4CB1F9C3F271}"/>
              </a:ext>
            </a:extLst>
          </p:cNvPr>
          <p:cNvSpPr>
            <a:spLocks/>
          </p:cNvSpPr>
          <p:nvPr/>
        </p:nvSpPr>
        <p:spPr bwMode="auto">
          <a:xfrm>
            <a:off x="7636301" y="594886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8C97BD8-15C5-4BFC-A4A5-10688DD859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98444" y="1316288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6" name="Freeform 9">
            <a:extLst>
              <a:ext uri="{FF2B5EF4-FFF2-40B4-BE49-F238E27FC236}">
                <a16:creationId xmlns:a16="http://schemas.microsoft.com/office/drawing/2014/main" id="{B37B3A5A-FC65-4DC4-9E5C-53577C2E2324}"/>
              </a:ext>
            </a:extLst>
          </p:cNvPr>
          <p:cNvSpPr>
            <a:spLocks/>
          </p:cNvSpPr>
          <p:nvPr/>
        </p:nvSpPr>
        <p:spPr bwMode="auto">
          <a:xfrm>
            <a:off x="6492647" y="594886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A5CFD31C-526A-4D95-B693-44778C978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502718" y="2078330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8" name="Freeform 9">
            <a:extLst>
              <a:ext uri="{FF2B5EF4-FFF2-40B4-BE49-F238E27FC236}">
                <a16:creationId xmlns:a16="http://schemas.microsoft.com/office/drawing/2014/main" id="{CA20A032-42E6-4831-B9EB-9707C07F8F04}"/>
              </a:ext>
            </a:extLst>
          </p:cNvPr>
          <p:cNvSpPr>
            <a:spLocks/>
          </p:cNvSpPr>
          <p:nvPr/>
        </p:nvSpPr>
        <p:spPr bwMode="auto">
          <a:xfrm>
            <a:off x="2971634" y="1766083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9" name="Freeform 9">
            <a:extLst>
              <a:ext uri="{FF2B5EF4-FFF2-40B4-BE49-F238E27FC236}">
                <a16:creationId xmlns:a16="http://schemas.microsoft.com/office/drawing/2014/main" id="{E95A59B7-8F6E-4754-ADE3-6EFBF9593D06}"/>
              </a:ext>
            </a:extLst>
          </p:cNvPr>
          <p:cNvSpPr>
            <a:spLocks/>
          </p:cNvSpPr>
          <p:nvPr/>
        </p:nvSpPr>
        <p:spPr bwMode="auto">
          <a:xfrm>
            <a:off x="1681018" y="827507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0" name="Freeform 5">
            <a:extLst>
              <a:ext uri="{FF2B5EF4-FFF2-40B4-BE49-F238E27FC236}">
                <a16:creationId xmlns:a16="http://schemas.microsoft.com/office/drawing/2014/main" id="{67005F17-1E5E-4F69-A7F2-9607AB8464BF}"/>
              </a:ext>
            </a:extLst>
          </p:cNvPr>
          <p:cNvSpPr>
            <a:spLocks/>
          </p:cNvSpPr>
          <p:nvPr/>
        </p:nvSpPr>
        <p:spPr bwMode="auto">
          <a:xfrm>
            <a:off x="3580396" y="1214722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1" name="Freeform 5">
            <a:extLst>
              <a:ext uri="{FF2B5EF4-FFF2-40B4-BE49-F238E27FC236}">
                <a16:creationId xmlns:a16="http://schemas.microsoft.com/office/drawing/2014/main" id="{1E62CAC0-6936-40A3-98F8-F6F8C836DCA6}"/>
              </a:ext>
            </a:extLst>
          </p:cNvPr>
          <p:cNvSpPr>
            <a:spLocks/>
          </p:cNvSpPr>
          <p:nvPr/>
        </p:nvSpPr>
        <p:spPr bwMode="auto">
          <a:xfrm>
            <a:off x="1763951" y="1576035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2" name="Freeform 5">
            <a:extLst>
              <a:ext uri="{FF2B5EF4-FFF2-40B4-BE49-F238E27FC236}">
                <a16:creationId xmlns:a16="http://schemas.microsoft.com/office/drawing/2014/main" id="{06705D3A-A7EB-491B-AB6E-D891B354E011}"/>
              </a:ext>
            </a:extLst>
          </p:cNvPr>
          <p:cNvSpPr>
            <a:spLocks/>
          </p:cNvSpPr>
          <p:nvPr/>
        </p:nvSpPr>
        <p:spPr bwMode="auto">
          <a:xfrm>
            <a:off x="5061618" y="569932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3" name="Oval 7">
            <a:extLst>
              <a:ext uri="{FF2B5EF4-FFF2-40B4-BE49-F238E27FC236}">
                <a16:creationId xmlns:a16="http://schemas.microsoft.com/office/drawing/2014/main" id="{B674F271-CFE7-4F86-8CF8-90E20B33B22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05345" y="762270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4" name="Oval 7">
            <a:extLst>
              <a:ext uri="{FF2B5EF4-FFF2-40B4-BE49-F238E27FC236}">
                <a16:creationId xmlns:a16="http://schemas.microsoft.com/office/drawing/2014/main" id="{E9AF5FF0-388F-4102-AE31-D20FF77A86A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992000" y="2036870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5" name="Freeform 9">
            <a:extLst>
              <a:ext uri="{FF2B5EF4-FFF2-40B4-BE49-F238E27FC236}">
                <a16:creationId xmlns:a16="http://schemas.microsoft.com/office/drawing/2014/main" id="{9631BA70-BAB2-486A-A260-23B2DE3A9CE3}"/>
              </a:ext>
            </a:extLst>
          </p:cNvPr>
          <p:cNvSpPr>
            <a:spLocks/>
          </p:cNvSpPr>
          <p:nvPr/>
        </p:nvSpPr>
        <p:spPr bwMode="auto">
          <a:xfrm>
            <a:off x="7409941" y="1251137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6" name="Freeform 9">
            <a:extLst>
              <a:ext uri="{FF2B5EF4-FFF2-40B4-BE49-F238E27FC236}">
                <a16:creationId xmlns:a16="http://schemas.microsoft.com/office/drawing/2014/main" id="{95C90BBA-0BC8-4DA7-A67F-944611949069}"/>
              </a:ext>
            </a:extLst>
          </p:cNvPr>
          <p:cNvSpPr>
            <a:spLocks/>
          </p:cNvSpPr>
          <p:nvPr/>
        </p:nvSpPr>
        <p:spPr bwMode="auto">
          <a:xfrm>
            <a:off x="3513550" y="614596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7" name="Freeform 5">
            <a:extLst>
              <a:ext uri="{FF2B5EF4-FFF2-40B4-BE49-F238E27FC236}">
                <a16:creationId xmlns:a16="http://schemas.microsoft.com/office/drawing/2014/main" id="{E51BE2DF-A756-41CE-8603-81D1175312E7}"/>
              </a:ext>
            </a:extLst>
          </p:cNvPr>
          <p:cNvSpPr>
            <a:spLocks/>
          </p:cNvSpPr>
          <p:nvPr/>
        </p:nvSpPr>
        <p:spPr bwMode="auto">
          <a:xfrm>
            <a:off x="8417125" y="1229135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8" name="Freeform 5">
            <a:extLst>
              <a:ext uri="{FF2B5EF4-FFF2-40B4-BE49-F238E27FC236}">
                <a16:creationId xmlns:a16="http://schemas.microsoft.com/office/drawing/2014/main" id="{65461956-AF4D-45D9-B4D1-B24DD15E03A3}"/>
              </a:ext>
            </a:extLst>
          </p:cNvPr>
          <p:cNvSpPr>
            <a:spLocks/>
          </p:cNvSpPr>
          <p:nvPr/>
        </p:nvSpPr>
        <p:spPr bwMode="auto">
          <a:xfrm>
            <a:off x="6811432" y="1721359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19" name="Freeform 9">
            <a:extLst>
              <a:ext uri="{FF2B5EF4-FFF2-40B4-BE49-F238E27FC236}">
                <a16:creationId xmlns:a16="http://schemas.microsoft.com/office/drawing/2014/main" id="{76E66176-76A6-4DC1-A0EB-3B1211F408E9}"/>
              </a:ext>
            </a:extLst>
          </p:cNvPr>
          <p:cNvSpPr>
            <a:spLocks/>
          </p:cNvSpPr>
          <p:nvPr/>
        </p:nvSpPr>
        <p:spPr bwMode="auto">
          <a:xfrm>
            <a:off x="986257" y="1905492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0" name="Freeform 5">
            <a:extLst>
              <a:ext uri="{FF2B5EF4-FFF2-40B4-BE49-F238E27FC236}">
                <a16:creationId xmlns:a16="http://schemas.microsoft.com/office/drawing/2014/main" id="{F37C0FA3-AFE1-466E-9E33-2E2FED901F67}"/>
              </a:ext>
            </a:extLst>
          </p:cNvPr>
          <p:cNvSpPr>
            <a:spLocks/>
          </p:cNvSpPr>
          <p:nvPr/>
        </p:nvSpPr>
        <p:spPr bwMode="auto">
          <a:xfrm>
            <a:off x="441837" y="507652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1" name="Oval 7">
            <a:extLst>
              <a:ext uri="{FF2B5EF4-FFF2-40B4-BE49-F238E27FC236}">
                <a16:creationId xmlns:a16="http://schemas.microsoft.com/office/drawing/2014/main" id="{821908B7-50F1-404A-8FC6-CFB20535E77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3524" y="1321169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2" name="Oval 7">
            <a:extLst>
              <a:ext uri="{FF2B5EF4-FFF2-40B4-BE49-F238E27FC236}">
                <a16:creationId xmlns:a16="http://schemas.microsoft.com/office/drawing/2014/main" id="{C9097F7B-BA44-44ED-8590-D43ED7133D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297727" y="1140241"/>
            <a:ext cx="326085" cy="325068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tx1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3" name="Freeform 5">
            <a:extLst>
              <a:ext uri="{FF2B5EF4-FFF2-40B4-BE49-F238E27FC236}">
                <a16:creationId xmlns:a16="http://schemas.microsoft.com/office/drawing/2014/main" id="{30CF6EBB-BE74-4A00-90F4-0BF0537D6723}"/>
              </a:ext>
            </a:extLst>
          </p:cNvPr>
          <p:cNvSpPr>
            <a:spLocks/>
          </p:cNvSpPr>
          <p:nvPr/>
        </p:nvSpPr>
        <p:spPr bwMode="auto">
          <a:xfrm>
            <a:off x="2738050" y="498169"/>
            <a:ext cx="491759" cy="426634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4" name="Freeform 9">
            <a:extLst>
              <a:ext uri="{FF2B5EF4-FFF2-40B4-BE49-F238E27FC236}">
                <a16:creationId xmlns:a16="http://schemas.microsoft.com/office/drawing/2014/main" id="{84A333C1-6FC4-478F-B0FD-5C1BB1ABF2C7}"/>
              </a:ext>
            </a:extLst>
          </p:cNvPr>
          <p:cNvSpPr>
            <a:spLocks/>
          </p:cNvSpPr>
          <p:nvPr/>
        </p:nvSpPr>
        <p:spPr bwMode="auto">
          <a:xfrm>
            <a:off x="4779823" y="1340018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25" name="Freeform 9">
            <a:extLst>
              <a:ext uri="{FF2B5EF4-FFF2-40B4-BE49-F238E27FC236}">
                <a16:creationId xmlns:a16="http://schemas.microsoft.com/office/drawing/2014/main" id="{F13081CA-8E1D-4377-AE4C-7A5A38F30F97}"/>
              </a:ext>
            </a:extLst>
          </p:cNvPr>
          <p:cNvSpPr>
            <a:spLocks/>
          </p:cNvSpPr>
          <p:nvPr/>
        </p:nvSpPr>
        <p:spPr bwMode="auto">
          <a:xfrm>
            <a:off x="4000425" y="1934676"/>
            <a:ext cx="405866" cy="387215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26" name="그래픽 65" descr="서류 상자 보관 윤곽선">
            <a:extLst>
              <a:ext uri="{FF2B5EF4-FFF2-40B4-BE49-F238E27FC236}">
                <a16:creationId xmlns:a16="http://schemas.microsoft.com/office/drawing/2014/main" id="{D2DAEED6-8AC8-48DD-A911-E8E09DF627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74985" y="4567909"/>
            <a:ext cx="1791923" cy="1791922"/>
          </a:xfrm>
          <a:prstGeom prst="rect">
            <a:avLst/>
          </a:prstGeom>
        </p:spPr>
      </p:pic>
      <p:pic>
        <p:nvPicPr>
          <p:cNvPr id="27" name="그래픽 69" descr="뒤로 윤곽선">
            <a:extLst>
              <a:ext uri="{FF2B5EF4-FFF2-40B4-BE49-F238E27FC236}">
                <a16:creationId xmlns:a16="http://schemas.microsoft.com/office/drawing/2014/main" id="{7F523FAC-F5F5-4594-9593-3359D3CDB9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7098416">
            <a:off x="625821" y="2367610"/>
            <a:ext cx="1024756" cy="1024756"/>
          </a:xfrm>
          <a:prstGeom prst="rect">
            <a:avLst/>
          </a:prstGeom>
        </p:spPr>
      </p:pic>
      <p:pic>
        <p:nvPicPr>
          <p:cNvPr id="28" name="그래픽 70" descr="뒤로 윤곽선">
            <a:extLst>
              <a:ext uri="{FF2B5EF4-FFF2-40B4-BE49-F238E27FC236}">
                <a16:creationId xmlns:a16="http://schemas.microsoft.com/office/drawing/2014/main" id="{F55F75EA-EA1F-46A3-A2CA-E5D58E96090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4501584" flipH="1">
            <a:off x="7511171" y="2273815"/>
            <a:ext cx="1170163" cy="1170163"/>
          </a:xfrm>
          <a:prstGeom prst="rect">
            <a:avLst/>
          </a:prstGeom>
        </p:spPr>
      </p:pic>
      <p:sp>
        <p:nvSpPr>
          <p:cNvPr id="29" name="자유형: 도형 111">
            <a:extLst>
              <a:ext uri="{FF2B5EF4-FFF2-40B4-BE49-F238E27FC236}">
                <a16:creationId xmlns:a16="http://schemas.microsoft.com/office/drawing/2014/main" id="{421495BB-F10A-4D37-9AC6-36610BB6C335}"/>
              </a:ext>
            </a:extLst>
          </p:cNvPr>
          <p:cNvSpPr/>
          <p:nvPr/>
        </p:nvSpPr>
        <p:spPr>
          <a:xfrm>
            <a:off x="417379" y="3450199"/>
            <a:ext cx="1328444" cy="1328443"/>
          </a:xfrm>
          <a:custGeom>
            <a:avLst/>
            <a:gdLst>
              <a:gd name="connsiteX0" fmla="*/ 2131999 w 4315956"/>
              <a:gd name="connsiteY0" fmla="*/ 2788814 h 4315956"/>
              <a:gd name="connsiteX1" fmla="*/ 1608179 w 4315956"/>
              <a:gd name="connsiteY1" fmla="*/ 3697713 h 4315956"/>
              <a:gd name="connsiteX2" fmla="*/ 2655819 w 4315956"/>
              <a:gd name="connsiteY2" fmla="*/ 3697713 h 4315956"/>
              <a:gd name="connsiteX3" fmla="*/ 3434017 w 4315956"/>
              <a:gd name="connsiteY3" fmla="*/ 2373280 h 4315956"/>
              <a:gd name="connsiteX4" fmla="*/ 2910197 w 4315956"/>
              <a:gd name="connsiteY4" fmla="*/ 3282179 h 4315956"/>
              <a:gd name="connsiteX5" fmla="*/ 3957837 w 4315956"/>
              <a:gd name="connsiteY5" fmla="*/ 3282179 h 4315956"/>
              <a:gd name="connsiteX6" fmla="*/ 971869 w 4315956"/>
              <a:gd name="connsiteY6" fmla="*/ 2119447 h 4315956"/>
              <a:gd name="connsiteX7" fmla="*/ 448049 w 4315956"/>
              <a:gd name="connsiteY7" fmla="*/ 3028346 h 4315956"/>
              <a:gd name="connsiteX8" fmla="*/ 1495689 w 4315956"/>
              <a:gd name="connsiteY8" fmla="*/ 3028346 h 4315956"/>
              <a:gd name="connsiteX9" fmla="*/ 2290429 w 4315956"/>
              <a:gd name="connsiteY9" fmla="*/ 1261672 h 4315956"/>
              <a:gd name="connsiteX10" fmla="*/ 1766609 w 4315956"/>
              <a:gd name="connsiteY10" fmla="*/ 2170571 h 4315956"/>
              <a:gd name="connsiteX11" fmla="*/ 2814249 w 4315956"/>
              <a:gd name="connsiteY11" fmla="*/ 2170571 h 4315956"/>
              <a:gd name="connsiteX12" fmla="*/ 985010 w 4315956"/>
              <a:gd name="connsiteY12" fmla="*/ 538104 h 4315956"/>
              <a:gd name="connsiteX13" fmla="*/ 461190 w 4315956"/>
              <a:gd name="connsiteY13" fmla="*/ 1447003 h 4315956"/>
              <a:gd name="connsiteX14" fmla="*/ 1508830 w 4315956"/>
              <a:gd name="connsiteY14" fmla="*/ 1447003 h 4315956"/>
              <a:gd name="connsiteX15" fmla="*/ 3353032 w 4315956"/>
              <a:gd name="connsiteY15" fmla="*/ 320319 h 4315956"/>
              <a:gd name="connsiteX16" fmla="*/ 2829212 w 4315956"/>
              <a:gd name="connsiteY16" fmla="*/ 1229218 h 4315956"/>
              <a:gd name="connsiteX17" fmla="*/ 3876852 w 4315956"/>
              <a:gd name="connsiteY17" fmla="*/ 1229218 h 4315956"/>
              <a:gd name="connsiteX18" fmla="*/ 0 w 4315956"/>
              <a:gd name="connsiteY18" fmla="*/ 0 h 4315956"/>
              <a:gd name="connsiteX19" fmla="*/ 4315956 w 4315956"/>
              <a:gd name="connsiteY19" fmla="*/ 0 h 4315956"/>
              <a:gd name="connsiteX20" fmla="*/ 4315956 w 4315956"/>
              <a:gd name="connsiteY20" fmla="*/ 4315956 h 4315956"/>
              <a:gd name="connsiteX21" fmla="*/ 0 w 4315956"/>
              <a:gd name="connsiteY21" fmla="*/ 4315956 h 431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</a:cxnLst>
            <a:rect l="l" t="t" r="r" b="b"/>
            <a:pathLst>
              <a:path w="4315956" h="4315956">
                <a:moveTo>
                  <a:pt x="2131999" y="2788814"/>
                </a:moveTo>
                <a:lnTo>
                  <a:pt x="1608179" y="3697713"/>
                </a:lnTo>
                <a:lnTo>
                  <a:pt x="2655819" y="3697713"/>
                </a:lnTo>
                <a:close/>
                <a:moveTo>
                  <a:pt x="3434017" y="2373280"/>
                </a:moveTo>
                <a:lnTo>
                  <a:pt x="2910197" y="3282179"/>
                </a:lnTo>
                <a:lnTo>
                  <a:pt x="3957837" y="3282179"/>
                </a:lnTo>
                <a:close/>
                <a:moveTo>
                  <a:pt x="971869" y="2119447"/>
                </a:moveTo>
                <a:lnTo>
                  <a:pt x="448049" y="3028346"/>
                </a:lnTo>
                <a:lnTo>
                  <a:pt x="1495689" y="3028346"/>
                </a:lnTo>
                <a:close/>
                <a:moveTo>
                  <a:pt x="2290429" y="1261672"/>
                </a:moveTo>
                <a:lnTo>
                  <a:pt x="1766609" y="2170571"/>
                </a:lnTo>
                <a:lnTo>
                  <a:pt x="2814249" y="2170571"/>
                </a:lnTo>
                <a:close/>
                <a:moveTo>
                  <a:pt x="985010" y="538104"/>
                </a:moveTo>
                <a:lnTo>
                  <a:pt x="461190" y="1447003"/>
                </a:lnTo>
                <a:lnTo>
                  <a:pt x="1508830" y="1447003"/>
                </a:lnTo>
                <a:close/>
                <a:moveTo>
                  <a:pt x="3353032" y="320319"/>
                </a:moveTo>
                <a:lnTo>
                  <a:pt x="2829212" y="1229218"/>
                </a:lnTo>
                <a:lnTo>
                  <a:pt x="3876852" y="1229218"/>
                </a:lnTo>
                <a:close/>
                <a:moveTo>
                  <a:pt x="0" y="0"/>
                </a:moveTo>
                <a:lnTo>
                  <a:pt x="4315956" y="0"/>
                </a:lnTo>
                <a:lnTo>
                  <a:pt x="4315956" y="4315956"/>
                </a:lnTo>
                <a:lnTo>
                  <a:pt x="0" y="4315956"/>
                </a:lnTo>
                <a:close/>
              </a:path>
            </a:pathLst>
          </a:custGeom>
          <a:solidFill>
            <a:srgbClr val="0072BD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0" name="Freeform 5">
            <a:extLst>
              <a:ext uri="{FF2B5EF4-FFF2-40B4-BE49-F238E27FC236}">
                <a16:creationId xmlns:a16="http://schemas.microsoft.com/office/drawing/2014/main" id="{76204DC5-A2BC-4364-8F6C-8AAD51C9CDB6}"/>
              </a:ext>
            </a:extLst>
          </p:cNvPr>
          <p:cNvSpPr>
            <a:spLocks/>
          </p:cNvSpPr>
          <p:nvPr/>
        </p:nvSpPr>
        <p:spPr bwMode="auto">
          <a:xfrm>
            <a:off x="723566" y="5516932"/>
            <a:ext cx="694762" cy="602755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1" name="그래픽 67" descr="서류 상자 보관 윤곽선">
            <a:extLst>
              <a:ext uri="{FF2B5EF4-FFF2-40B4-BE49-F238E27FC236}">
                <a16:creationId xmlns:a16="http://schemas.microsoft.com/office/drawing/2014/main" id="{4ECF89A1-DB50-4424-8B16-C7B9C325CA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365635" y="4567909"/>
            <a:ext cx="1791923" cy="1791922"/>
          </a:xfrm>
          <a:prstGeom prst="rect">
            <a:avLst/>
          </a:prstGeom>
        </p:spPr>
      </p:pic>
      <p:sp>
        <p:nvSpPr>
          <p:cNvPr id="32" name="Freeform 9">
            <a:extLst>
              <a:ext uri="{FF2B5EF4-FFF2-40B4-BE49-F238E27FC236}">
                <a16:creationId xmlns:a16="http://schemas.microsoft.com/office/drawing/2014/main" id="{E310F9DF-7BD9-4444-BCDB-4C8532A5D977}"/>
              </a:ext>
            </a:extLst>
          </p:cNvPr>
          <p:cNvSpPr>
            <a:spLocks/>
          </p:cNvSpPr>
          <p:nvPr/>
        </p:nvSpPr>
        <p:spPr bwMode="auto">
          <a:xfrm>
            <a:off x="7905370" y="5496733"/>
            <a:ext cx="712453" cy="679712"/>
          </a:xfrm>
          <a:custGeom>
            <a:avLst/>
            <a:gdLst>
              <a:gd name="T0" fmla="*/ 0 w 457"/>
              <a:gd name="T1" fmla="*/ 167 h 436"/>
              <a:gd name="T2" fmla="*/ 172 w 457"/>
              <a:gd name="T3" fmla="*/ 167 h 436"/>
              <a:gd name="T4" fmla="*/ 228 w 457"/>
              <a:gd name="T5" fmla="*/ 0 h 436"/>
              <a:gd name="T6" fmla="*/ 285 w 457"/>
              <a:gd name="T7" fmla="*/ 167 h 436"/>
              <a:gd name="T8" fmla="*/ 457 w 457"/>
              <a:gd name="T9" fmla="*/ 167 h 436"/>
              <a:gd name="T10" fmla="*/ 320 w 457"/>
              <a:gd name="T11" fmla="*/ 271 h 436"/>
              <a:gd name="T12" fmla="*/ 370 w 457"/>
              <a:gd name="T13" fmla="*/ 436 h 436"/>
              <a:gd name="T14" fmla="*/ 228 w 457"/>
              <a:gd name="T15" fmla="*/ 337 h 436"/>
              <a:gd name="T16" fmla="*/ 87 w 457"/>
              <a:gd name="T17" fmla="*/ 436 h 436"/>
              <a:gd name="T18" fmla="*/ 137 w 457"/>
              <a:gd name="T19" fmla="*/ 271 h 436"/>
              <a:gd name="T20" fmla="*/ 0 w 457"/>
              <a:gd name="T21" fmla="*/ 167 h 436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</a:cxnLst>
            <a:rect l="0" t="0" r="r" b="b"/>
            <a:pathLst>
              <a:path w="457" h="436">
                <a:moveTo>
                  <a:pt x="0" y="167"/>
                </a:moveTo>
                <a:lnTo>
                  <a:pt x="172" y="167"/>
                </a:lnTo>
                <a:lnTo>
                  <a:pt x="228" y="0"/>
                </a:lnTo>
                <a:lnTo>
                  <a:pt x="285" y="167"/>
                </a:lnTo>
                <a:lnTo>
                  <a:pt x="457" y="167"/>
                </a:lnTo>
                <a:lnTo>
                  <a:pt x="320" y="271"/>
                </a:lnTo>
                <a:lnTo>
                  <a:pt x="370" y="436"/>
                </a:lnTo>
                <a:lnTo>
                  <a:pt x="228" y="337"/>
                </a:lnTo>
                <a:lnTo>
                  <a:pt x="87" y="436"/>
                </a:lnTo>
                <a:lnTo>
                  <a:pt x="137" y="271"/>
                </a:lnTo>
                <a:lnTo>
                  <a:pt x="0" y="167"/>
                </a:lnTo>
                <a:close/>
              </a:path>
            </a:pathLst>
          </a:custGeom>
          <a:solidFill>
            <a:srgbClr val="EDB120"/>
          </a:solidFill>
          <a:ln w="38100">
            <a:solidFill>
              <a:srgbClr val="000000"/>
            </a:solidFill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pic>
        <p:nvPicPr>
          <p:cNvPr id="33" name="그래픽 66" descr="서류 상자 보관 윤곽선">
            <a:extLst>
              <a:ext uri="{FF2B5EF4-FFF2-40B4-BE49-F238E27FC236}">
                <a16:creationId xmlns:a16="http://schemas.microsoft.com/office/drawing/2014/main" id="{E01A2DD1-2287-4BF2-9DC8-161F1C935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826275" y="4567909"/>
            <a:ext cx="1791923" cy="1791922"/>
          </a:xfrm>
          <a:prstGeom prst="rect">
            <a:avLst/>
          </a:prstGeom>
        </p:spPr>
      </p:pic>
      <p:sp>
        <p:nvSpPr>
          <p:cNvPr id="34" name="자유형: 도형 68">
            <a:extLst>
              <a:ext uri="{FF2B5EF4-FFF2-40B4-BE49-F238E27FC236}">
                <a16:creationId xmlns:a16="http://schemas.microsoft.com/office/drawing/2014/main" id="{36FF522A-592F-4B5C-AAB0-3E21546A6290}"/>
              </a:ext>
            </a:extLst>
          </p:cNvPr>
          <p:cNvSpPr/>
          <p:nvPr/>
        </p:nvSpPr>
        <p:spPr>
          <a:xfrm>
            <a:off x="4427508" y="2495772"/>
            <a:ext cx="589456" cy="795861"/>
          </a:xfrm>
          <a:custGeom>
            <a:avLst/>
            <a:gdLst>
              <a:gd name="connsiteX0" fmla="*/ 288424 w 304566"/>
              <a:gd name="connsiteY0" fmla="*/ 431416 h 590548"/>
              <a:gd name="connsiteX1" fmla="*/ 161970 w 304566"/>
              <a:gd name="connsiteY1" fmla="*/ 557870 h 590548"/>
              <a:gd name="connsiteX2" fmla="*/ 161836 w 304566"/>
              <a:gd name="connsiteY2" fmla="*/ 557869 h 590548"/>
              <a:gd name="connsiteX3" fmla="*/ 161808 w 304566"/>
              <a:gd name="connsiteY3" fmla="*/ 557803 h 590548"/>
              <a:gd name="connsiteX4" fmla="*/ 161808 w 304566"/>
              <a:gd name="connsiteY4" fmla="*/ 9525 h 590548"/>
              <a:gd name="connsiteX5" fmla="*/ 152283 w 304566"/>
              <a:gd name="connsiteY5" fmla="*/ 0 h 590548"/>
              <a:gd name="connsiteX6" fmla="*/ 142758 w 304566"/>
              <a:gd name="connsiteY6" fmla="*/ 9525 h 590548"/>
              <a:gd name="connsiteX7" fmla="*/ 142758 w 304566"/>
              <a:gd name="connsiteY7" fmla="*/ 557803 h 590548"/>
              <a:gd name="connsiteX8" fmla="*/ 142662 w 304566"/>
              <a:gd name="connsiteY8" fmla="*/ 557897 h 590548"/>
              <a:gd name="connsiteX9" fmla="*/ 142596 w 304566"/>
              <a:gd name="connsiteY9" fmla="*/ 557870 h 590548"/>
              <a:gd name="connsiteX10" fmla="*/ 16142 w 304566"/>
              <a:gd name="connsiteY10" fmla="*/ 431416 h 590548"/>
              <a:gd name="connsiteX11" fmla="*/ 2674 w 304566"/>
              <a:gd name="connsiteY11" fmla="*/ 431650 h 590548"/>
              <a:gd name="connsiteX12" fmla="*/ 2674 w 304566"/>
              <a:gd name="connsiteY12" fmla="*/ 444884 h 590548"/>
              <a:gd name="connsiteX13" fmla="*/ 145549 w 304566"/>
              <a:gd name="connsiteY13" fmla="*/ 587759 h 590548"/>
              <a:gd name="connsiteX14" fmla="*/ 159017 w 304566"/>
              <a:gd name="connsiteY14" fmla="*/ 587759 h 590548"/>
              <a:gd name="connsiteX15" fmla="*/ 301892 w 304566"/>
              <a:gd name="connsiteY15" fmla="*/ 444884 h 590548"/>
              <a:gd name="connsiteX16" fmla="*/ 301658 w 304566"/>
              <a:gd name="connsiteY16" fmla="*/ 431416 h 590548"/>
              <a:gd name="connsiteX17" fmla="*/ 288424 w 304566"/>
              <a:gd name="connsiteY17" fmla="*/ 431416 h 59054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304566" h="590548">
                <a:moveTo>
                  <a:pt x="288424" y="431416"/>
                </a:moveTo>
                <a:lnTo>
                  <a:pt x="161970" y="557870"/>
                </a:lnTo>
                <a:cubicBezTo>
                  <a:pt x="161933" y="557907"/>
                  <a:pt x="161872" y="557906"/>
                  <a:pt x="161836" y="557869"/>
                </a:cubicBezTo>
                <a:cubicBezTo>
                  <a:pt x="161819" y="557851"/>
                  <a:pt x="161808" y="557828"/>
                  <a:pt x="161808" y="557803"/>
                </a:cubicBezTo>
                <a:lnTo>
                  <a:pt x="161808" y="9525"/>
                </a:lnTo>
                <a:cubicBezTo>
                  <a:pt x="161808" y="4264"/>
                  <a:pt x="157544" y="0"/>
                  <a:pt x="152283" y="0"/>
                </a:cubicBezTo>
                <a:cubicBezTo>
                  <a:pt x="147022" y="0"/>
                  <a:pt x="142758" y="4264"/>
                  <a:pt x="142758" y="9525"/>
                </a:cubicBezTo>
                <a:lnTo>
                  <a:pt x="142758" y="557803"/>
                </a:lnTo>
                <a:cubicBezTo>
                  <a:pt x="142757" y="557855"/>
                  <a:pt x="142714" y="557897"/>
                  <a:pt x="142662" y="557897"/>
                </a:cubicBezTo>
                <a:cubicBezTo>
                  <a:pt x="142637" y="557896"/>
                  <a:pt x="142613" y="557887"/>
                  <a:pt x="142596" y="557870"/>
                </a:cubicBezTo>
                <a:lnTo>
                  <a:pt x="16142" y="431416"/>
                </a:lnTo>
                <a:cubicBezTo>
                  <a:pt x="12358" y="427761"/>
                  <a:pt x="6329" y="427866"/>
                  <a:pt x="2674" y="431650"/>
                </a:cubicBezTo>
                <a:cubicBezTo>
                  <a:pt x="-891" y="435341"/>
                  <a:pt x="-891" y="441193"/>
                  <a:pt x="2674" y="444884"/>
                </a:cubicBezTo>
                <a:lnTo>
                  <a:pt x="145549" y="587759"/>
                </a:lnTo>
                <a:cubicBezTo>
                  <a:pt x="149268" y="591478"/>
                  <a:pt x="155298" y="591478"/>
                  <a:pt x="159017" y="587759"/>
                </a:cubicBezTo>
                <a:lnTo>
                  <a:pt x="301892" y="444884"/>
                </a:lnTo>
                <a:cubicBezTo>
                  <a:pt x="305547" y="441100"/>
                  <a:pt x="305442" y="435071"/>
                  <a:pt x="301658" y="431416"/>
                </a:cubicBezTo>
                <a:cubicBezTo>
                  <a:pt x="297967" y="427851"/>
                  <a:pt x="292115" y="427851"/>
                  <a:pt x="288424" y="431416"/>
                </a:cubicBezTo>
                <a:close/>
              </a:path>
            </a:pathLst>
          </a:custGeom>
          <a:solidFill>
            <a:srgbClr val="000000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endParaRPr lang="ko-KR" altLang="en-US"/>
          </a:p>
        </p:txBody>
      </p:sp>
      <p:sp>
        <p:nvSpPr>
          <p:cNvPr id="35" name="Oval 7">
            <a:extLst>
              <a:ext uri="{FF2B5EF4-FFF2-40B4-BE49-F238E27FC236}">
                <a16:creationId xmlns:a16="http://schemas.microsoft.com/office/drawing/2014/main" id="{EA3F6A13-B1C5-4F91-9832-A7BBC7EBCE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4437605" y="5650287"/>
            <a:ext cx="569262" cy="567484"/>
          </a:xfrm>
          <a:prstGeom prst="ellipse">
            <a:avLst/>
          </a:prstGeom>
          <a:solidFill>
            <a:srgbClr val="D95319"/>
          </a:solidFill>
          <a:ln w="38100">
            <a:solidFill>
              <a:schemeClr val="bg2"/>
            </a:solidFill>
            <a:prstDash val="solid"/>
            <a:round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/>
          </a:p>
        </p:txBody>
      </p:sp>
      <p:sp>
        <p:nvSpPr>
          <p:cNvPr id="36" name="자유형: 도형 118">
            <a:extLst>
              <a:ext uri="{FF2B5EF4-FFF2-40B4-BE49-F238E27FC236}">
                <a16:creationId xmlns:a16="http://schemas.microsoft.com/office/drawing/2014/main" id="{1E2FB17E-3220-4866-B817-4C69CD6CA59D}"/>
              </a:ext>
            </a:extLst>
          </p:cNvPr>
          <p:cNvSpPr/>
          <p:nvPr/>
        </p:nvSpPr>
        <p:spPr>
          <a:xfrm>
            <a:off x="4058014" y="3450199"/>
            <a:ext cx="1328444" cy="1328443"/>
          </a:xfrm>
          <a:custGeom>
            <a:avLst/>
            <a:gdLst>
              <a:gd name="connsiteX0" fmla="*/ 2173720 w 4315956"/>
              <a:gd name="connsiteY0" fmla="*/ 3041833 h 4315956"/>
              <a:gd name="connsiteX1" fmla="*/ 1657609 w 4315956"/>
              <a:gd name="connsiteY1" fmla="*/ 3556335 h 4315956"/>
              <a:gd name="connsiteX2" fmla="*/ 2173720 w 4315956"/>
              <a:gd name="connsiteY2" fmla="*/ 4070837 h 4315956"/>
              <a:gd name="connsiteX3" fmla="*/ 2689831 w 4315956"/>
              <a:gd name="connsiteY3" fmla="*/ 3556335 h 4315956"/>
              <a:gd name="connsiteX4" fmla="*/ 2173720 w 4315956"/>
              <a:gd name="connsiteY4" fmla="*/ 3041833 h 4315956"/>
              <a:gd name="connsiteX5" fmla="*/ 3453095 w 4315956"/>
              <a:gd name="connsiteY5" fmla="*/ 2366519 h 4315956"/>
              <a:gd name="connsiteX6" fmla="*/ 2936984 w 4315956"/>
              <a:gd name="connsiteY6" fmla="*/ 2881021 h 4315956"/>
              <a:gd name="connsiteX7" fmla="*/ 3453095 w 4315956"/>
              <a:gd name="connsiteY7" fmla="*/ 3395523 h 4315956"/>
              <a:gd name="connsiteX8" fmla="*/ 3969206 w 4315956"/>
              <a:gd name="connsiteY8" fmla="*/ 2881021 h 4315956"/>
              <a:gd name="connsiteX9" fmla="*/ 3453095 w 4315956"/>
              <a:gd name="connsiteY9" fmla="*/ 2366519 h 4315956"/>
              <a:gd name="connsiteX10" fmla="*/ 862862 w 4315956"/>
              <a:gd name="connsiteY10" fmla="*/ 2366519 h 4315956"/>
              <a:gd name="connsiteX11" fmla="*/ 346751 w 4315956"/>
              <a:gd name="connsiteY11" fmla="*/ 2881021 h 4315956"/>
              <a:gd name="connsiteX12" fmla="*/ 862862 w 4315956"/>
              <a:gd name="connsiteY12" fmla="*/ 3395523 h 4315956"/>
              <a:gd name="connsiteX13" fmla="*/ 1378973 w 4315956"/>
              <a:gd name="connsiteY13" fmla="*/ 2881021 h 4315956"/>
              <a:gd name="connsiteX14" fmla="*/ 862862 w 4315956"/>
              <a:gd name="connsiteY14" fmla="*/ 2366519 h 4315956"/>
              <a:gd name="connsiteX15" fmla="*/ 2173720 w 4315956"/>
              <a:gd name="connsiteY15" fmla="*/ 1643476 h 4315956"/>
              <a:gd name="connsiteX16" fmla="*/ 1657609 w 4315956"/>
              <a:gd name="connsiteY16" fmla="*/ 2157978 h 4315956"/>
              <a:gd name="connsiteX17" fmla="*/ 2173720 w 4315956"/>
              <a:gd name="connsiteY17" fmla="*/ 2672480 h 4315956"/>
              <a:gd name="connsiteX18" fmla="*/ 2689831 w 4315956"/>
              <a:gd name="connsiteY18" fmla="*/ 2157978 h 4315956"/>
              <a:gd name="connsiteX19" fmla="*/ 2173720 w 4315956"/>
              <a:gd name="connsiteY19" fmla="*/ 1643476 h 4315956"/>
              <a:gd name="connsiteX20" fmla="*/ 895658 w 4315956"/>
              <a:gd name="connsiteY20" fmla="*/ 959914 h 4315956"/>
              <a:gd name="connsiteX21" fmla="*/ 379547 w 4315956"/>
              <a:gd name="connsiteY21" fmla="*/ 1474416 h 4315956"/>
              <a:gd name="connsiteX22" fmla="*/ 895658 w 4315956"/>
              <a:gd name="connsiteY22" fmla="*/ 1988919 h 4315956"/>
              <a:gd name="connsiteX23" fmla="*/ 1411769 w 4315956"/>
              <a:gd name="connsiteY23" fmla="*/ 1474416 h 4315956"/>
              <a:gd name="connsiteX24" fmla="*/ 895658 w 4315956"/>
              <a:gd name="connsiteY24" fmla="*/ 959914 h 4315956"/>
              <a:gd name="connsiteX25" fmla="*/ 3451782 w 4315956"/>
              <a:gd name="connsiteY25" fmla="*/ 959914 h 4315956"/>
              <a:gd name="connsiteX26" fmla="*/ 2935671 w 4315956"/>
              <a:gd name="connsiteY26" fmla="*/ 1474416 h 4315956"/>
              <a:gd name="connsiteX27" fmla="*/ 3451782 w 4315956"/>
              <a:gd name="connsiteY27" fmla="*/ 1988918 h 4315956"/>
              <a:gd name="connsiteX28" fmla="*/ 3967893 w 4315956"/>
              <a:gd name="connsiteY28" fmla="*/ 1474416 h 4315956"/>
              <a:gd name="connsiteX29" fmla="*/ 3451782 w 4315956"/>
              <a:gd name="connsiteY29" fmla="*/ 959914 h 4315956"/>
              <a:gd name="connsiteX30" fmla="*/ 2173720 w 4315956"/>
              <a:gd name="connsiteY30" fmla="*/ 245119 h 4315956"/>
              <a:gd name="connsiteX31" fmla="*/ 1657609 w 4315956"/>
              <a:gd name="connsiteY31" fmla="*/ 759621 h 4315956"/>
              <a:gd name="connsiteX32" fmla="*/ 2173720 w 4315956"/>
              <a:gd name="connsiteY32" fmla="*/ 1274123 h 4315956"/>
              <a:gd name="connsiteX33" fmla="*/ 2689831 w 4315956"/>
              <a:gd name="connsiteY33" fmla="*/ 759621 h 4315956"/>
              <a:gd name="connsiteX34" fmla="*/ 2173720 w 4315956"/>
              <a:gd name="connsiteY34" fmla="*/ 245119 h 4315956"/>
              <a:gd name="connsiteX35" fmla="*/ 0 w 4315956"/>
              <a:gd name="connsiteY35" fmla="*/ 0 h 4315956"/>
              <a:gd name="connsiteX36" fmla="*/ 4315956 w 4315956"/>
              <a:gd name="connsiteY36" fmla="*/ 0 h 4315956"/>
              <a:gd name="connsiteX37" fmla="*/ 4315956 w 4315956"/>
              <a:gd name="connsiteY37" fmla="*/ 4315956 h 4315956"/>
              <a:gd name="connsiteX38" fmla="*/ 0 w 4315956"/>
              <a:gd name="connsiteY38" fmla="*/ 4315956 h 431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</a:cxnLst>
            <a:rect l="l" t="t" r="r" b="b"/>
            <a:pathLst>
              <a:path w="4315956" h="4315956">
                <a:moveTo>
                  <a:pt x="2173720" y="3041833"/>
                </a:moveTo>
                <a:cubicBezTo>
                  <a:pt x="1888680" y="3041833"/>
                  <a:pt x="1657609" y="3272183"/>
                  <a:pt x="1657609" y="3556335"/>
                </a:cubicBezTo>
                <a:cubicBezTo>
                  <a:pt x="1657609" y="3840487"/>
                  <a:pt x="1888680" y="4070837"/>
                  <a:pt x="2173720" y="4070837"/>
                </a:cubicBezTo>
                <a:cubicBezTo>
                  <a:pt x="2458760" y="4070837"/>
                  <a:pt x="2689831" y="3840487"/>
                  <a:pt x="2689831" y="3556335"/>
                </a:cubicBezTo>
                <a:cubicBezTo>
                  <a:pt x="2689831" y="3272183"/>
                  <a:pt x="2458760" y="3041833"/>
                  <a:pt x="2173720" y="3041833"/>
                </a:cubicBezTo>
                <a:close/>
                <a:moveTo>
                  <a:pt x="3453095" y="2366519"/>
                </a:moveTo>
                <a:cubicBezTo>
                  <a:pt x="3168055" y="2366519"/>
                  <a:pt x="2936984" y="2596869"/>
                  <a:pt x="2936984" y="2881021"/>
                </a:cubicBezTo>
                <a:cubicBezTo>
                  <a:pt x="2936984" y="3165173"/>
                  <a:pt x="3168055" y="3395523"/>
                  <a:pt x="3453095" y="3395523"/>
                </a:cubicBezTo>
                <a:cubicBezTo>
                  <a:pt x="3738135" y="3395523"/>
                  <a:pt x="3969206" y="3165173"/>
                  <a:pt x="3969206" y="2881021"/>
                </a:cubicBezTo>
                <a:cubicBezTo>
                  <a:pt x="3969206" y="2596869"/>
                  <a:pt x="3738135" y="2366519"/>
                  <a:pt x="3453095" y="2366519"/>
                </a:cubicBezTo>
                <a:close/>
                <a:moveTo>
                  <a:pt x="862862" y="2366519"/>
                </a:moveTo>
                <a:cubicBezTo>
                  <a:pt x="577822" y="2366519"/>
                  <a:pt x="346751" y="2596869"/>
                  <a:pt x="346751" y="2881021"/>
                </a:cubicBezTo>
                <a:cubicBezTo>
                  <a:pt x="346751" y="3165173"/>
                  <a:pt x="577822" y="3395523"/>
                  <a:pt x="862862" y="3395523"/>
                </a:cubicBezTo>
                <a:cubicBezTo>
                  <a:pt x="1147902" y="3395523"/>
                  <a:pt x="1378973" y="3165173"/>
                  <a:pt x="1378973" y="2881021"/>
                </a:cubicBezTo>
                <a:cubicBezTo>
                  <a:pt x="1378973" y="2596869"/>
                  <a:pt x="1147902" y="2366519"/>
                  <a:pt x="862862" y="2366519"/>
                </a:cubicBezTo>
                <a:close/>
                <a:moveTo>
                  <a:pt x="2173720" y="1643476"/>
                </a:moveTo>
                <a:cubicBezTo>
                  <a:pt x="1888680" y="1643476"/>
                  <a:pt x="1657609" y="1873826"/>
                  <a:pt x="1657609" y="2157978"/>
                </a:cubicBezTo>
                <a:cubicBezTo>
                  <a:pt x="1657609" y="2442130"/>
                  <a:pt x="1888680" y="2672480"/>
                  <a:pt x="2173720" y="2672480"/>
                </a:cubicBezTo>
                <a:cubicBezTo>
                  <a:pt x="2458760" y="2672480"/>
                  <a:pt x="2689831" y="2442130"/>
                  <a:pt x="2689831" y="2157978"/>
                </a:cubicBezTo>
                <a:cubicBezTo>
                  <a:pt x="2689831" y="1873826"/>
                  <a:pt x="2458760" y="1643476"/>
                  <a:pt x="2173720" y="1643476"/>
                </a:cubicBezTo>
                <a:close/>
                <a:moveTo>
                  <a:pt x="895658" y="959914"/>
                </a:moveTo>
                <a:cubicBezTo>
                  <a:pt x="610618" y="959914"/>
                  <a:pt x="379547" y="1190265"/>
                  <a:pt x="379547" y="1474416"/>
                </a:cubicBezTo>
                <a:cubicBezTo>
                  <a:pt x="379547" y="1758569"/>
                  <a:pt x="610618" y="1988919"/>
                  <a:pt x="895658" y="1988919"/>
                </a:cubicBezTo>
                <a:cubicBezTo>
                  <a:pt x="1180698" y="1988919"/>
                  <a:pt x="1411769" y="1758569"/>
                  <a:pt x="1411769" y="1474416"/>
                </a:cubicBezTo>
                <a:cubicBezTo>
                  <a:pt x="1411769" y="1190265"/>
                  <a:pt x="1180698" y="959914"/>
                  <a:pt x="895658" y="959914"/>
                </a:cubicBezTo>
                <a:close/>
                <a:moveTo>
                  <a:pt x="3451782" y="959914"/>
                </a:moveTo>
                <a:cubicBezTo>
                  <a:pt x="3166742" y="959914"/>
                  <a:pt x="2935671" y="1190264"/>
                  <a:pt x="2935671" y="1474416"/>
                </a:cubicBezTo>
                <a:cubicBezTo>
                  <a:pt x="2935671" y="1758569"/>
                  <a:pt x="3166742" y="1988918"/>
                  <a:pt x="3451782" y="1988918"/>
                </a:cubicBezTo>
                <a:cubicBezTo>
                  <a:pt x="3736822" y="1988918"/>
                  <a:pt x="3967893" y="1758569"/>
                  <a:pt x="3967893" y="1474416"/>
                </a:cubicBezTo>
                <a:cubicBezTo>
                  <a:pt x="3967893" y="1190264"/>
                  <a:pt x="3736822" y="959914"/>
                  <a:pt x="3451782" y="959914"/>
                </a:cubicBezTo>
                <a:close/>
                <a:moveTo>
                  <a:pt x="2173720" y="245119"/>
                </a:moveTo>
                <a:cubicBezTo>
                  <a:pt x="1888680" y="245119"/>
                  <a:pt x="1657609" y="475469"/>
                  <a:pt x="1657609" y="759621"/>
                </a:cubicBezTo>
                <a:cubicBezTo>
                  <a:pt x="1657609" y="1043773"/>
                  <a:pt x="1888680" y="1274123"/>
                  <a:pt x="2173720" y="1274123"/>
                </a:cubicBezTo>
                <a:cubicBezTo>
                  <a:pt x="2458760" y="1274123"/>
                  <a:pt x="2689831" y="1043773"/>
                  <a:pt x="2689831" y="759621"/>
                </a:cubicBezTo>
                <a:cubicBezTo>
                  <a:pt x="2689831" y="475469"/>
                  <a:pt x="2458760" y="245119"/>
                  <a:pt x="2173720" y="245119"/>
                </a:cubicBezTo>
                <a:close/>
                <a:moveTo>
                  <a:pt x="0" y="0"/>
                </a:moveTo>
                <a:lnTo>
                  <a:pt x="4315956" y="0"/>
                </a:lnTo>
                <a:lnTo>
                  <a:pt x="4315956" y="4315956"/>
                </a:lnTo>
                <a:lnTo>
                  <a:pt x="0" y="4315956"/>
                </a:lnTo>
                <a:close/>
              </a:path>
            </a:pathLst>
          </a:custGeom>
          <a:solidFill>
            <a:srgbClr val="D95319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  <p:sp>
        <p:nvSpPr>
          <p:cNvPr id="37" name="자유형: 도형 121">
            <a:extLst>
              <a:ext uri="{FF2B5EF4-FFF2-40B4-BE49-F238E27FC236}">
                <a16:creationId xmlns:a16="http://schemas.microsoft.com/office/drawing/2014/main" id="{33CC4794-2339-4A4E-8E44-F645BB820A2A}"/>
              </a:ext>
            </a:extLst>
          </p:cNvPr>
          <p:cNvSpPr/>
          <p:nvPr/>
        </p:nvSpPr>
        <p:spPr>
          <a:xfrm>
            <a:off x="7600244" y="3417448"/>
            <a:ext cx="1328444" cy="1328443"/>
          </a:xfrm>
          <a:custGeom>
            <a:avLst/>
            <a:gdLst>
              <a:gd name="connsiteX0" fmla="*/ 2265354 w 4315956"/>
              <a:gd name="connsiteY0" fmla="*/ 3049753 h 4315956"/>
              <a:gd name="connsiteX1" fmla="*/ 2137671 w 4315956"/>
              <a:gd name="connsiteY1" fmla="*/ 3430523 h 4315956"/>
              <a:gd name="connsiteX2" fmla="*/ 1745499 w 4315956"/>
              <a:gd name="connsiteY2" fmla="*/ 3430523 h 4315956"/>
              <a:gd name="connsiteX3" fmla="*/ 2057868 w 4315956"/>
              <a:gd name="connsiteY3" fmla="*/ 3667649 h 4315956"/>
              <a:gd name="connsiteX4" fmla="*/ 1943865 w 4315956"/>
              <a:gd name="connsiteY4" fmla="*/ 4043859 h 4315956"/>
              <a:gd name="connsiteX5" fmla="*/ 2265354 w 4315956"/>
              <a:gd name="connsiteY5" fmla="*/ 3818133 h 4315956"/>
              <a:gd name="connsiteX6" fmla="*/ 2589123 w 4315956"/>
              <a:gd name="connsiteY6" fmla="*/ 4043859 h 4315956"/>
              <a:gd name="connsiteX7" fmla="*/ 2475119 w 4315956"/>
              <a:gd name="connsiteY7" fmla="*/ 3667649 h 4315956"/>
              <a:gd name="connsiteX8" fmla="*/ 2787488 w 4315956"/>
              <a:gd name="connsiteY8" fmla="*/ 3430523 h 4315956"/>
              <a:gd name="connsiteX9" fmla="*/ 2395317 w 4315956"/>
              <a:gd name="connsiteY9" fmla="*/ 3430523 h 4315956"/>
              <a:gd name="connsiteX10" fmla="*/ 1044763 w 4315956"/>
              <a:gd name="connsiteY10" fmla="*/ 2756066 h 4315956"/>
              <a:gd name="connsiteX11" fmla="*/ 917079 w 4315956"/>
              <a:gd name="connsiteY11" fmla="*/ 3136836 h 4315956"/>
              <a:gd name="connsiteX12" fmla="*/ 524908 w 4315956"/>
              <a:gd name="connsiteY12" fmla="*/ 3136836 h 4315956"/>
              <a:gd name="connsiteX13" fmla="*/ 837277 w 4315956"/>
              <a:gd name="connsiteY13" fmla="*/ 3373962 h 4315956"/>
              <a:gd name="connsiteX14" fmla="*/ 723274 w 4315956"/>
              <a:gd name="connsiteY14" fmla="*/ 3750172 h 4315956"/>
              <a:gd name="connsiteX15" fmla="*/ 1044763 w 4315956"/>
              <a:gd name="connsiteY15" fmla="*/ 3524446 h 4315956"/>
              <a:gd name="connsiteX16" fmla="*/ 1368532 w 4315956"/>
              <a:gd name="connsiteY16" fmla="*/ 3750172 h 4315956"/>
              <a:gd name="connsiteX17" fmla="*/ 1254528 w 4315956"/>
              <a:gd name="connsiteY17" fmla="*/ 3373962 h 4315956"/>
              <a:gd name="connsiteX18" fmla="*/ 1566897 w 4315956"/>
              <a:gd name="connsiteY18" fmla="*/ 3136836 h 4315956"/>
              <a:gd name="connsiteX19" fmla="*/ 1174726 w 4315956"/>
              <a:gd name="connsiteY19" fmla="*/ 3136836 h 4315956"/>
              <a:gd name="connsiteX20" fmla="*/ 3440531 w 4315956"/>
              <a:gd name="connsiteY20" fmla="*/ 2591898 h 4315956"/>
              <a:gd name="connsiteX21" fmla="*/ 3312847 w 4315956"/>
              <a:gd name="connsiteY21" fmla="*/ 2972668 h 4315956"/>
              <a:gd name="connsiteX22" fmla="*/ 2920676 w 4315956"/>
              <a:gd name="connsiteY22" fmla="*/ 2972668 h 4315956"/>
              <a:gd name="connsiteX23" fmla="*/ 3233045 w 4315956"/>
              <a:gd name="connsiteY23" fmla="*/ 3209794 h 4315956"/>
              <a:gd name="connsiteX24" fmla="*/ 3119042 w 4315956"/>
              <a:gd name="connsiteY24" fmla="*/ 3586004 h 4315956"/>
              <a:gd name="connsiteX25" fmla="*/ 3440531 w 4315956"/>
              <a:gd name="connsiteY25" fmla="*/ 3360278 h 4315956"/>
              <a:gd name="connsiteX26" fmla="*/ 3764300 w 4315956"/>
              <a:gd name="connsiteY26" fmla="*/ 3586004 h 4315956"/>
              <a:gd name="connsiteX27" fmla="*/ 3650296 w 4315956"/>
              <a:gd name="connsiteY27" fmla="*/ 3209794 h 4315956"/>
              <a:gd name="connsiteX28" fmla="*/ 3962665 w 4315956"/>
              <a:gd name="connsiteY28" fmla="*/ 2972668 h 4315956"/>
              <a:gd name="connsiteX29" fmla="*/ 3570494 w 4315956"/>
              <a:gd name="connsiteY29" fmla="*/ 2972668 h 4315956"/>
              <a:gd name="connsiteX30" fmla="*/ 2109912 w 4315956"/>
              <a:gd name="connsiteY30" fmla="*/ 1615253 h 4315956"/>
              <a:gd name="connsiteX31" fmla="*/ 1982228 w 4315956"/>
              <a:gd name="connsiteY31" fmla="*/ 1996023 h 4315956"/>
              <a:gd name="connsiteX32" fmla="*/ 1590057 w 4315956"/>
              <a:gd name="connsiteY32" fmla="*/ 1996023 h 4315956"/>
              <a:gd name="connsiteX33" fmla="*/ 1902426 w 4315956"/>
              <a:gd name="connsiteY33" fmla="*/ 2233149 h 4315956"/>
              <a:gd name="connsiteX34" fmla="*/ 1788423 w 4315956"/>
              <a:gd name="connsiteY34" fmla="*/ 2609359 h 4315956"/>
              <a:gd name="connsiteX35" fmla="*/ 2109912 w 4315956"/>
              <a:gd name="connsiteY35" fmla="*/ 2383633 h 4315956"/>
              <a:gd name="connsiteX36" fmla="*/ 2433681 w 4315956"/>
              <a:gd name="connsiteY36" fmla="*/ 2609359 h 4315956"/>
              <a:gd name="connsiteX37" fmla="*/ 2319677 w 4315956"/>
              <a:gd name="connsiteY37" fmla="*/ 2233149 h 4315956"/>
              <a:gd name="connsiteX38" fmla="*/ 2632046 w 4315956"/>
              <a:gd name="connsiteY38" fmla="*/ 1996023 h 4315956"/>
              <a:gd name="connsiteX39" fmla="*/ 2239875 w 4315956"/>
              <a:gd name="connsiteY39" fmla="*/ 1996023 h 4315956"/>
              <a:gd name="connsiteX40" fmla="*/ 757657 w 4315956"/>
              <a:gd name="connsiteY40" fmla="*/ 1575930 h 4315956"/>
              <a:gd name="connsiteX41" fmla="*/ 629973 w 4315956"/>
              <a:gd name="connsiteY41" fmla="*/ 1956700 h 4315956"/>
              <a:gd name="connsiteX42" fmla="*/ 237802 w 4315956"/>
              <a:gd name="connsiteY42" fmla="*/ 1956700 h 4315956"/>
              <a:gd name="connsiteX43" fmla="*/ 550171 w 4315956"/>
              <a:gd name="connsiteY43" fmla="*/ 2193826 h 4315956"/>
              <a:gd name="connsiteX44" fmla="*/ 436168 w 4315956"/>
              <a:gd name="connsiteY44" fmla="*/ 2570036 h 4315956"/>
              <a:gd name="connsiteX45" fmla="*/ 757657 w 4315956"/>
              <a:gd name="connsiteY45" fmla="*/ 2344310 h 4315956"/>
              <a:gd name="connsiteX46" fmla="*/ 1081426 w 4315956"/>
              <a:gd name="connsiteY46" fmla="*/ 2570036 h 4315956"/>
              <a:gd name="connsiteX47" fmla="*/ 967422 w 4315956"/>
              <a:gd name="connsiteY47" fmla="*/ 2193826 h 4315956"/>
              <a:gd name="connsiteX48" fmla="*/ 1279791 w 4315956"/>
              <a:gd name="connsiteY48" fmla="*/ 1956700 h 4315956"/>
              <a:gd name="connsiteX49" fmla="*/ 887620 w 4315956"/>
              <a:gd name="connsiteY49" fmla="*/ 1956700 h 4315956"/>
              <a:gd name="connsiteX50" fmla="*/ 3556020 w 4315956"/>
              <a:gd name="connsiteY50" fmla="*/ 1343449 h 4315956"/>
              <a:gd name="connsiteX51" fmla="*/ 3428336 w 4315956"/>
              <a:gd name="connsiteY51" fmla="*/ 1724219 h 4315956"/>
              <a:gd name="connsiteX52" fmla="*/ 3036165 w 4315956"/>
              <a:gd name="connsiteY52" fmla="*/ 1724219 h 4315956"/>
              <a:gd name="connsiteX53" fmla="*/ 3348534 w 4315956"/>
              <a:gd name="connsiteY53" fmla="*/ 1961345 h 4315956"/>
              <a:gd name="connsiteX54" fmla="*/ 3234531 w 4315956"/>
              <a:gd name="connsiteY54" fmla="*/ 2337555 h 4315956"/>
              <a:gd name="connsiteX55" fmla="*/ 3556020 w 4315956"/>
              <a:gd name="connsiteY55" fmla="*/ 2111829 h 4315956"/>
              <a:gd name="connsiteX56" fmla="*/ 3879788 w 4315956"/>
              <a:gd name="connsiteY56" fmla="*/ 2337555 h 4315956"/>
              <a:gd name="connsiteX57" fmla="*/ 3765785 w 4315956"/>
              <a:gd name="connsiteY57" fmla="*/ 1961345 h 4315956"/>
              <a:gd name="connsiteX58" fmla="*/ 4078154 w 4315956"/>
              <a:gd name="connsiteY58" fmla="*/ 1724219 h 4315956"/>
              <a:gd name="connsiteX59" fmla="*/ 3685983 w 4315956"/>
              <a:gd name="connsiteY59" fmla="*/ 1724219 h 4315956"/>
              <a:gd name="connsiteX60" fmla="*/ 1420055 w 4315956"/>
              <a:gd name="connsiteY60" fmla="*/ 347313 h 4315956"/>
              <a:gd name="connsiteX61" fmla="*/ 1292371 w 4315956"/>
              <a:gd name="connsiteY61" fmla="*/ 728083 h 4315956"/>
              <a:gd name="connsiteX62" fmla="*/ 900200 w 4315956"/>
              <a:gd name="connsiteY62" fmla="*/ 728083 h 4315956"/>
              <a:gd name="connsiteX63" fmla="*/ 1212569 w 4315956"/>
              <a:gd name="connsiteY63" fmla="*/ 965209 h 4315956"/>
              <a:gd name="connsiteX64" fmla="*/ 1098566 w 4315956"/>
              <a:gd name="connsiteY64" fmla="*/ 1341419 h 4315956"/>
              <a:gd name="connsiteX65" fmla="*/ 1420055 w 4315956"/>
              <a:gd name="connsiteY65" fmla="*/ 1115693 h 4315956"/>
              <a:gd name="connsiteX66" fmla="*/ 1743824 w 4315956"/>
              <a:gd name="connsiteY66" fmla="*/ 1341419 h 4315956"/>
              <a:gd name="connsiteX67" fmla="*/ 1629820 w 4315956"/>
              <a:gd name="connsiteY67" fmla="*/ 965209 h 4315956"/>
              <a:gd name="connsiteX68" fmla="*/ 1942189 w 4315956"/>
              <a:gd name="connsiteY68" fmla="*/ 728083 h 4315956"/>
              <a:gd name="connsiteX69" fmla="*/ 1550018 w 4315956"/>
              <a:gd name="connsiteY69" fmla="*/ 728083 h 4315956"/>
              <a:gd name="connsiteX70" fmla="*/ 2786348 w 4315956"/>
              <a:gd name="connsiteY70" fmla="*/ 272097 h 4315956"/>
              <a:gd name="connsiteX71" fmla="*/ 2658664 w 4315956"/>
              <a:gd name="connsiteY71" fmla="*/ 652867 h 4315956"/>
              <a:gd name="connsiteX72" fmla="*/ 2266493 w 4315956"/>
              <a:gd name="connsiteY72" fmla="*/ 652867 h 4315956"/>
              <a:gd name="connsiteX73" fmla="*/ 2578862 w 4315956"/>
              <a:gd name="connsiteY73" fmla="*/ 889993 h 4315956"/>
              <a:gd name="connsiteX74" fmla="*/ 2464859 w 4315956"/>
              <a:gd name="connsiteY74" fmla="*/ 1266203 h 4315956"/>
              <a:gd name="connsiteX75" fmla="*/ 2786348 w 4315956"/>
              <a:gd name="connsiteY75" fmla="*/ 1040477 h 4315956"/>
              <a:gd name="connsiteX76" fmla="*/ 3110117 w 4315956"/>
              <a:gd name="connsiteY76" fmla="*/ 1266203 h 4315956"/>
              <a:gd name="connsiteX77" fmla="*/ 2996113 w 4315956"/>
              <a:gd name="connsiteY77" fmla="*/ 889993 h 4315956"/>
              <a:gd name="connsiteX78" fmla="*/ 3308482 w 4315956"/>
              <a:gd name="connsiteY78" fmla="*/ 652867 h 4315956"/>
              <a:gd name="connsiteX79" fmla="*/ 2916311 w 4315956"/>
              <a:gd name="connsiteY79" fmla="*/ 652867 h 4315956"/>
              <a:gd name="connsiteX80" fmla="*/ 0 w 4315956"/>
              <a:gd name="connsiteY80" fmla="*/ 0 h 4315956"/>
              <a:gd name="connsiteX81" fmla="*/ 4315956 w 4315956"/>
              <a:gd name="connsiteY81" fmla="*/ 0 h 4315956"/>
              <a:gd name="connsiteX82" fmla="*/ 4315956 w 4315956"/>
              <a:gd name="connsiteY82" fmla="*/ 4315956 h 4315956"/>
              <a:gd name="connsiteX83" fmla="*/ 0 w 4315956"/>
              <a:gd name="connsiteY83" fmla="*/ 4315956 h 431595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</a:cxnLst>
            <a:rect l="l" t="t" r="r" b="b"/>
            <a:pathLst>
              <a:path w="4315956" h="4315956">
                <a:moveTo>
                  <a:pt x="2265354" y="3049753"/>
                </a:moveTo>
                <a:lnTo>
                  <a:pt x="2137671" y="3430523"/>
                </a:lnTo>
                <a:lnTo>
                  <a:pt x="1745499" y="3430523"/>
                </a:lnTo>
                <a:lnTo>
                  <a:pt x="2057868" y="3667649"/>
                </a:lnTo>
                <a:lnTo>
                  <a:pt x="1943865" y="4043859"/>
                </a:lnTo>
                <a:lnTo>
                  <a:pt x="2265354" y="3818133"/>
                </a:lnTo>
                <a:lnTo>
                  <a:pt x="2589123" y="4043859"/>
                </a:lnTo>
                <a:lnTo>
                  <a:pt x="2475119" y="3667649"/>
                </a:lnTo>
                <a:lnTo>
                  <a:pt x="2787488" y="3430523"/>
                </a:lnTo>
                <a:lnTo>
                  <a:pt x="2395317" y="3430523"/>
                </a:lnTo>
                <a:close/>
                <a:moveTo>
                  <a:pt x="1044763" y="2756066"/>
                </a:moveTo>
                <a:lnTo>
                  <a:pt x="917079" y="3136836"/>
                </a:lnTo>
                <a:lnTo>
                  <a:pt x="524908" y="3136836"/>
                </a:lnTo>
                <a:lnTo>
                  <a:pt x="837277" y="3373962"/>
                </a:lnTo>
                <a:lnTo>
                  <a:pt x="723274" y="3750172"/>
                </a:lnTo>
                <a:lnTo>
                  <a:pt x="1044763" y="3524446"/>
                </a:lnTo>
                <a:lnTo>
                  <a:pt x="1368532" y="3750172"/>
                </a:lnTo>
                <a:lnTo>
                  <a:pt x="1254528" y="3373962"/>
                </a:lnTo>
                <a:lnTo>
                  <a:pt x="1566897" y="3136836"/>
                </a:lnTo>
                <a:lnTo>
                  <a:pt x="1174726" y="3136836"/>
                </a:lnTo>
                <a:close/>
                <a:moveTo>
                  <a:pt x="3440531" y="2591898"/>
                </a:moveTo>
                <a:lnTo>
                  <a:pt x="3312847" y="2972668"/>
                </a:lnTo>
                <a:lnTo>
                  <a:pt x="2920676" y="2972668"/>
                </a:lnTo>
                <a:lnTo>
                  <a:pt x="3233045" y="3209794"/>
                </a:lnTo>
                <a:lnTo>
                  <a:pt x="3119042" y="3586004"/>
                </a:lnTo>
                <a:lnTo>
                  <a:pt x="3440531" y="3360278"/>
                </a:lnTo>
                <a:lnTo>
                  <a:pt x="3764300" y="3586004"/>
                </a:lnTo>
                <a:lnTo>
                  <a:pt x="3650296" y="3209794"/>
                </a:lnTo>
                <a:lnTo>
                  <a:pt x="3962665" y="2972668"/>
                </a:lnTo>
                <a:lnTo>
                  <a:pt x="3570494" y="2972668"/>
                </a:lnTo>
                <a:close/>
                <a:moveTo>
                  <a:pt x="2109912" y="1615253"/>
                </a:moveTo>
                <a:lnTo>
                  <a:pt x="1982228" y="1996023"/>
                </a:lnTo>
                <a:lnTo>
                  <a:pt x="1590057" y="1996023"/>
                </a:lnTo>
                <a:lnTo>
                  <a:pt x="1902426" y="2233149"/>
                </a:lnTo>
                <a:lnTo>
                  <a:pt x="1788423" y="2609359"/>
                </a:lnTo>
                <a:lnTo>
                  <a:pt x="2109912" y="2383633"/>
                </a:lnTo>
                <a:lnTo>
                  <a:pt x="2433681" y="2609359"/>
                </a:lnTo>
                <a:lnTo>
                  <a:pt x="2319677" y="2233149"/>
                </a:lnTo>
                <a:lnTo>
                  <a:pt x="2632046" y="1996023"/>
                </a:lnTo>
                <a:lnTo>
                  <a:pt x="2239875" y="1996023"/>
                </a:lnTo>
                <a:close/>
                <a:moveTo>
                  <a:pt x="757657" y="1575930"/>
                </a:moveTo>
                <a:lnTo>
                  <a:pt x="629973" y="1956700"/>
                </a:lnTo>
                <a:lnTo>
                  <a:pt x="237802" y="1956700"/>
                </a:lnTo>
                <a:lnTo>
                  <a:pt x="550171" y="2193826"/>
                </a:lnTo>
                <a:lnTo>
                  <a:pt x="436168" y="2570036"/>
                </a:lnTo>
                <a:lnTo>
                  <a:pt x="757657" y="2344310"/>
                </a:lnTo>
                <a:lnTo>
                  <a:pt x="1081426" y="2570036"/>
                </a:lnTo>
                <a:lnTo>
                  <a:pt x="967422" y="2193826"/>
                </a:lnTo>
                <a:lnTo>
                  <a:pt x="1279791" y="1956700"/>
                </a:lnTo>
                <a:lnTo>
                  <a:pt x="887620" y="1956700"/>
                </a:lnTo>
                <a:close/>
                <a:moveTo>
                  <a:pt x="3556020" y="1343449"/>
                </a:moveTo>
                <a:lnTo>
                  <a:pt x="3428336" y="1724219"/>
                </a:lnTo>
                <a:lnTo>
                  <a:pt x="3036165" y="1724219"/>
                </a:lnTo>
                <a:lnTo>
                  <a:pt x="3348534" y="1961345"/>
                </a:lnTo>
                <a:lnTo>
                  <a:pt x="3234531" y="2337555"/>
                </a:lnTo>
                <a:lnTo>
                  <a:pt x="3556020" y="2111829"/>
                </a:lnTo>
                <a:lnTo>
                  <a:pt x="3879788" y="2337555"/>
                </a:lnTo>
                <a:lnTo>
                  <a:pt x="3765785" y="1961345"/>
                </a:lnTo>
                <a:lnTo>
                  <a:pt x="4078154" y="1724219"/>
                </a:lnTo>
                <a:lnTo>
                  <a:pt x="3685983" y="1724219"/>
                </a:lnTo>
                <a:close/>
                <a:moveTo>
                  <a:pt x="1420055" y="347313"/>
                </a:moveTo>
                <a:lnTo>
                  <a:pt x="1292371" y="728083"/>
                </a:lnTo>
                <a:lnTo>
                  <a:pt x="900200" y="728083"/>
                </a:lnTo>
                <a:lnTo>
                  <a:pt x="1212569" y="965209"/>
                </a:lnTo>
                <a:lnTo>
                  <a:pt x="1098566" y="1341419"/>
                </a:lnTo>
                <a:lnTo>
                  <a:pt x="1420055" y="1115693"/>
                </a:lnTo>
                <a:lnTo>
                  <a:pt x="1743824" y="1341419"/>
                </a:lnTo>
                <a:lnTo>
                  <a:pt x="1629820" y="965209"/>
                </a:lnTo>
                <a:lnTo>
                  <a:pt x="1942189" y="728083"/>
                </a:lnTo>
                <a:lnTo>
                  <a:pt x="1550018" y="728083"/>
                </a:lnTo>
                <a:close/>
                <a:moveTo>
                  <a:pt x="2786348" y="272097"/>
                </a:moveTo>
                <a:lnTo>
                  <a:pt x="2658664" y="652867"/>
                </a:lnTo>
                <a:lnTo>
                  <a:pt x="2266493" y="652867"/>
                </a:lnTo>
                <a:lnTo>
                  <a:pt x="2578862" y="889993"/>
                </a:lnTo>
                <a:lnTo>
                  <a:pt x="2464859" y="1266203"/>
                </a:lnTo>
                <a:lnTo>
                  <a:pt x="2786348" y="1040477"/>
                </a:lnTo>
                <a:lnTo>
                  <a:pt x="3110117" y="1266203"/>
                </a:lnTo>
                <a:lnTo>
                  <a:pt x="2996113" y="889993"/>
                </a:lnTo>
                <a:lnTo>
                  <a:pt x="3308482" y="652867"/>
                </a:lnTo>
                <a:lnTo>
                  <a:pt x="2916311" y="652867"/>
                </a:lnTo>
                <a:close/>
                <a:moveTo>
                  <a:pt x="0" y="0"/>
                </a:moveTo>
                <a:lnTo>
                  <a:pt x="4315956" y="0"/>
                </a:lnTo>
                <a:lnTo>
                  <a:pt x="4315956" y="4315956"/>
                </a:lnTo>
                <a:lnTo>
                  <a:pt x="0" y="4315956"/>
                </a:lnTo>
                <a:close/>
              </a:path>
            </a:pathLst>
          </a:custGeom>
          <a:solidFill>
            <a:srgbClr val="EDB120"/>
          </a:solidFill>
          <a:ln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269714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627651" y="1236991"/>
            <a:ext cx="7888698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푸리에 분석</a:t>
            </a: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	</a:t>
            </a:r>
            <a:r>
              <a:rPr kumimoji="0" lang="ko-KR" altLang="en-US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시간에 대한 함수를 주파수 성분으로 분해하는 분석</a:t>
            </a:r>
          </a:p>
        </p:txBody>
      </p:sp>
      <p:grpSp>
        <p:nvGrpSpPr>
          <p:cNvPr id="21" name="그룹 20"/>
          <p:cNvGrpSpPr/>
          <p:nvPr/>
        </p:nvGrpSpPr>
        <p:grpSpPr>
          <a:xfrm>
            <a:off x="4253343" y="2064384"/>
            <a:ext cx="2838937" cy="32789"/>
            <a:chOff x="5654219" y="1575775"/>
            <a:chExt cx="4325258" cy="44519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654220" y="1575775"/>
              <a:ext cx="4325257" cy="0"/>
            </a:xfrm>
            <a:prstGeom prst="line">
              <a:avLst/>
            </a:prstGeom>
            <a:noFill/>
            <a:ln w="19050" cap="flat" cmpd="sng" algn="ctr">
              <a:solidFill>
                <a:srgbClr val="FFBBAA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>
            <a:xfrm>
              <a:off x="5654219" y="1620294"/>
              <a:ext cx="4325257" cy="0"/>
            </a:xfrm>
            <a:prstGeom prst="line">
              <a:avLst/>
            </a:prstGeom>
            <a:noFill/>
            <a:ln w="19050" cap="flat" cmpd="sng" algn="ctr">
              <a:solidFill>
                <a:srgbClr val="FFBBAA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24" name="Freeform 49"/>
          <p:cNvSpPr>
            <a:spLocks/>
          </p:cNvSpPr>
          <p:nvPr/>
        </p:nvSpPr>
        <p:spPr bwMode="auto">
          <a:xfrm>
            <a:off x="3141235" y="4036943"/>
            <a:ext cx="4345958" cy="916662"/>
          </a:xfrm>
          <a:custGeom>
            <a:avLst/>
            <a:gdLst>
              <a:gd name="T0" fmla="*/ 56 w 3717"/>
              <a:gd name="T1" fmla="*/ 7 h 784"/>
              <a:gd name="T2" fmla="*/ 116 w 3717"/>
              <a:gd name="T3" fmla="*/ 29 h 784"/>
              <a:gd name="T4" fmla="*/ 175 w 3717"/>
              <a:gd name="T5" fmla="*/ 67 h 784"/>
              <a:gd name="T6" fmla="*/ 234 w 3717"/>
              <a:gd name="T7" fmla="*/ 117 h 784"/>
              <a:gd name="T8" fmla="*/ 294 w 3717"/>
              <a:gd name="T9" fmla="*/ 178 h 784"/>
              <a:gd name="T10" fmla="*/ 354 w 3717"/>
              <a:gd name="T11" fmla="*/ 248 h 784"/>
              <a:gd name="T12" fmla="*/ 413 w 3717"/>
              <a:gd name="T13" fmla="*/ 324 h 784"/>
              <a:gd name="T14" fmla="*/ 473 w 3717"/>
              <a:gd name="T15" fmla="*/ 402 h 784"/>
              <a:gd name="T16" fmla="*/ 532 w 3717"/>
              <a:gd name="T17" fmla="*/ 480 h 784"/>
              <a:gd name="T18" fmla="*/ 592 w 3717"/>
              <a:gd name="T19" fmla="*/ 555 h 784"/>
              <a:gd name="T20" fmla="*/ 651 w 3717"/>
              <a:gd name="T21" fmla="*/ 623 h 784"/>
              <a:gd name="T22" fmla="*/ 711 w 3717"/>
              <a:gd name="T23" fmla="*/ 681 h 784"/>
              <a:gd name="T24" fmla="*/ 770 w 3717"/>
              <a:gd name="T25" fmla="*/ 728 h 784"/>
              <a:gd name="T26" fmla="*/ 830 w 3717"/>
              <a:gd name="T27" fmla="*/ 762 h 784"/>
              <a:gd name="T28" fmla="*/ 889 w 3717"/>
              <a:gd name="T29" fmla="*/ 781 h 784"/>
              <a:gd name="T30" fmla="*/ 949 w 3717"/>
              <a:gd name="T31" fmla="*/ 784 h 784"/>
              <a:gd name="T32" fmla="*/ 1008 w 3717"/>
              <a:gd name="T33" fmla="*/ 771 h 784"/>
              <a:gd name="T34" fmla="*/ 1068 w 3717"/>
              <a:gd name="T35" fmla="*/ 743 h 784"/>
              <a:gd name="T36" fmla="*/ 1127 w 3717"/>
              <a:gd name="T37" fmla="*/ 700 h 784"/>
              <a:gd name="T38" fmla="*/ 1187 w 3717"/>
              <a:gd name="T39" fmla="*/ 646 h 784"/>
              <a:gd name="T40" fmla="*/ 1247 w 3717"/>
              <a:gd name="T41" fmla="*/ 581 h 784"/>
              <a:gd name="T42" fmla="*/ 1306 w 3717"/>
              <a:gd name="T43" fmla="*/ 509 h 784"/>
              <a:gd name="T44" fmla="*/ 1365 w 3717"/>
              <a:gd name="T45" fmla="*/ 431 h 784"/>
              <a:gd name="T46" fmla="*/ 1425 w 3717"/>
              <a:gd name="T47" fmla="*/ 353 h 784"/>
              <a:gd name="T48" fmla="*/ 1485 w 3717"/>
              <a:gd name="T49" fmla="*/ 276 h 784"/>
              <a:gd name="T50" fmla="*/ 1544 w 3717"/>
              <a:gd name="T51" fmla="*/ 203 h 784"/>
              <a:gd name="T52" fmla="*/ 1604 w 3717"/>
              <a:gd name="T53" fmla="*/ 139 h 784"/>
              <a:gd name="T54" fmla="*/ 1663 w 3717"/>
              <a:gd name="T55" fmla="*/ 84 h 784"/>
              <a:gd name="T56" fmla="*/ 1722 w 3717"/>
              <a:gd name="T57" fmla="*/ 42 h 784"/>
              <a:gd name="T58" fmla="*/ 1782 w 3717"/>
              <a:gd name="T59" fmla="*/ 14 h 784"/>
              <a:gd name="T60" fmla="*/ 1842 w 3717"/>
              <a:gd name="T61" fmla="*/ 1 h 784"/>
              <a:gd name="T62" fmla="*/ 1901 w 3717"/>
              <a:gd name="T63" fmla="*/ 4 h 784"/>
              <a:gd name="T64" fmla="*/ 1961 w 3717"/>
              <a:gd name="T65" fmla="*/ 23 h 784"/>
              <a:gd name="T66" fmla="*/ 2020 w 3717"/>
              <a:gd name="T67" fmla="*/ 56 h 784"/>
              <a:gd name="T68" fmla="*/ 2080 w 3717"/>
              <a:gd name="T69" fmla="*/ 103 h 784"/>
              <a:gd name="T70" fmla="*/ 2139 w 3717"/>
              <a:gd name="T71" fmla="*/ 162 h 784"/>
              <a:gd name="T72" fmla="*/ 2199 w 3717"/>
              <a:gd name="T73" fmla="*/ 230 h 784"/>
              <a:gd name="T74" fmla="*/ 2258 w 3717"/>
              <a:gd name="T75" fmla="*/ 304 h 784"/>
              <a:gd name="T76" fmla="*/ 2318 w 3717"/>
              <a:gd name="T77" fmla="*/ 382 h 784"/>
              <a:gd name="T78" fmla="*/ 2377 w 3717"/>
              <a:gd name="T79" fmla="*/ 461 h 784"/>
              <a:gd name="T80" fmla="*/ 2437 w 3717"/>
              <a:gd name="T81" fmla="*/ 536 h 784"/>
              <a:gd name="T82" fmla="*/ 2496 w 3717"/>
              <a:gd name="T83" fmla="*/ 607 h 784"/>
              <a:gd name="T84" fmla="*/ 2556 w 3717"/>
              <a:gd name="T85" fmla="*/ 668 h 784"/>
              <a:gd name="T86" fmla="*/ 2615 w 3717"/>
              <a:gd name="T87" fmla="*/ 718 h 784"/>
              <a:gd name="T88" fmla="*/ 2675 w 3717"/>
              <a:gd name="T89" fmla="*/ 755 h 784"/>
              <a:gd name="T90" fmla="*/ 2735 w 3717"/>
              <a:gd name="T91" fmla="*/ 777 h 784"/>
              <a:gd name="T92" fmla="*/ 2794 w 3717"/>
              <a:gd name="T93" fmla="*/ 784 h 784"/>
              <a:gd name="T94" fmla="*/ 2853 w 3717"/>
              <a:gd name="T95" fmla="*/ 775 h 784"/>
              <a:gd name="T96" fmla="*/ 2913 w 3717"/>
              <a:gd name="T97" fmla="*/ 751 h 784"/>
              <a:gd name="T98" fmla="*/ 2973 w 3717"/>
              <a:gd name="T99" fmla="*/ 712 h 784"/>
              <a:gd name="T100" fmla="*/ 3032 w 3717"/>
              <a:gd name="T101" fmla="*/ 661 h 784"/>
              <a:gd name="T102" fmla="*/ 3092 w 3717"/>
              <a:gd name="T103" fmla="*/ 598 h 784"/>
              <a:gd name="T104" fmla="*/ 3151 w 3717"/>
              <a:gd name="T105" fmla="*/ 527 h 784"/>
              <a:gd name="T106" fmla="*/ 3210 w 3717"/>
              <a:gd name="T107" fmla="*/ 451 h 784"/>
              <a:gd name="T108" fmla="*/ 3270 w 3717"/>
              <a:gd name="T109" fmla="*/ 373 h 784"/>
              <a:gd name="T110" fmla="*/ 3330 w 3717"/>
              <a:gd name="T111" fmla="*/ 295 h 784"/>
              <a:gd name="T112" fmla="*/ 3389 w 3717"/>
              <a:gd name="T113" fmla="*/ 221 h 784"/>
              <a:gd name="T114" fmla="*/ 3449 w 3717"/>
              <a:gd name="T115" fmla="*/ 154 h 784"/>
              <a:gd name="T116" fmla="*/ 3508 w 3717"/>
              <a:gd name="T117" fmla="*/ 97 h 784"/>
              <a:gd name="T118" fmla="*/ 3568 w 3717"/>
              <a:gd name="T119" fmla="*/ 51 h 784"/>
              <a:gd name="T120" fmla="*/ 3627 w 3717"/>
              <a:gd name="T121" fmla="*/ 19 h 784"/>
              <a:gd name="T122" fmla="*/ 3687 w 3717"/>
              <a:gd name="T123" fmla="*/ 3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784">
                <a:moveTo>
                  <a:pt x="0" y="0"/>
                </a:moveTo>
                <a:lnTo>
                  <a:pt x="4" y="0"/>
                </a:lnTo>
                <a:lnTo>
                  <a:pt x="8" y="0"/>
                </a:lnTo>
                <a:lnTo>
                  <a:pt x="11" y="1"/>
                </a:lnTo>
                <a:lnTo>
                  <a:pt x="15" y="1"/>
                </a:lnTo>
                <a:lnTo>
                  <a:pt x="19" y="1"/>
                </a:lnTo>
                <a:lnTo>
                  <a:pt x="23" y="1"/>
                </a:lnTo>
                <a:lnTo>
                  <a:pt x="26" y="2"/>
                </a:lnTo>
                <a:lnTo>
                  <a:pt x="30" y="2"/>
                </a:lnTo>
                <a:lnTo>
                  <a:pt x="34" y="3"/>
                </a:lnTo>
                <a:lnTo>
                  <a:pt x="38" y="3"/>
                </a:lnTo>
                <a:lnTo>
                  <a:pt x="41" y="4"/>
                </a:lnTo>
                <a:lnTo>
                  <a:pt x="45" y="5"/>
                </a:lnTo>
                <a:lnTo>
                  <a:pt x="48" y="5"/>
                </a:lnTo>
                <a:lnTo>
                  <a:pt x="52" y="6"/>
                </a:lnTo>
                <a:lnTo>
                  <a:pt x="56" y="7"/>
                </a:lnTo>
                <a:lnTo>
                  <a:pt x="60" y="8"/>
                </a:lnTo>
                <a:lnTo>
                  <a:pt x="63" y="9"/>
                </a:lnTo>
                <a:lnTo>
                  <a:pt x="67" y="10"/>
                </a:lnTo>
                <a:lnTo>
                  <a:pt x="71" y="11"/>
                </a:lnTo>
                <a:lnTo>
                  <a:pt x="75" y="13"/>
                </a:lnTo>
                <a:lnTo>
                  <a:pt x="78" y="14"/>
                </a:lnTo>
                <a:lnTo>
                  <a:pt x="82" y="15"/>
                </a:lnTo>
                <a:lnTo>
                  <a:pt x="86" y="16"/>
                </a:lnTo>
                <a:lnTo>
                  <a:pt x="90" y="18"/>
                </a:lnTo>
                <a:lnTo>
                  <a:pt x="93" y="19"/>
                </a:lnTo>
                <a:lnTo>
                  <a:pt x="97" y="21"/>
                </a:lnTo>
                <a:lnTo>
                  <a:pt x="101" y="23"/>
                </a:lnTo>
                <a:lnTo>
                  <a:pt x="104" y="24"/>
                </a:lnTo>
                <a:lnTo>
                  <a:pt x="108" y="26"/>
                </a:lnTo>
                <a:lnTo>
                  <a:pt x="112" y="28"/>
                </a:lnTo>
                <a:lnTo>
                  <a:pt x="116" y="29"/>
                </a:lnTo>
                <a:lnTo>
                  <a:pt x="119" y="32"/>
                </a:lnTo>
                <a:lnTo>
                  <a:pt x="123" y="34"/>
                </a:lnTo>
                <a:lnTo>
                  <a:pt x="127" y="35"/>
                </a:lnTo>
                <a:lnTo>
                  <a:pt x="131" y="38"/>
                </a:lnTo>
                <a:lnTo>
                  <a:pt x="134" y="40"/>
                </a:lnTo>
                <a:lnTo>
                  <a:pt x="138" y="42"/>
                </a:lnTo>
                <a:lnTo>
                  <a:pt x="141" y="44"/>
                </a:lnTo>
                <a:lnTo>
                  <a:pt x="145" y="46"/>
                </a:lnTo>
                <a:lnTo>
                  <a:pt x="149" y="49"/>
                </a:lnTo>
                <a:lnTo>
                  <a:pt x="153" y="51"/>
                </a:lnTo>
                <a:lnTo>
                  <a:pt x="156" y="53"/>
                </a:lnTo>
                <a:lnTo>
                  <a:pt x="160" y="56"/>
                </a:lnTo>
                <a:lnTo>
                  <a:pt x="164" y="59"/>
                </a:lnTo>
                <a:lnTo>
                  <a:pt x="168" y="61"/>
                </a:lnTo>
                <a:lnTo>
                  <a:pt x="171" y="64"/>
                </a:lnTo>
                <a:lnTo>
                  <a:pt x="175" y="67"/>
                </a:lnTo>
                <a:lnTo>
                  <a:pt x="179" y="70"/>
                </a:lnTo>
                <a:lnTo>
                  <a:pt x="183" y="72"/>
                </a:lnTo>
                <a:lnTo>
                  <a:pt x="186" y="75"/>
                </a:lnTo>
                <a:lnTo>
                  <a:pt x="190" y="78"/>
                </a:lnTo>
                <a:lnTo>
                  <a:pt x="194" y="81"/>
                </a:lnTo>
                <a:lnTo>
                  <a:pt x="197" y="84"/>
                </a:lnTo>
                <a:lnTo>
                  <a:pt x="201" y="87"/>
                </a:lnTo>
                <a:lnTo>
                  <a:pt x="205" y="90"/>
                </a:lnTo>
                <a:lnTo>
                  <a:pt x="209" y="93"/>
                </a:lnTo>
                <a:lnTo>
                  <a:pt x="212" y="97"/>
                </a:lnTo>
                <a:lnTo>
                  <a:pt x="216" y="100"/>
                </a:lnTo>
                <a:lnTo>
                  <a:pt x="220" y="103"/>
                </a:lnTo>
                <a:lnTo>
                  <a:pt x="224" y="106"/>
                </a:lnTo>
                <a:lnTo>
                  <a:pt x="227" y="110"/>
                </a:lnTo>
                <a:lnTo>
                  <a:pt x="231" y="113"/>
                </a:lnTo>
                <a:lnTo>
                  <a:pt x="234" y="117"/>
                </a:lnTo>
                <a:lnTo>
                  <a:pt x="238" y="120"/>
                </a:lnTo>
                <a:lnTo>
                  <a:pt x="242" y="124"/>
                </a:lnTo>
                <a:lnTo>
                  <a:pt x="246" y="128"/>
                </a:lnTo>
                <a:lnTo>
                  <a:pt x="249" y="131"/>
                </a:lnTo>
                <a:lnTo>
                  <a:pt x="253" y="135"/>
                </a:lnTo>
                <a:lnTo>
                  <a:pt x="257" y="139"/>
                </a:lnTo>
                <a:lnTo>
                  <a:pt x="261" y="142"/>
                </a:lnTo>
                <a:lnTo>
                  <a:pt x="264" y="146"/>
                </a:lnTo>
                <a:lnTo>
                  <a:pt x="268" y="150"/>
                </a:lnTo>
                <a:lnTo>
                  <a:pt x="272" y="154"/>
                </a:lnTo>
                <a:lnTo>
                  <a:pt x="276" y="158"/>
                </a:lnTo>
                <a:lnTo>
                  <a:pt x="279" y="162"/>
                </a:lnTo>
                <a:lnTo>
                  <a:pt x="283" y="166"/>
                </a:lnTo>
                <a:lnTo>
                  <a:pt x="287" y="170"/>
                </a:lnTo>
                <a:lnTo>
                  <a:pt x="290" y="174"/>
                </a:lnTo>
                <a:lnTo>
                  <a:pt x="294" y="178"/>
                </a:lnTo>
                <a:lnTo>
                  <a:pt x="298" y="182"/>
                </a:lnTo>
                <a:lnTo>
                  <a:pt x="302" y="186"/>
                </a:lnTo>
                <a:lnTo>
                  <a:pt x="305" y="191"/>
                </a:lnTo>
                <a:lnTo>
                  <a:pt x="309" y="195"/>
                </a:lnTo>
                <a:lnTo>
                  <a:pt x="313" y="199"/>
                </a:lnTo>
                <a:lnTo>
                  <a:pt x="317" y="203"/>
                </a:lnTo>
                <a:lnTo>
                  <a:pt x="320" y="208"/>
                </a:lnTo>
                <a:lnTo>
                  <a:pt x="324" y="212"/>
                </a:lnTo>
                <a:lnTo>
                  <a:pt x="327" y="217"/>
                </a:lnTo>
                <a:lnTo>
                  <a:pt x="331" y="221"/>
                </a:lnTo>
                <a:lnTo>
                  <a:pt x="335" y="225"/>
                </a:lnTo>
                <a:lnTo>
                  <a:pt x="339" y="230"/>
                </a:lnTo>
                <a:lnTo>
                  <a:pt x="342" y="234"/>
                </a:lnTo>
                <a:lnTo>
                  <a:pt x="346" y="239"/>
                </a:lnTo>
                <a:lnTo>
                  <a:pt x="350" y="243"/>
                </a:lnTo>
                <a:lnTo>
                  <a:pt x="354" y="248"/>
                </a:lnTo>
                <a:lnTo>
                  <a:pt x="357" y="253"/>
                </a:lnTo>
                <a:lnTo>
                  <a:pt x="361" y="257"/>
                </a:lnTo>
                <a:lnTo>
                  <a:pt x="365" y="262"/>
                </a:lnTo>
                <a:lnTo>
                  <a:pt x="369" y="266"/>
                </a:lnTo>
                <a:lnTo>
                  <a:pt x="372" y="271"/>
                </a:lnTo>
                <a:lnTo>
                  <a:pt x="376" y="276"/>
                </a:lnTo>
                <a:lnTo>
                  <a:pt x="380" y="281"/>
                </a:lnTo>
                <a:lnTo>
                  <a:pt x="383" y="285"/>
                </a:lnTo>
                <a:lnTo>
                  <a:pt x="387" y="290"/>
                </a:lnTo>
                <a:lnTo>
                  <a:pt x="391" y="295"/>
                </a:lnTo>
                <a:lnTo>
                  <a:pt x="395" y="299"/>
                </a:lnTo>
                <a:lnTo>
                  <a:pt x="398" y="304"/>
                </a:lnTo>
                <a:lnTo>
                  <a:pt x="402" y="309"/>
                </a:lnTo>
                <a:lnTo>
                  <a:pt x="406" y="314"/>
                </a:lnTo>
                <a:lnTo>
                  <a:pt x="410" y="319"/>
                </a:lnTo>
                <a:lnTo>
                  <a:pt x="413" y="324"/>
                </a:lnTo>
                <a:lnTo>
                  <a:pt x="417" y="328"/>
                </a:lnTo>
                <a:lnTo>
                  <a:pt x="420" y="333"/>
                </a:lnTo>
                <a:lnTo>
                  <a:pt x="424" y="338"/>
                </a:lnTo>
                <a:lnTo>
                  <a:pt x="428" y="343"/>
                </a:lnTo>
                <a:lnTo>
                  <a:pt x="432" y="348"/>
                </a:lnTo>
                <a:lnTo>
                  <a:pt x="435" y="353"/>
                </a:lnTo>
                <a:lnTo>
                  <a:pt x="439" y="358"/>
                </a:lnTo>
                <a:lnTo>
                  <a:pt x="443" y="363"/>
                </a:lnTo>
                <a:lnTo>
                  <a:pt x="447" y="368"/>
                </a:lnTo>
                <a:lnTo>
                  <a:pt x="450" y="373"/>
                </a:lnTo>
                <a:lnTo>
                  <a:pt x="454" y="377"/>
                </a:lnTo>
                <a:lnTo>
                  <a:pt x="458" y="382"/>
                </a:lnTo>
                <a:lnTo>
                  <a:pt x="462" y="387"/>
                </a:lnTo>
                <a:lnTo>
                  <a:pt x="465" y="392"/>
                </a:lnTo>
                <a:lnTo>
                  <a:pt x="469" y="397"/>
                </a:lnTo>
                <a:lnTo>
                  <a:pt x="473" y="402"/>
                </a:lnTo>
                <a:lnTo>
                  <a:pt x="476" y="407"/>
                </a:lnTo>
                <a:lnTo>
                  <a:pt x="480" y="412"/>
                </a:lnTo>
                <a:lnTo>
                  <a:pt x="484" y="417"/>
                </a:lnTo>
                <a:lnTo>
                  <a:pt x="488" y="422"/>
                </a:lnTo>
                <a:lnTo>
                  <a:pt x="491" y="427"/>
                </a:lnTo>
                <a:lnTo>
                  <a:pt x="495" y="431"/>
                </a:lnTo>
                <a:lnTo>
                  <a:pt x="499" y="436"/>
                </a:lnTo>
                <a:lnTo>
                  <a:pt x="503" y="441"/>
                </a:lnTo>
                <a:lnTo>
                  <a:pt x="506" y="446"/>
                </a:lnTo>
                <a:lnTo>
                  <a:pt x="510" y="451"/>
                </a:lnTo>
                <a:lnTo>
                  <a:pt x="513" y="456"/>
                </a:lnTo>
                <a:lnTo>
                  <a:pt x="517" y="461"/>
                </a:lnTo>
                <a:lnTo>
                  <a:pt x="521" y="466"/>
                </a:lnTo>
                <a:lnTo>
                  <a:pt x="525" y="470"/>
                </a:lnTo>
                <a:lnTo>
                  <a:pt x="528" y="475"/>
                </a:lnTo>
                <a:lnTo>
                  <a:pt x="532" y="480"/>
                </a:lnTo>
                <a:lnTo>
                  <a:pt x="536" y="485"/>
                </a:lnTo>
                <a:lnTo>
                  <a:pt x="540" y="490"/>
                </a:lnTo>
                <a:lnTo>
                  <a:pt x="543" y="494"/>
                </a:lnTo>
                <a:lnTo>
                  <a:pt x="547" y="499"/>
                </a:lnTo>
                <a:lnTo>
                  <a:pt x="551" y="504"/>
                </a:lnTo>
                <a:lnTo>
                  <a:pt x="555" y="509"/>
                </a:lnTo>
                <a:lnTo>
                  <a:pt x="558" y="513"/>
                </a:lnTo>
                <a:lnTo>
                  <a:pt x="562" y="518"/>
                </a:lnTo>
                <a:lnTo>
                  <a:pt x="566" y="523"/>
                </a:lnTo>
                <a:lnTo>
                  <a:pt x="569" y="527"/>
                </a:lnTo>
                <a:lnTo>
                  <a:pt x="573" y="532"/>
                </a:lnTo>
                <a:lnTo>
                  <a:pt x="577" y="536"/>
                </a:lnTo>
                <a:lnTo>
                  <a:pt x="581" y="541"/>
                </a:lnTo>
                <a:lnTo>
                  <a:pt x="584" y="546"/>
                </a:lnTo>
                <a:lnTo>
                  <a:pt x="588" y="550"/>
                </a:lnTo>
                <a:lnTo>
                  <a:pt x="592" y="555"/>
                </a:lnTo>
                <a:lnTo>
                  <a:pt x="596" y="559"/>
                </a:lnTo>
                <a:lnTo>
                  <a:pt x="599" y="563"/>
                </a:lnTo>
                <a:lnTo>
                  <a:pt x="603" y="568"/>
                </a:lnTo>
                <a:lnTo>
                  <a:pt x="606" y="572"/>
                </a:lnTo>
                <a:lnTo>
                  <a:pt x="610" y="577"/>
                </a:lnTo>
                <a:lnTo>
                  <a:pt x="614" y="581"/>
                </a:lnTo>
                <a:lnTo>
                  <a:pt x="618" y="586"/>
                </a:lnTo>
                <a:lnTo>
                  <a:pt x="621" y="590"/>
                </a:lnTo>
                <a:lnTo>
                  <a:pt x="625" y="594"/>
                </a:lnTo>
                <a:lnTo>
                  <a:pt x="629" y="598"/>
                </a:lnTo>
                <a:lnTo>
                  <a:pt x="633" y="602"/>
                </a:lnTo>
                <a:lnTo>
                  <a:pt x="636" y="607"/>
                </a:lnTo>
                <a:lnTo>
                  <a:pt x="640" y="611"/>
                </a:lnTo>
                <a:lnTo>
                  <a:pt x="644" y="614"/>
                </a:lnTo>
                <a:lnTo>
                  <a:pt x="648" y="619"/>
                </a:lnTo>
                <a:lnTo>
                  <a:pt x="651" y="623"/>
                </a:lnTo>
                <a:lnTo>
                  <a:pt x="655" y="626"/>
                </a:lnTo>
                <a:lnTo>
                  <a:pt x="659" y="631"/>
                </a:lnTo>
                <a:lnTo>
                  <a:pt x="662" y="634"/>
                </a:lnTo>
                <a:lnTo>
                  <a:pt x="666" y="638"/>
                </a:lnTo>
                <a:lnTo>
                  <a:pt x="670" y="642"/>
                </a:lnTo>
                <a:lnTo>
                  <a:pt x="674" y="646"/>
                </a:lnTo>
                <a:lnTo>
                  <a:pt x="677" y="650"/>
                </a:lnTo>
                <a:lnTo>
                  <a:pt x="681" y="653"/>
                </a:lnTo>
                <a:lnTo>
                  <a:pt x="685" y="657"/>
                </a:lnTo>
                <a:lnTo>
                  <a:pt x="689" y="661"/>
                </a:lnTo>
                <a:lnTo>
                  <a:pt x="692" y="664"/>
                </a:lnTo>
                <a:lnTo>
                  <a:pt x="696" y="668"/>
                </a:lnTo>
                <a:lnTo>
                  <a:pt x="699" y="671"/>
                </a:lnTo>
                <a:lnTo>
                  <a:pt x="703" y="674"/>
                </a:lnTo>
                <a:lnTo>
                  <a:pt x="707" y="678"/>
                </a:lnTo>
                <a:lnTo>
                  <a:pt x="711" y="681"/>
                </a:lnTo>
                <a:lnTo>
                  <a:pt x="714" y="685"/>
                </a:lnTo>
                <a:lnTo>
                  <a:pt x="718" y="688"/>
                </a:lnTo>
                <a:lnTo>
                  <a:pt x="722" y="691"/>
                </a:lnTo>
                <a:lnTo>
                  <a:pt x="726" y="694"/>
                </a:lnTo>
                <a:lnTo>
                  <a:pt x="729" y="697"/>
                </a:lnTo>
                <a:lnTo>
                  <a:pt x="733" y="700"/>
                </a:lnTo>
                <a:lnTo>
                  <a:pt x="737" y="703"/>
                </a:lnTo>
                <a:lnTo>
                  <a:pt x="741" y="706"/>
                </a:lnTo>
                <a:lnTo>
                  <a:pt x="744" y="709"/>
                </a:lnTo>
                <a:lnTo>
                  <a:pt x="748" y="712"/>
                </a:lnTo>
                <a:lnTo>
                  <a:pt x="752" y="715"/>
                </a:lnTo>
                <a:lnTo>
                  <a:pt x="755" y="718"/>
                </a:lnTo>
                <a:lnTo>
                  <a:pt x="759" y="721"/>
                </a:lnTo>
                <a:lnTo>
                  <a:pt x="763" y="723"/>
                </a:lnTo>
                <a:lnTo>
                  <a:pt x="767" y="726"/>
                </a:lnTo>
                <a:lnTo>
                  <a:pt x="770" y="728"/>
                </a:lnTo>
                <a:lnTo>
                  <a:pt x="774" y="731"/>
                </a:lnTo>
                <a:lnTo>
                  <a:pt x="778" y="733"/>
                </a:lnTo>
                <a:lnTo>
                  <a:pt x="782" y="736"/>
                </a:lnTo>
                <a:lnTo>
                  <a:pt x="785" y="738"/>
                </a:lnTo>
                <a:lnTo>
                  <a:pt x="789" y="740"/>
                </a:lnTo>
                <a:lnTo>
                  <a:pt x="792" y="743"/>
                </a:lnTo>
                <a:lnTo>
                  <a:pt x="796" y="745"/>
                </a:lnTo>
                <a:lnTo>
                  <a:pt x="800" y="747"/>
                </a:lnTo>
                <a:lnTo>
                  <a:pt x="804" y="749"/>
                </a:lnTo>
                <a:lnTo>
                  <a:pt x="807" y="751"/>
                </a:lnTo>
                <a:lnTo>
                  <a:pt x="811" y="753"/>
                </a:lnTo>
                <a:lnTo>
                  <a:pt x="815" y="755"/>
                </a:lnTo>
                <a:lnTo>
                  <a:pt x="819" y="757"/>
                </a:lnTo>
                <a:lnTo>
                  <a:pt x="822" y="758"/>
                </a:lnTo>
                <a:lnTo>
                  <a:pt x="826" y="760"/>
                </a:lnTo>
                <a:lnTo>
                  <a:pt x="830" y="762"/>
                </a:lnTo>
                <a:lnTo>
                  <a:pt x="834" y="764"/>
                </a:lnTo>
                <a:lnTo>
                  <a:pt x="837" y="765"/>
                </a:lnTo>
                <a:lnTo>
                  <a:pt x="841" y="767"/>
                </a:lnTo>
                <a:lnTo>
                  <a:pt x="845" y="768"/>
                </a:lnTo>
                <a:lnTo>
                  <a:pt x="848" y="769"/>
                </a:lnTo>
                <a:lnTo>
                  <a:pt x="852" y="771"/>
                </a:lnTo>
                <a:lnTo>
                  <a:pt x="856" y="772"/>
                </a:lnTo>
                <a:lnTo>
                  <a:pt x="860" y="773"/>
                </a:lnTo>
                <a:lnTo>
                  <a:pt x="863" y="774"/>
                </a:lnTo>
                <a:lnTo>
                  <a:pt x="867" y="775"/>
                </a:lnTo>
                <a:lnTo>
                  <a:pt x="871" y="776"/>
                </a:lnTo>
                <a:lnTo>
                  <a:pt x="875" y="777"/>
                </a:lnTo>
                <a:lnTo>
                  <a:pt x="878" y="778"/>
                </a:lnTo>
                <a:lnTo>
                  <a:pt x="882" y="779"/>
                </a:lnTo>
                <a:lnTo>
                  <a:pt x="885" y="780"/>
                </a:lnTo>
                <a:lnTo>
                  <a:pt x="889" y="781"/>
                </a:lnTo>
                <a:lnTo>
                  <a:pt x="893" y="781"/>
                </a:lnTo>
                <a:lnTo>
                  <a:pt x="897" y="782"/>
                </a:lnTo>
                <a:lnTo>
                  <a:pt x="900" y="782"/>
                </a:lnTo>
                <a:lnTo>
                  <a:pt x="904" y="783"/>
                </a:lnTo>
                <a:lnTo>
                  <a:pt x="908" y="783"/>
                </a:lnTo>
                <a:lnTo>
                  <a:pt x="912" y="784"/>
                </a:lnTo>
                <a:lnTo>
                  <a:pt x="915" y="784"/>
                </a:lnTo>
                <a:lnTo>
                  <a:pt x="919" y="784"/>
                </a:lnTo>
                <a:lnTo>
                  <a:pt x="923" y="784"/>
                </a:lnTo>
                <a:lnTo>
                  <a:pt x="927" y="784"/>
                </a:lnTo>
                <a:lnTo>
                  <a:pt x="930" y="784"/>
                </a:lnTo>
                <a:lnTo>
                  <a:pt x="934" y="784"/>
                </a:lnTo>
                <a:lnTo>
                  <a:pt x="938" y="784"/>
                </a:lnTo>
                <a:lnTo>
                  <a:pt x="941" y="784"/>
                </a:lnTo>
                <a:lnTo>
                  <a:pt x="945" y="784"/>
                </a:lnTo>
                <a:lnTo>
                  <a:pt x="949" y="784"/>
                </a:lnTo>
                <a:lnTo>
                  <a:pt x="953" y="783"/>
                </a:lnTo>
                <a:lnTo>
                  <a:pt x="956" y="783"/>
                </a:lnTo>
                <a:lnTo>
                  <a:pt x="960" y="782"/>
                </a:lnTo>
                <a:lnTo>
                  <a:pt x="964" y="782"/>
                </a:lnTo>
                <a:lnTo>
                  <a:pt x="968" y="781"/>
                </a:lnTo>
                <a:lnTo>
                  <a:pt x="971" y="781"/>
                </a:lnTo>
                <a:lnTo>
                  <a:pt x="975" y="780"/>
                </a:lnTo>
                <a:lnTo>
                  <a:pt x="978" y="779"/>
                </a:lnTo>
                <a:lnTo>
                  <a:pt x="982" y="778"/>
                </a:lnTo>
                <a:lnTo>
                  <a:pt x="986" y="777"/>
                </a:lnTo>
                <a:lnTo>
                  <a:pt x="990" y="776"/>
                </a:lnTo>
                <a:lnTo>
                  <a:pt x="993" y="775"/>
                </a:lnTo>
                <a:lnTo>
                  <a:pt x="997" y="774"/>
                </a:lnTo>
                <a:lnTo>
                  <a:pt x="1001" y="773"/>
                </a:lnTo>
                <a:lnTo>
                  <a:pt x="1005" y="772"/>
                </a:lnTo>
                <a:lnTo>
                  <a:pt x="1008" y="771"/>
                </a:lnTo>
                <a:lnTo>
                  <a:pt x="1012" y="769"/>
                </a:lnTo>
                <a:lnTo>
                  <a:pt x="1016" y="768"/>
                </a:lnTo>
                <a:lnTo>
                  <a:pt x="1020" y="767"/>
                </a:lnTo>
                <a:lnTo>
                  <a:pt x="1023" y="765"/>
                </a:lnTo>
                <a:lnTo>
                  <a:pt x="1027" y="764"/>
                </a:lnTo>
                <a:lnTo>
                  <a:pt x="1031" y="762"/>
                </a:lnTo>
                <a:lnTo>
                  <a:pt x="1034" y="760"/>
                </a:lnTo>
                <a:lnTo>
                  <a:pt x="1038" y="758"/>
                </a:lnTo>
                <a:lnTo>
                  <a:pt x="1042" y="757"/>
                </a:lnTo>
                <a:lnTo>
                  <a:pt x="1046" y="755"/>
                </a:lnTo>
                <a:lnTo>
                  <a:pt x="1049" y="753"/>
                </a:lnTo>
                <a:lnTo>
                  <a:pt x="1053" y="751"/>
                </a:lnTo>
                <a:lnTo>
                  <a:pt x="1057" y="749"/>
                </a:lnTo>
                <a:lnTo>
                  <a:pt x="1061" y="747"/>
                </a:lnTo>
                <a:lnTo>
                  <a:pt x="1064" y="745"/>
                </a:lnTo>
                <a:lnTo>
                  <a:pt x="1068" y="743"/>
                </a:lnTo>
                <a:lnTo>
                  <a:pt x="1071" y="740"/>
                </a:lnTo>
                <a:lnTo>
                  <a:pt x="1075" y="738"/>
                </a:lnTo>
                <a:lnTo>
                  <a:pt x="1079" y="736"/>
                </a:lnTo>
                <a:lnTo>
                  <a:pt x="1083" y="733"/>
                </a:lnTo>
                <a:lnTo>
                  <a:pt x="1086" y="731"/>
                </a:lnTo>
                <a:lnTo>
                  <a:pt x="1090" y="728"/>
                </a:lnTo>
                <a:lnTo>
                  <a:pt x="1094" y="726"/>
                </a:lnTo>
                <a:lnTo>
                  <a:pt x="1098" y="723"/>
                </a:lnTo>
                <a:lnTo>
                  <a:pt x="1101" y="721"/>
                </a:lnTo>
                <a:lnTo>
                  <a:pt x="1105" y="718"/>
                </a:lnTo>
                <a:lnTo>
                  <a:pt x="1109" y="715"/>
                </a:lnTo>
                <a:lnTo>
                  <a:pt x="1113" y="712"/>
                </a:lnTo>
                <a:lnTo>
                  <a:pt x="1116" y="709"/>
                </a:lnTo>
                <a:lnTo>
                  <a:pt x="1120" y="706"/>
                </a:lnTo>
                <a:lnTo>
                  <a:pt x="1124" y="703"/>
                </a:lnTo>
                <a:lnTo>
                  <a:pt x="1127" y="700"/>
                </a:lnTo>
                <a:lnTo>
                  <a:pt x="1131" y="697"/>
                </a:lnTo>
                <a:lnTo>
                  <a:pt x="1135" y="694"/>
                </a:lnTo>
                <a:lnTo>
                  <a:pt x="1139" y="691"/>
                </a:lnTo>
                <a:lnTo>
                  <a:pt x="1142" y="688"/>
                </a:lnTo>
                <a:lnTo>
                  <a:pt x="1146" y="685"/>
                </a:lnTo>
                <a:lnTo>
                  <a:pt x="1150" y="681"/>
                </a:lnTo>
                <a:lnTo>
                  <a:pt x="1154" y="678"/>
                </a:lnTo>
                <a:lnTo>
                  <a:pt x="1157" y="674"/>
                </a:lnTo>
                <a:lnTo>
                  <a:pt x="1161" y="671"/>
                </a:lnTo>
                <a:lnTo>
                  <a:pt x="1164" y="668"/>
                </a:lnTo>
                <a:lnTo>
                  <a:pt x="1168" y="664"/>
                </a:lnTo>
                <a:lnTo>
                  <a:pt x="1172" y="661"/>
                </a:lnTo>
                <a:lnTo>
                  <a:pt x="1176" y="657"/>
                </a:lnTo>
                <a:lnTo>
                  <a:pt x="1179" y="653"/>
                </a:lnTo>
                <a:lnTo>
                  <a:pt x="1183" y="650"/>
                </a:lnTo>
                <a:lnTo>
                  <a:pt x="1187" y="646"/>
                </a:lnTo>
                <a:lnTo>
                  <a:pt x="1191" y="642"/>
                </a:lnTo>
                <a:lnTo>
                  <a:pt x="1194" y="638"/>
                </a:lnTo>
                <a:lnTo>
                  <a:pt x="1198" y="634"/>
                </a:lnTo>
                <a:lnTo>
                  <a:pt x="1202" y="631"/>
                </a:lnTo>
                <a:lnTo>
                  <a:pt x="1206" y="626"/>
                </a:lnTo>
                <a:lnTo>
                  <a:pt x="1209" y="623"/>
                </a:lnTo>
                <a:lnTo>
                  <a:pt x="1213" y="619"/>
                </a:lnTo>
                <a:lnTo>
                  <a:pt x="1217" y="614"/>
                </a:lnTo>
                <a:lnTo>
                  <a:pt x="1220" y="611"/>
                </a:lnTo>
                <a:lnTo>
                  <a:pt x="1224" y="607"/>
                </a:lnTo>
                <a:lnTo>
                  <a:pt x="1228" y="602"/>
                </a:lnTo>
                <a:lnTo>
                  <a:pt x="1232" y="598"/>
                </a:lnTo>
                <a:lnTo>
                  <a:pt x="1235" y="594"/>
                </a:lnTo>
                <a:lnTo>
                  <a:pt x="1239" y="590"/>
                </a:lnTo>
                <a:lnTo>
                  <a:pt x="1243" y="586"/>
                </a:lnTo>
                <a:lnTo>
                  <a:pt x="1247" y="581"/>
                </a:lnTo>
                <a:lnTo>
                  <a:pt x="1250" y="577"/>
                </a:lnTo>
                <a:lnTo>
                  <a:pt x="1254" y="572"/>
                </a:lnTo>
                <a:lnTo>
                  <a:pt x="1257" y="568"/>
                </a:lnTo>
                <a:lnTo>
                  <a:pt x="1261" y="563"/>
                </a:lnTo>
                <a:lnTo>
                  <a:pt x="1265" y="559"/>
                </a:lnTo>
                <a:lnTo>
                  <a:pt x="1269" y="555"/>
                </a:lnTo>
                <a:lnTo>
                  <a:pt x="1272" y="550"/>
                </a:lnTo>
                <a:lnTo>
                  <a:pt x="1276" y="546"/>
                </a:lnTo>
                <a:lnTo>
                  <a:pt x="1280" y="541"/>
                </a:lnTo>
                <a:lnTo>
                  <a:pt x="1284" y="536"/>
                </a:lnTo>
                <a:lnTo>
                  <a:pt x="1287" y="532"/>
                </a:lnTo>
                <a:lnTo>
                  <a:pt x="1291" y="527"/>
                </a:lnTo>
                <a:lnTo>
                  <a:pt x="1295" y="523"/>
                </a:lnTo>
                <a:lnTo>
                  <a:pt x="1299" y="518"/>
                </a:lnTo>
                <a:lnTo>
                  <a:pt x="1302" y="513"/>
                </a:lnTo>
                <a:lnTo>
                  <a:pt x="1306" y="509"/>
                </a:lnTo>
                <a:lnTo>
                  <a:pt x="1310" y="504"/>
                </a:lnTo>
                <a:lnTo>
                  <a:pt x="1313" y="499"/>
                </a:lnTo>
                <a:lnTo>
                  <a:pt x="1317" y="494"/>
                </a:lnTo>
                <a:lnTo>
                  <a:pt x="1321" y="490"/>
                </a:lnTo>
                <a:lnTo>
                  <a:pt x="1325" y="485"/>
                </a:lnTo>
                <a:lnTo>
                  <a:pt x="1328" y="480"/>
                </a:lnTo>
                <a:lnTo>
                  <a:pt x="1332" y="475"/>
                </a:lnTo>
                <a:lnTo>
                  <a:pt x="1336" y="470"/>
                </a:lnTo>
                <a:lnTo>
                  <a:pt x="1340" y="466"/>
                </a:lnTo>
                <a:lnTo>
                  <a:pt x="1343" y="461"/>
                </a:lnTo>
                <a:lnTo>
                  <a:pt x="1347" y="456"/>
                </a:lnTo>
                <a:lnTo>
                  <a:pt x="1350" y="451"/>
                </a:lnTo>
                <a:lnTo>
                  <a:pt x="1354" y="446"/>
                </a:lnTo>
                <a:lnTo>
                  <a:pt x="1358" y="441"/>
                </a:lnTo>
                <a:lnTo>
                  <a:pt x="1362" y="436"/>
                </a:lnTo>
                <a:lnTo>
                  <a:pt x="1365" y="431"/>
                </a:lnTo>
                <a:lnTo>
                  <a:pt x="1369" y="427"/>
                </a:lnTo>
                <a:lnTo>
                  <a:pt x="1373" y="422"/>
                </a:lnTo>
                <a:lnTo>
                  <a:pt x="1377" y="417"/>
                </a:lnTo>
                <a:lnTo>
                  <a:pt x="1380" y="412"/>
                </a:lnTo>
                <a:lnTo>
                  <a:pt x="1384" y="407"/>
                </a:lnTo>
                <a:lnTo>
                  <a:pt x="1388" y="402"/>
                </a:lnTo>
                <a:lnTo>
                  <a:pt x="1392" y="397"/>
                </a:lnTo>
                <a:lnTo>
                  <a:pt x="1395" y="392"/>
                </a:lnTo>
                <a:lnTo>
                  <a:pt x="1399" y="387"/>
                </a:lnTo>
                <a:lnTo>
                  <a:pt x="1403" y="382"/>
                </a:lnTo>
                <a:lnTo>
                  <a:pt x="1406" y="377"/>
                </a:lnTo>
                <a:lnTo>
                  <a:pt x="1410" y="373"/>
                </a:lnTo>
                <a:lnTo>
                  <a:pt x="1414" y="368"/>
                </a:lnTo>
                <a:lnTo>
                  <a:pt x="1418" y="363"/>
                </a:lnTo>
                <a:lnTo>
                  <a:pt x="1421" y="358"/>
                </a:lnTo>
                <a:lnTo>
                  <a:pt x="1425" y="353"/>
                </a:lnTo>
                <a:lnTo>
                  <a:pt x="1429" y="348"/>
                </a:lnTo>
                <a:lnTo>
                  <a:pt x="1433" y="343"/>
                </a:lnTo>
                <a:lnTo>
                  <a:pt x="1436" y="338"/>
                </a:lnTo>
                <a:lnTo>
                  <a:pt x="1440" y="333"/>
                </a:lnTo>
                <a:lnTo>
                  <a:pt x="1443" y="328"/>
                </a:lnTo>
                <a:lnTo>
                  <a:pt x="1447" y="324"/>
                </a:lnTo>
                <a:lnTo>
                  <a:pt x="1451" y="319"/>
                </a:lnTo>
                <a:lnTo>
                  <a:pt x="1455" y="314"/>
                </a:lnTo>
                <a:lnTo>
                  <a:pt x="1458" y="309"/>
                </a:lnTo>
                <a:lnTo>
                  <a:pt x="1462" y="304"/>
                </a:lnTo>
                <a:lnTo>
                  <a:pt x="1466" y="299"/>
                </a:lnTo>
                <a:lnTo>
                  <a:pt x="1470" y="295"/>
                </a:lnTo>
                <a:lnTo>
                  <a:pt x="1473" y="290"/>
                </a:lnTo>
                <a:lnTo>
                  <a:pt x="1477" y="285"/>
                </a:lnTo>
                <a:lnTo>
                  <a:pt x="1481" y="281"/>
                </a:lnTo>
                <a:lnTo>
                  <a:pt x="1485" y="276"/>
                </a:lnTo>
                <a:lnTo>
                  <a:pt x="1488" y="271"/>
                </a:lnTo>
                <a:lnTo>
                  <a:pt x="1492" y="266"/>
                </a:lnTo>
                <a:lnTo>
                  <a:pt x="1496" y="262"/>
                </a:lnTo>
                <a:lnTo>
                  <a:pt x="1499" y="257"/>
                </a:lnTo>
                <a:lnTo>
                  <a:pt x="1503" y="253"/>
                </a:lnTo>
                <a:lnTo>
                  <a:pt x="1507" y="248"/>
                </a:lnTo>
                <a:lnTo>
                  <a:pt x="1511" y="243"/>
                </a:lnTo>
                <a:lnTo>
                  <a:pt x="1514" y="239"/>
                </a:lnTo>
                <a:lnTo>
                  <a:pt x="1518" y="234"/>
                </a:lnTo>
                <a:lnTo>
                  <a:pt x="1522" y="230"/>
                </a:lnTo>
                <a:lnTo>
                  <a:pt x="1526" y="225"/>
                </a:lnTo>
                <a:lnTo>
                  <a:pt x="1529" y="221"/>
                </a:lnTo>
                <a:lnTo>
                  <a:pt x="1533" y="217"/>
                </a:lnTo>
                <a:lnTo>
                  <a:pt x="1536" y="212"/>
                </a:lnTo>
                <a:lnTo>
                  <a:pt x="1540" y="208"/>
                </a:lnTo>
                <a:lnTo>
                  <a:pt x="1544" y="203"/>
                </a:lnTo>
                <a:lnTo>
                  <a:pt x="1548" y="199"/>
                </a:lnTo>
                <a:lnTo>
                  <a:pt x="1551" y="195"/>
                </a:lnTo>
                <a:lnTo>
                  <a:pt x="1555" y="191"/>
                </a:lnTo>
                <a:lnTo>
                  <a:pt x="1559" y="186"/>
                </a:lnTo>
                <a:lnTo>
                  <a:pt x="1563" y="182"/>
                </a:lnTo>
                <a:lnTo>
                  <a:pt x="1566" y="178"/>
                </a:lnTo>
                <a:lnTo>
                  <a:pt x="1570" y="174"/>
                </a:lnTo>
                <a:lnTo>
                  <a:pt x="1574" y="170"/>
                </a:lnTo>
                <a:lnTo>
                  <a:pt x="1578" y="166"/>
                </a:lnTo>
                <a:lnTo>
                  <a:pt x="1581" y="162"/>
                </a:lnTo>
                <a:lnTo>
                  <a:pt x="1585" y="158"/>
                </a:lnTo>
                <a:lnTo>
                  <a:pt x="1589" y="154"/>
                </a:lnTo>
                <a:lnTo>
                  <a:pt x="1592" y="150"/>
                </a:lnTo>
                <a:lnTo>
                  <a:pt x="1596" y="146"/>
                </a:lnTo>
                <a:lnTo>
                  <a:pt x="1600" y="142"/>
                </a:lnTo>
                <a:lnTo>
                  <a:pt x="1604" y="139"/>
                </a:lnTo>
                <a:lnTo>
                  <a:pt x="1607" y="135"/>
                </a:lnTo>
                <a:lnTo>
                  <a:pt x="1611" y="131"/>
                </a:lnTo>
                <a:lnTo>
                  <a:pt x="1615" y="128"/>
                </a:lnTo>
                <a:lnTo>
                  <a:pt x="1619" y="124"/>
                </a:lnTo>
                <a:lnTo>
                  <a:pt x="1622" y="120"/>
                </a:lnTo>
                <a:lnTo>
                  <a:pt x="1626" y="117"/>
                </a:lnTo>
                <a:lnTo>
                  <a:pt x="1629" y="113"/>
                </a:lnTo>
                <a:lnTo>
                  <a:pt x="1633" y="110"/>
                </a:lnTo>
                <a:lnTo>
                  <a:pt x="1637" y="106"/>
                </a:lnTo>
                <a:lnTo>
                  <a:pt x="1641" y="103"/>
                </a:lnTo>
                <a:lnTo>
                  <a:pt x="1644" y="100"/>
                </a:lnTo>
                <a:lnTo>
                  <a:pt x="1648" y="97"/>
                </a:lnTo>
                <a:lnTo>
                  <a:pt x="1652" y="93"/>
                </a:lnTo>
                <a:lnTo>
                  <a:pt x="1656" y="90"/>
                </a:lnTo>
                <a:lnTo>
                  <a:pt x="1659" y="87"/>
                </a:lnTo>
                <a:lnTo>
                  <a:pt x="1663" y="84"/>
                </a:lnTo>
                <a:lnTo>
                  <a:pt x="1667" y="81"/>
                </a:lnTo>
                <a:lnTo>
                  <a:pt x="1671" y="78"/>
                </a:lnTo>
                <a:lnTo>
                  <a:pt x="1674" y="75"/>
                </a:lnTo>
                <a:lnTo>
                  <a:pt x="1678" y="72"/>
                </a:lnTo>
                <a:lnTo>
                  <a:pt x="1682" y="70"/>
                </a:lnTo>
                <a:lnTo>
                  <a:pt x="1685" y="67"/>
                </a:lnTo>
                <a:lnTo>
                  <a:pt x="1689" y="64"/>
                </a:lnTo>
                <a:lnTo>
                  <a:pt x="1693" y="61"/>
                </a:lnTo>
                <a:lnTo>
                  <a:pt x="1697" y="59"/>
                </a:lnTo>
                <a:lnTo>
                  <a:pt x="1700" y="56"/>
                </a:lnTo>
                <a:lnTo>
                  <a:pt x="1704" y="53"/>
                </a:lnTo>
                <a:lnTo>
                  <a:pt x="1708" y="51"/>
                </a:lnTo>
                <a:lnTo>
                  <a:pt x="1712" y="49"/>
                </a:lnTo>
                <a:lnTo>
                  <a:pt x="1715" y="46"/>
                </a:lnTo>
                <a:lnTo>
                  <a:pt x="1719" y="44"/>
                </a:lnTo>
                <a:lnTo>
                  <a:pt x="1722" y="42"/>
                </a:lnTo>
                <a:lnTo>
                  <a:pt x="1726" y="40"/>
                </a:lnTo>
                <a:lnTo>
                  <a:pt x="1730" y="38"/>
                </a:lnTo>
                <a:lnTo>
                  <a:pt x="1734" y="35"/>
                </a:lnTo>
                <a:lnTo>
                  <a:pt x="1737" y="34"/>
                </a:lnTo>
                <a:lnTo>
                  <a:pt x="1741" y="32"/>
                </a:lnTo>
                <a:lnTo>
                  <a:pt x="1745" y="29"/>
                </a:lnTo>
                <a:lnTo>
                  <a:pt x="1749" y="28"/>
                </a:lnTo>
                <a:lnTo>
                  <a:pt x="1752" y="26"/>
                </a:lnTo>
                <a:lnTo>
                  <a:pt x="1756" y="24"/>
                </a:lnTo>
                <a:lnTo>
                  <a:pt x="1760" y="23"/>
                </a:lnTo>
                <a:lnTo>
                  <a:pt x="1764" y="21"/>
                </a:lnTo>
                <a:lnTo>
                  <a:pt x="1767" y="19"/>
                </a:lnTo>
                <a:lnTo>
                  <a:pt x="1771" y="18"/>
                </a:lnTo>
                <a:lnTo>
                  <a:pt x="1775" y="16"/>
                </a:lnTo>
                <a:lnTo>
                  <a:pt x="1778" y="15"/>
                </a:lnTo>
                <a:lnTo>
                  <a:pt x="1782" y="14"/>
                </a:lnTo>
                <a:lnTo>
                  <a:pt x="1786" y="13"/>
                </a:lnTo>
                <a:lnTo>
                  <a:pt x="1790" y="11"/>
                </a:lnTo>
                <a:lnTo>
                  <a:pt x="1793" y="10"/>
                </a:lnTo>
                <a:lnTo>
                  <a:pt x="1797" y="9"/>
                </a:lnTo>
                <a:lnTo>
                  <a:pt x="1801" y="8"/>
                </a:lnTo>
                <a:lnTo>
                  <a:pt x="1805" y="7"/>
                </a:lnTo>
                <a:lnTo>
                  <a:pt x="1808" y="6"/>
                </a:lnTo>
                <a:lnTo>
                  <a:pt x="1812" y="5"/>
                </a:lnTo>
                <a:lnTo>
                  <a:pt x="1815" y="5"/>
                </a:lnTo>
                <a:lnTo>
                  <a:pt x="1819" y="4"/>
                </a:lnTo>
                <a:lnTo>
                  <a:pt x="1823" y="3"/>
                </a:lnTo>
                <a:lnTo>
                  <a:pt x="1827" y="3"/>
                </a:lnTo>
                <a:lnTo>
                  <a:pt x="1830" y="2"/>
                </a:lnTo>
                <a:lnTo>
                  <a:pt x="1834" y="2"/>
                </a:lnTo>
                <a:lnTo>
                  <a:pt x="1838" y="1"/>
                </a:lnTo>
                <a:lnTo>
                  <a:pt x="1842" y="1"/>
                </a:lnTo>
                <a:lnTo>
                  <a:pt x="1845" y="1"/>
                </a:lnTo>
                <a:lnTo>
                  <a:pt x="1849" y="1"/>
                </a:lnTo>
                <a:lnTo>
                  <a:pt x="1853" y="0"/>
                </a:lnTo>
                <a:lnTo>
                  <a:pt x="1857" y="0"/>
                </a:lnTo>
                <a:lnTo>
                  <a:pt x="1860" y="0"/>
                </a:lnTo>
                <a:lnTo>
                  <a:pt x="1864" y="0"/>
                </a:lnTo>
                <a:lnTo>
                  <a:pt x="1868" y="0"/>
                </a:lnTo>
                <a:lnTo>
                  <a:pt x="1871" y="1"/>
                </a:lnTo>
                <a:lnTo>
                  <a:pt x="1875" y="1"/>
                </a:lnTo>
                <a:lnTo>
                  <a:pt x="1879" y="1"/>
                </a:lnTo>
                <a:lnTo>
                  <a:pt x="1883" y="1"/>
                </a:lnTo>
                <a:lnTo>
                  <a:pt x="1886" y="2"/>
                </a:lnTo>
                <a:lnTo>
                  <a:pt x="1890" y="2"/>
                </a:lnTo>
                <a:lnTo>
                  <a:pt x="1894" y="3"/>
                </a:lnTo>
                <a:lnTo>
                  <a:pt x="1898" y="3"/>
                </a:lnTo>
                <a:lnTo>
                  <a:pt x="1901" y="4"/>
                </a:lnTo>
                <a:lnTo>
                  <a:pt x="1905" y="5"/>
                </a:lnTo>
                <a:lnTo>
                  <a:pt x="1908" y="5"/>
                </a:lnTo>
                <a:lnTo>
                  <a:pt x="1912" y="6"/>
                </a:lnTo>
                <a:lnTo>
                  <a:pt x="1916" y="7"/>
                </a:lnTo>
                <a:lnTo>
                  <a:pt x="1920" y="8"/>
                </a:lnTo>
                <a:lnTo>
                  <a:pt x="1923" y="9"/>
                </a:lnTo>
                <a:lnTo>
                  <a:pt x="1927" y="10"/>
                </a:lnTo>
                <a:lnTo>
                  <a:pt x="1931" y="11"/>
                </a:lnTo>
                <a:lnTo>
                  <a:pt x="1935" y="13"/>
                </a:lnTo>
                <a:lnTo>
                  <a:pt x="1938" y="14"/>
                </a:lnTo>
                <a:lnTo>
                  <a:pt x="1942" y="15"/>
                </a:lnTo>
                <a:lnTo>
                  <a:pt x="1946" y="16"/>
                </a:lnTo>
                <a:lnTo>
                  <a:pt x="1950" y="18"/>
                </a:lnTo>
                <a:lnTo>
                  <a:pt x="1953" y="19"/>
                </a:lnTo>
                <a:lnTo>
                  <a:pt x="1957" y="21"/>
                </a:lnTo>
                <a:lnTo>
                  <a:pt x="1961" y="23"/>
                </a:lnTo>
                <a:lnTo>
                  <a:pt x="1964" y="24"/>
                </a:lnTo>
                <a:lnTo>
                  <a:pt x="1968" y="26"/>
                </a:lnTo>
                <a:lnTo>
                  <a:pt x="1972" y="28"/>
                </a:lnTo>
                <a:lnTo>
                  <a:pt x="1976" y="29"/>
                </a:lnTo>
                <a:lnTo>
                  <a:pt x="1979" y="32"/>
                </a:lnTo>
                <a:lnTo>
                  <a:pt x="1983" y="34"/>
                </a:lnTo>
                <a:lnTo>
                  <a:pt x="1987" y="35"/>
                </a:lnTo>
                <a:lnTo>
                  <a:pt x="1991" y="38"/>
                </a:lnTo>
                <a:lnTo>
                  <a:pt x="1994" y="40"/>
                </a:lnTo>
                <a:lnTo>
                  <a:pt x="1998" y="42"/>
                </a:lnTo>
                <a:lnTo>
                  <a:pt x="2001" y="44"/>
                </a:lnTo>
                <a:lnTo>
                  <a:pt x="2005" y="46"/>
                </a:lnTo>
                <a:lnTo>
                  <a:pt x="2009" y="49"/>
                </a:lnTo>
                <a:lnTo>
                  <a:pt x="2013" y="51"/>
                </a:lnTo>
                <a:lnTo>
                  <a:pt x="2016" y="53"/>
                </a:lnTo>
                <a:lnTo>
                  <a:pt x="2020" y="56"/>
                </a:lnTo>
                <a:lnTo>
                  <a:pt x="2024" y="59"/>
                </a:lnTo>
                <a:lnTo>
                  <a:pt x="2028" y="61"/>
                </a:lnTo>
                <a:lnTo>
                  <a:pt x="2031" y="64"/>
                </a:lnTo>
                <a:lnTo>
                  <a:pt x="2035" y="67"/>
                </a:lnTo>
                <a:lnTo>
                  <a:pt x="2039" y="70"/>
                </a:lnTo>
                <a:lnTo>
                  <a:pt x="2043" y="72"/>
                </a:lnTo>
                <a:lnTo>
                  <a:pt x="2046" y="75"/>
                </a:lnTo>
                <a:lnTo>
                  <a:pt x="2050" y="78"/>
                </a:lnTo>
                <a:lnTo>
                  <a:pt x="2054" y="81"/>
                </a:lnTo>
                <a:lnTo>
                  <a:pt x="2057" y="84"/>
                </a:lnTo>
                <a:lnTo>
                  <a:pt x="2061" y="87"/>
                </a:lnTo>
                <a:lnTo>
                  <a:pt x="2065" y="90"/>
                </a:lnTo>
                <a:lnTo>
                  <a:pt x="2069" y="93"/>
                </a:lnTo>
                <a:lnTo>
                  <a:pt x="2072" y="97"/>
                </a:lnTo>
                <a:lnTo>
                  <a:pt x="2076" y="100"/>
                </a:lnTo>
                <a:lnTo>
                  <a:pt x="2080" y="103"/>
                </a:lnTo>
                <a:lnTo>
                  <a:pt x="2084" y="106"/>
                </a:lnTo>
                <a:lnTo>
                  <a:pt x="2087" y="110"/>
                </a:lnTo>
                <a:lnTo>
                  <a:pt x="2091" y="113"/>
                </a:lnTo>
                <a:lnTo>
                  <a:pt x="2094" y="117"/>
                </a:lnTo>
                <a:lnTo>
                  <a:pt x="2098" y="120"/>
                </a:lnTo>
                <a:lnTo>
                  <a:pt x="2102" y="124"/>
                </a:lnTo>
                <a:lnTo>
                  <a:pt x="2106" y="128"/>
                </a:lnTo>
                <a:lnTo>
                  <a:pt x="2109" y="131"/>
                </a:lnTo>
                <a:lnTo>
                  <a:pt x="2113" y="135"/>
                </a:lnTo>
                <a:lnTo>
                  <a:pt x="2117" y="139"/>
                </a:lnTo>
                <a:lnTo>
                  <a:pt x="2121" y="142"/>
                </a:lnTo>
                <a:lnTo>
                  <a:pt x="2124" y="146"/>
                </a:lnTo>
                <a:lnTo>
                  <a:pt x="2128" y="150"/>
                </a:lnTo>
                <a:lnTo>
                  <a:pt x="2132" y="154"/>
                </a:lnTo>
                <a:lnTo>
                  <a:pt x="2136" y="158"/>
                </a:lnTo>
                <a:lnTo>
                  <a:pt x="2139" y="162"/>
                </a:lnTo>
                <a:lnTo>
                  <a:pt x="2143" y="166"/>
                </a:lnTo>
                <a:lnTo>
                  <a:pt x="2147" y="170"/>
                </a:lnTo>
                <a:lnTo>
                  <a:pt x="2150" y="174"/>
                </a:lnTo>
                <a:lnTo>
                  <a:pt x="2154" y="178"/>
                </a:lnTo>
                <a:lnTo>
                  <a:pt x="2158" y="182"/>
                </a:lnTo>
                <a:lnTo>
                  <a:pt x="2162" y="186"/>
                </a:lnTo>
                <a:lnTo>
                  <a:pt x="2165" y="191"/>
                </a:lnTo>
                <a:lnTo>
                  <a:pt x="2169" y="195"/>
                </a:lnTo>
                <a:lnTo>
                  <a:pt x="2173" y="199"/>
                </a:lnTo>
                <a:lnTo>
                  <a:pt x="2177" y="203"/>
                </a:lnTo>
                <a:lnTo>
                  <a:pt x="2180" y="208"/>
                </a:lnTo>
                <a:lnTo>
                  <a:pt x="2184" y="212"/>
                </a:lnTo>
                <a:lnTo>
                  <a:pt x="2187" y="217"/>
                </a:lnTo>
                <a:lnTo>
                  <a:pt x="2191" y="221"/>
                </a:lnTo>
                <a:lnTo>
                  <a:pt x="2195" y="225"/>
                </a:lnTo>
                <a:lnTo>
                  <a:pt x="2199" y="230"/>
                </a:lnTo>
                <a:lnTo>
                  <a:pt x="2202" y="234"/>
                </a:lnTo>
                <a:lnTo>
                  <a:pt x="2206" y="239"/>
                </a:lnTo>
                <a:lnTo>
                  <a:pt x="2210" y="243"/>
                </a:lnTo>
                <a:lnTo>
                  <a:pt x="2214" y="248"/>
                </a:lnTo>
                <a:lnTo>
                  <a:pt x="2217" y="253"/>
                </a:lnTo>
                <a:lnTo>
                  <a:pt x="2221" y="257"/>
                </a:lnTo>
                <a:lnTo>
                  <a:pt x="2225" y="262"/>
                </a:lnTo>
                <a:lnTo>
                  <a:pt x="2229" y="266"/>
                </a:lnTo>
                <a:lnTo>
                  <a:pt x="2232" y="271"/>
                </a:lnTo>
                <a:lnTo>
                  <a:pt x="2236" y="276"/>
                </a:lnTo>
                <a:lnTo>
                  <a:pt x="2240" y="281"/>
                </a:lnTo>
                <a:lnTo>
                  <a:pt x="2243" y="285"/>
                </a:lnTo>
                <a:lnTo>
                  <a:pt x="2247" y="290"/>
                </a:lnTo>
                <a:lnTo>
                  <a:pt x="2251" y="295"/>
                </a:lnTo>
                <a:lnTo>
                  <a:pt x="2255" y="299"/>
                </a:lnTo>
                <a:lnTo>
                  <a:pt x="2258" y="304"/>
                </a:lnTo>
                <a:lnTo>
                  <a:pt x="2262" y="309"/>
                </a:lnTo>
                <a:lnTo>
                  <a:pt x="2266" y="314"/>
                </a:lnTo>
                <a:lnTo>
                  <a:pt x="2270" y="319"/>
                </a:lnTo>
                <a:lnTo>
                  <a:pt x="2273" y="324"/>
                </a:lnTo>
                <a:lnTo>
                  <a:pt x="2277" y="328"/>
                </a:lnTo>
                <a:lnTo>
                  <a:pt x="2280" y="333"/>
                </a:lnTo>
                <a:lnTo>
                  <a:pt x="2284" y="338"/>
                </a:lnTo>
                <a:lnTo>
                  <a:pt x="2288" y="343"/>
                </a:lnTo>
                <a:lnTo>
                  <a:pt x="2292" y="348"/>
                </a:lnTo>
                <a:lnTo>
                  <a:pt x="2295" y="353"/>
                </a:lnTo>
                <a:lnTo>
                  <a:pt x="2299" y="358"/>
                </a:lnTo>
                <a:lnTo>
                  <a:pt x="2303" y="363"/>
                </a:lnTo>
                <a:lnTo>
                  <a:pt x="2307" y="368"/>
                </a:lnTo>
                <a:lnTo>
                  <a:pt x="2310" y="373"/>
                </a:lnTo>
                <a:lnTo>
                  <a:pt x="2314" y="377"/>
                </a:lnTo>
                <a:lnTo>
                  <a:pt x="2318" y="382"/>
                </a:lnTo>
                <a:lnTo>
                  <a:pt x="2322" y="387"/>
                </a:lnTo>
                <a:lnTo>
                  <a:pt x="2325" y="392"/>
                </a:lnTo>
                <a:lnTo>
                  <a:pt x="2329" y="397"/>
                </a:lnTo>
                <a:lnTo>
                  <a:pt x="2333" y="402"/>
                </a:lnTo>
                <a:lnTo>
                  <a:pt x="2336" y="407"/>
                </a:lnTo>
                <a:lnTo>
                  <a:pt x="2340" y="412"/>
                </a:lnTo>
                <a:lnTo>
                  <a:pt x="2344" y="417"/>
                </a:lnTo>
                <a:lnTo>
                  <a:pt x="2348" y="422"/>
                </a:lnTo>
                <a:lnTo>
                  <a:pt x="2351" y="427"/>
                </a:lnTo>
                <a:lnTo>
                  <a:pt x="2355" y="431"/>
                </a:lnTo>
                <a:lnTo>
                  <a:pt x="2359" y="436"/>
                </a:lnTo>
                <a:lnTo>
                  <a:pt x="2363" y="441"/>
                </a:lnTo>
                <a:lnTo>
                  <a:pt x="2366" y="446"/>
                </a:lnTo>
                <a:lnTo>
                  <a:pt x="2370" y="451"/>
                </a:lnTo>
                <a:lnTo>
                  <a:pt x="2373" y="456"/>
                </a:lnTo>
                <a:lnTo>
                  <a:pt x="2377" y="461"/>
                </a:lnTo>
                <a:lnTo>
                  <a:pt x="2381" y="466"/>
                </a:lnTo>
                <a:lnTo>
                  <a:pt x="2385" y="470"/>
                </a:lnTo>
                <a:lnTo>
                  <a:pt x="2388" y="475"/>
                </a:lnTo>
                <a:lnTo>
                  <a:pt x="2392" y="480"/>
                </a:lnTo>
                <a:lnTo>
                  <a:pt x="2396" y="485"/>
                </a:lnTo>
                <a:lnTo>
                  <a:pt x="2400" y="490"/>
                </a:lnTo>
                <a:lnTo>
                  <a:pt x="2403" y="494"/>
                </a:lnTo>
                <a:lnTo>
                  <a:pt x="2407" y="499"/>
                </a:lnTo>
                <a:lnTo>
                  <a:pt x="2411" y="504"/>
                </a:lnTo>
                <a:lnTo>
                  <a:pt x="2415" y="509"/>
                </a:lnTo>
                <a:lnTo>
                  <a:pt x="2418" y="513"/>
                </a:lnTo>
                <a:lnTo>
                  <a:pt x="2422" y="518"/>
                </a:lnTo>
                <a:lnTo>
                  <a:pt x="2426" y="523"/>
                </a:lnTo>
                <a:lnTo>
                  <a:pt x="2429" y="527"/>
                </a:lnTo>
                <a:lnTo>
                  <a:pt x="2433" y="532"/>
                </a:lnTo>
                <a:lnTo>
                  <a:pt x="2437" y="536"/>
                </a:lnTo>
                <a:lnTo>
                  <a:pt x="2441" y="541"/>
                </a:lnTo>
                <a:lnTo>
                  <a:pt x="2444" y="546"/>
                </a:lnTo>
                <a:lnTo>
                  <a:pt x="2448" y="550"/>
                </a:lnTo>
                <a:lnTo>
                  <a:pt x="2452" y="555"/>
                </a:lnTo>
                <a:lnTo>
                  <a:pt x="2456" y="559"/>
                </a:lnTo>
                <a:lnTo>
                  <a:pt x="2459" y="563"/>
                </a:lnTo>
                <a:lnTo>
                  <a:pt x="2463" y="568"/>
                </a:lnTo>
                <a:lnTo>
                  <a:pt x="2466" y="572"/>
                </a:lnTo>
                <a:lnTo>
                  <a:pt x="2470" y="577"/>
                </a:lnTo>
                <a:lnTo>
                  <a:pt x="2474" y="581"/>
                </a:lnTo>
                <a:lnTo>
                  <a:pt x="2478" y="586"/>
                </a:lnTo>
                <a:lnTo>
                  <a:pt x="2481" y="590"/>
                </a:lnTo>
                <a:lnTo>
                  <a:pt x="2485" y="594"/>
                </a:lnTo>
                <a:lnTo>
                  <a:pt x="2489" y="598"/>
                </a:lnTo>
                <a:lnTo>
                  <a:pt x="2493" y="602"/>
                </a:lnTo>
                <a:lnTo>
                  <a:pt x="2496" y="607"/>
                </a:lnTo>
                <a:lnTo>
                  <a:pt x="2500" y="611"/>
                </a:lnTo>
                <a:lnTo>
                  <a:pt x="2504" y="614"/>
                </a:lnTo>
                <a:lnTo>
                  <a:pt x="2508" y="619"/>
                </a:lnTo>
                <a:lnTo>
                  <a:pt x="2511" y="623"/>
                </a:lnTo>
                <a:lnTo>
                  <a:pt x="2515" y="626"/>
                </a:lnTo>
                <a:lnTo>
                  <a:pt x="2519" y="631"/>
                </a:lnTo>
                <a:lnTo>
                  <a:pt x="2522" y="634"/>
                </a:lnTo>
                <a:lnTo>
                  <a:pt x="2526" y="638"/>
                </a:lnTo>
                <a:lnTo>
                  <a:pt x="2530" y="642"/>
                </a:lnTo>
                <a:lnTo>
                  <a:pt x="2534" y="646"/>
                </a:lnTo>
                <a:lnTo>
                  <a:pt x="2537" y="650"/>
                </a:lnTo>
                <a:lnTo>
                  <a:pt x="2541" y="653"/>
                </a:lnTo>
                <a:lnTo>
                  <a:pt x="2545" y="657"/>
                </a:lnTo>
                <a:lnTo>
                  <a:pt x="2549" y="661"/>
                </a:lnTo>
                <a:lnTo>
                  <a:pt x="2552" y="664"/>
                </a:lnTo>
                <a:lnTo>
                  <a:pt x="2556" y="668"/>
                </a:lnTo>
                <a:lnTo>
                  <a:pt x="2559" y="671"/>
                </a:lnTo>
                <a:lnTo>
                  <a:pt x="2563" y="674"/>
                </a:lnTo>
                <a:lnTo>
                  <a:pt x="2567" y="678"/>
                </a:lnTo>
                <a:lnTo>
                  <a:pt x="2571" y="681"/>
                </a:lnTo>
                <a:lnTo>
                  <a:pt x="2574" y="685"/>
                </a:lnTo>
                <a:lnTo>
                  <a:pt x="2578" y="688"/>
                </a:lnTo>
                <a:lnTo>
                  <a:pt x="2582" y="691"/>
                </a:lnTo>
                <a:lnTo>
                  <a:pt x="2586" y="694"/>
                </a:lnTo>
                <a:lnTo>
                  <a:pt x="2589" y="697"/>
                </a:lnTo>
                <a:lnTo>
                  <a:pt x="2593" y="700"/>
                </a:lnTo>
                <a:lnTo>
                  <a:pt x="2597" y="703"/>
                </a:lnTo>
                <a:lnTo>
                  <a:pt x="2601" y="706"/>
                </a:lnTo>
                <a:lnTo>
                  <a:pt x="2604" y="709"/>
                </a:lnTo>
                <a:lnTo>
                  <a:pt x="2608" y="712"/>
                </a:lnTo>
                <a:lnTo>
                  <a:pt x="2612" y="715"/>
                </a:lnTo>
                <a:lnTo>
                  <a:pt x="2615" y="718"/>
                </a:lnTo>
                <a:lnTo>
                  <a:pt x="2619" y="721"/>
                </a:lnTo>
                <a:lnTo>
                  <a:pt x="2623" y="723"/>
                </a:lnTo>
                <a:lnTo>
                  <a:pt x="2627" y="726"/>
                </a:lnTo>
                <a:lnTo>
                  <a:pt x="2630" y="728"/>
                </a:lnTo>
                <a:lnTo>
                  <a:pt x="2634" y="731"/>
                </a:lnTo>
                <a:lnTo>
                  <a:pt x="2638" y="733"/>
                </a:lnTo>
                <a:lnTo>
                  <a:pt x="2642" y="736"/>
                </a:lnTo>
                <a:lnTo>
                  <a:pt x="2645" y="738"/>
                </a:lnTo>
                <a:lnTo>
                  <a:pt x="2649" y="740"/>
                </a:lnTo>
                <a:lnTo>
                  <a:pt x="2652" y="743"/>
                </a:lnTo>
                <a:lnTo>
                  <a:pt x="2656" y="745"/>
                </a:lnTo>
                <a:lnTo>
                  <a:pt x="2660" y="747"/>
                </a:lnTo>
                <a:lnTo>
                  <a:pt x="2664" y="749"/>
                </a:lnTo>
                <a:lnTo>
                  <a:pt x="2667" y="751"/>
                </a:lnTo>
                <a:lnTo>
                  <a:pt x="2671" y="753"/>
                </a:lnTo>
                <a:lnTo>
                  <a:pt x="2675" y="755"/>
                </a:lnTo>
                <a:lnTo>
                  <a:pt x="2679" y="757"/>
                </a:lnTo>
                <a:lnTo>
                  <a:pt x="2682" y="758"/>
                </a:lnTo>
                <a:lnTo>
                  <a:pt x="2686" y="760"/>
                </a:lnTo>
                <a:lnTo>
                  <a:pt x="2690" y="762"/>
                </a:lnTo>
                <a:lnTo>
                  <a:pt x="2694" y="764"/>
                </a:lnTo>
                <a:lnTo>
                  <a:pt x="2697" y="765"/>
                </a:lnTo>
                <a:lnTo>
                  <a:pt x="2701" y="767"/>
                </a:lnTo>
                <a:lnTo>
                  <a:pt x="2705" y="768"/>
                </a:lnTo>
                <a:lnTo>
                  <a:pt x="2708" y="769"/>
                </a:lnTo>
                <a:lnTo>
                  <a:pt x="2712" y="771"/>
                </a:lnTo>
                <a:lnTo>
                  <a:pt x="2716" y="772"/>
                </a:lnTo>
                <a:lnTo>
                  <a:pt x="2720" y="773"/>
                </a:lnTo>
                <a:lnTo>
                  <a:pt x="2723" y="774"/>
                </a:lnTo>
                <a:lnTo>
                  <a:pt x="2727" y="775"/>
                </a:lnTo>
                <a:lnTo>
                  <a:pt x="2731" y="776"/>
                </a:lnTo>
                <a:lnTo>
                  <a:pt x="2735" y="777"/>
                </a:lnTo>
                <a:lnTo>
                  <a:pt x="2738" y="778"/>
                </a:lnTo>
                <a:lnTo>
                  <a:pt x="2742" y="779"/>
                </a:lnTo>
                <a:lnTo>
                  <a:pt x="2745" y="780"/>
                </a:lnTo>
                <a:lnTo>
                  <a:pt x="2749" y="781"/>
                </a:lnTo>
                <a:lnTo>
                  <a:pt x="2753" y="781"/>
                </a:lnTo>
                <a:lnTo>
                  <a:pt x="2757" y="782"/>
                </a:lnTo>
                <a:lnTo>
                  <a:pt x="2760" y="782"/>
                </a:lnTo>
                <a:lnTo>
                  <a:pt x="2764" y="783"/>
                </a:lnTo>
                <a:lnTo>
                  <a:pt x="2768" y="783"/>
                </a:lnTo>
                <a:lnTo>
                  <a:pt x="2772" y="784"/>
                </a:lnTo>
                <a:lnTo>
                  <a:pt x="2775" y="784"/>
                </a:lnTo>
                <a:lnTo>
                  <a:pt x="2779" y="784"/>
                </a:lnTo>
                <a:lnTo>
                  <a:pt x="2783" y="784"/>
                </a:lnTo>
                <a:lnTo>
                  <a:pt x="2787" y="784"/>
                </a:lnTo>
                <a:lnTo>
                  <a:pt x="2790" y="784"/>
                </a:lnTo>
                <a:lnTo>
                  <a:pt x="2794" y="784"/>
                </a:lnTo>
                <a:lnTo>
                  <a:pt x="2798" y="784"/>
                </a:lnTo>
                <a:lnTo>
                  <a:pt x="2801" y="784"/>
                </a:lnTo>
                <a:lnTo>
                  <a:pt x="2805" y="784"/>
                </a:lnTo>
                <a:lnTo>
                  <a:pt x="2809" y="784"/>
                </a:lnTo>
                <a:lnTo>
                  <a:pt x="2813" y="783"/>
                </a:lnTo>
                <a:lnTo>
                  <a:pt x="2816" y="783"/>
                </a:lnTo>
                <a:lnTo>
                  <a:pt x="2820" y="782"/>
                </a:lnTo>
                <a:lnTo>
                  <a:pt x="2824" y="782"/>
                </a:lnTo>
                <a:lnTo>
                  <a:pt x="2828" y="781"/>
                </a:lnTo>
                <a:lnTo>
                  <a:pt x="2831" y="781"/>
                </a:lnTo>
                <a:lnTo>
                  <a:pt x="2835" y="780"/>
                </a:lnTo>
                <a:lnTo>
                  <a:pt x="2838" y="779"/>
                </a:lnTo>
                <a:lnTo>
                  <a:pt x="2842" y="778"/>
                </a:lnTo>
                <a:lnTo>
                  <a:pt x="2846" y="777"/>
                </a:lnTo>
                <a:lnTo>
                  <a:pt x="2850" y="776"/>
                </a:lnTo>
                <a:lnTo>
                  <a:pt x="2853" y="775"/>
                </a:lnTo>
                <a:lnTo>
                  <a:pt x="2857" y="774"/>
                </a:lnTo>
                <a:lnTo>
                  <a:pt x="2861" y="773"/>
                </a:lnTo>
                <a:lnTo>
                  <a:pt x="2865" y="772"/>
                </a:lnTo>
                <a:lnTo>
                  <a:pt x="2868" y="771"/>
                </a:lnTo>
                <a:lnTo>
                  <a:pt x="2872" y="769"/>
                </a:lnTo>
                <a:lnTo>
                  <a:pt x="2876" y="768"/>
                </a:lnTo>
                <a:lnTo>
                  <a:pt x="2880" y="767"/>
                </a:lnTo>
                <a:lnTo>
                  <a:pt x="2883" y="765"/>
                </a:lnTo>
                <a:lnTo>
                  <a:pt x="2887" y="764"/>
                </a:lnTo>
                <a:lnTo>
                  <a:pt x="2891" y="762"/>
                </a:lnTo>
                <a:lnTo>
                  <a:pt x="2894" y="760"/>
                </a:lnTo>
                <a:lnTo>
                  <a:pt x="2898" y="758"/>
                </a:lnTo>
                <a:lnTo>
                  <a:pt x="2902" y="757"/>
                </a:lnTo>
                <a:lnTo>
                  <a:pt x="2906" y="755"/>
                </a:lnTo>
                <a:lnTo>
                  <a:pt x="2909" y="753"/>
                </a:lnTo>
                <a:lnTo>
                  <a:pt x="2913" y="751"/>
                </a:lnTo>
                <a:lnTo>
                  <a:pt x="2917" y="749"/>
                </a:lnTo>
                <a:lnTo>
                  <a:pt x="2921" y="747"/>
                </a:lnTo>
                <a:lnTo>
                  <a:pt x="2924" y="745"/>
                </a:lnTo>
                <a:lnTo>
                  <a:pt x="2928" y="743"/>
                </a:lnTo>
                <a:lnTo>
                  <a:pt x="2931" y="740"/>
                </a:lnTo>
                <a:lnTo>
                  <a:pt x="2935" y="738"/>
                </a:lnTo>
                <a:lnTo>
                  <a:pt x="2939" y="736"/>
                </a:lnTo>
                <a:lnTo>
                  <a:pt x="2943" y="733"/>
                </a:lnTo>
                <a:lnTo>
                  <a:pt x="2946" y="731"/>
                </a:lnTo>
                <a:lnTo>
                  <a:pt x="2950" y="728"/>
                </a:lnTo>
                <a:lnTo>
                  <a:pt x="2954" y="726"/>
                </a:lnTo>
                <a:lnTo>
                  <a:pt x="2958" y="723"/>
                </a:lnTo>
                <a:lnTo>
                  <a:pt x="2961" y="721"/>
                </a:lnTo>
                <a:lnTo>
                  <a:pt x="2965" y="718"/>
                </a:lnTo>
                <a:lnTo>
                  <a:pt x="2969" y="715"/>
                </a:lnTo>
                <a:lnTo>
                  <a:pt x="2973" y="712"/>
                </a:lnTo>
                <a:lnTo>
                  <a:pt x="2976" y="709"/>
                </a:lnTo>
                <a:lnTo>
                  <a:pt x="2980" y="706"/>
                </a:lnTo>
                <a:lnTo>
                  <a:pt x="2984" y="703"/>
                </a:lnTo>
                <a:lnTo>
                  <a:pt x="2987" y="700"/>
                </a:lnTo>
                <a:lnTo>
                  <a:pt x="2991" y="697"/>
                </a:lnTo>
                <a:lnTo>
                  <a:pt x="2995" y="694"/>
                </a:lnTo>
                <a:lnTo>
                  <a:pt x="2999" y="691"/>
                </a:lnTo>
                <a:lnTo>
                  <a:pt x="3002" y="688"/>
                </a:lnTo>
                <a:lnTo>
                  <a:pt x="3006" y="685"/>
                </a:lnTo>
                <a:lnTo>
                  <a:pt x="3010" y="681"/>
                </a:lnTo>
                <a:lnTo>
                  <a:pt x="3014" y="678"/>
                </a:lnTo>
                <a:lnTo>
                  <a:pt x="3017" y="674"/>
                </a:lnTo>
                <a:lnTo>
                  <a:pt x="3021" y="671"/>
                </a:lnTo>
                <a:lnTo>
                  <a:pt x="3024" y="668"/>
                </a:lnTo>
                <a:lnTo>
                  <a:pt x="3028" y="664"/>
                </a:lnTo>
                <a:lnTo>
                  <a:pt x="3032" y="661"/>
                </a:lnTo>
                <a:lnTo>
                  <a:pt x="3036" y="657"/>
                </a:lnTo>
                <a:lnTo>
                  <a:pt x="3039" y="653"/>
                </a:lnTo>
                <a:lnTo>
                  <a:pt x="3043" y="650"/>
                </a:lnTo>
                <a:lnTo>
                  <a:pt x="3047" y="646"/>
                </a:lnTo>
                <a:lnTo>
                  <a:pt x="3051" y="642"/>
                </a:lnTo>
                <a:lnTo>
                  <a:pt x="3054" y="638"/>
                </a:lnTo>
                <a:lnTo>
                  <a:pt x="3058" y="634"/>
                </a:lnTo>
                <a:lnTo>
                  <a:pt x="3062" y="631"/>
                </a:lnTo>
                <a:lnTo>
                  <a:pt x="3066" y="626"/>
                </a:lnTo>
                <a:lnTo>
                  <a:pt x="3069" y="623"/>
                </a:lnTo>
                <a:lnTo>
                  <a:pt x="3073" y="619"/>
                </a:lnTo>
                <a:lnTo>
                  <a:pt x="3077" y="614"/>
                </a:lnTo>
                <a:lnTo>
                  <a:pt x="3080" y="611"/>
                </a:lnTo>
                <a:lnTo>
                  <a:pt x="3084" y="607"/>
                </a:lnTo>
                <a:lnTo>
                  <a:pt x="3088" y="602"/>
                </a:lnTo>
                <a:lnTo>
                  <a:pt x="3092" y="598"/>
                </a:lnTo>
                <a:lnTo>
                  <a:pt x="3095" y="594"/>
                </a:lnTo>
                <a:lnTo>
                  <a:pt x="3099" y="590"/>
                </a:lnTo>
                <a:lnTo>
                  <a:pt x="3103" y="586"/>
                </a:lnTo>
                <a:lnTo>
                  <a:pt x="3107" y="581"/>
                </a:lnTo>
                <a:lnTo>
                  <a:pt x="3110" y="577"/>
                </a:lnTo>
                <a:lnTo>
                  <a:pt x="3114" y="572"/>
                </a:lnTo>
                <a:lnTo>
                  <a:pt x="3117" y="568"/>
                </a:lnTo>
                <a:lnTo>
                  <a:pt x="3121" y="563"/>
                </a:lnTo>
                <a:lnTo>
                  <a:pt x="3125" y="559"/>
                </a:lnTo>
                <a:lnTo>
                  <a:pt x="3129" y="555"/>
                </a:lnTo>
                <a:lnTo>
                  <a:pt x="3132" y="550"/>
                </a:lnTo>
                <a:lnTo>
                  <a:pt x="3136" y="546"/>
                </a:lnTo>
                <a:lnTo>
                  <a:pt x="3140" y="541"/>
                </a:lnTo>
                <a:lnTo>
                  <a:pt x="3144" y="536"/>
                </a:lnTo>
                <a:lnTo>
                  <a:pt x="3147" y="532"/>
                </a:lnTo>
                <a:lnTo>
                  <a:pt x="3151" y="527"/>
                </a:lnTo>
                <a:lnTo>
                  <a:pt x="3155" y="523"/>
                </a:lnTo>
                <a:lnTo>
                  <a:pt x="3159" y="518"/>
                </a:lnTo>
                <a:lnTo>
                  <a:pt x="3162" y="513"/>
                </a:lnTo>
                <a:lnTo>
                  <a:pt x="3166" y="509"/>
                </a:lnTo>
                <a:lnTo>
                  <a:pt x="3170" y="504"/>
                </a:lnTo>
                <a:lnTo>
                  <a:pt x="3173" y="499"/>
                </a:lnTo>
                <a:lnTo>
                  <a:pt x="3177" y="494"/>
                </a:lnTo>
                <a:lnTo>
                  <a:pt x="3181" y="490"/>
                </a:lnTo>
                <a:lnTo>
                  <a:pt x="3185" y="485"/>
                </a:lnTo>
                <a:lnTo>
                  <a:pt x="3188" y="480"/>
                </a:lnTo>
                <a:lnTo>
                  <a:pt x="3192" y="475"/>
                </a:lnTo>
                <a:lnTo>
                  <a:pt x="3196" y="470"/>
                </a:lnTo>
                <a:lnTo>
                  <a:pt x="3200" y="466"/>
                </a:lnTo>
                <a:lnTo>
                  <a:pt x="3203" y="461"/>
                </a:lnTo>
                <a:lnTo>
                  <a:pt x="3207" y="456"/>
                </a:lnTo>
                <a:lnTo>
                  <a:pt x="3210" y="451"/>
                </a:lnTo>
                <a:lnTo>
                  <a:pt x="3214" y="446"/>
                </a:lnTo>
                <a:lnTo>
                  <a:pt x="3218" y="441"/>
                </a:lnTo>
                <a:lnTo>
                  <a:pt x="3222" y="436"/>
                </a:lnTo>
                <a:lnTo>
                  <a:pt x="3225" y="431"/>
                </a:lnTo>
                <a:lnTo>
                  <a:pt x="3229" y="427"/>
                </a:lnTo>
                <a:lnTo>
                  <a:pt x="3233" y="422"/>
                </a:lnTo>
                <a:lnTo>
                  <a:pt x="3237" y="417"/>
                </a:lnTo>
                <a:lnTo>
                  <a:pt x="3240" y="412"/>
                </a:lnTo>
                <a:lnTo>
                  <a:pt x="3244" y="407"/>
                </a:lnTo>
                <a:lnTo>
                  <a:pt x="3248" y="402"/>
                </a:lnTo>
                <a:lnTo>
                  <a:pt x="3252" y="397"/>
                </a:lnTo>
                <a:lnTo>
                  <a:pt x="3255" y="392"/>
                </a:lnTo>
                <a:lnTo>
                  <a:pt x="3259" y="387"/>
                </a:lnTo>
                <a:lnTo>
                  <a:pt x="3263" y="382"/>
                </a:lnTo>
                <a:lnTo>
                  <a:pt x="3266" y="377"/>
                </a:lnTo>
                <a:lnTo>
                  <a:pt x="3270" y="373"/>
                </a:lnTo>
                <a:lnTo>
                  <a:pt x="3274" y="368"/>
                </a:lnTo>
                <a:lnTo>
                  <a:pt x="3278" y="363"/>
                </a:lnTo>
                <a:lnTo>
                  <a:pt x="3281" y="358"/>
                </a:lnTo>
                <a:lnTo>
                  <a:pt x="3285" y="353"/>
                </a:lnTo>
                <a:lnTo>
                  <a:pt x="3289" y="348"/>
                </a:lnTo>
                <a:lnTo>
                  <a:pt x="3293" y="343"/>
                </a:lnTo>
                <a:lnTo>
                  <a:pt x="3296" y="338"/>
                </a:lnTo>
                <a:lnTo>
                  <a:pt x="3300" y="333"/>
                </a:lnTo>
                <a:lnTo>
                  <a:pt x="3303" y="328"/>
                </a:lnTo>
                <a:lnTo>
                  <a:pt x="3307" y="324"/>
                </a:lnTo>
                <a:lnTo>
                  <a:pt x="3311" y="319"/>
                </a:lnTo>
                <a:lnTo>
                  <a:pt x="3315" y="314"/>
                </a:lnTo>
                <a:lnTo>
                  <a:pt x="3318" y="309"/>
                </a:lnTo>
                <a:lnTo>
                  <a:pt x="3322" y="304"/>
                </a:lnTo>
                <a:lnTo>
                  <a:pt x="3326" y="299"/>
                </a:lnTo>
                <a:lnTo>
                  <a:pt x="3330" y="295"/>
                </a:lnTo>
                <a:lnTo>
                  <a:pt x="3333" y="290"/>
                </a:lnTo>
                <a:lnTo>
                  <a:pt x="3337" y="285"/>
                </a:lnTo>
                <a:lnTo>
                  <a:pt x="3341" y="281"/>
                </a:lnTo>
                <a:lnTo>
                  <a:pt x="3345" y="276"/>
                </a:lnTo>
                <a:lnTo>
                  <a:pt x="3348" y="271"/>
                </a:lnTo>
                <a:lnTo>
                  <a:pt x="3352" y="266"/>
                </a:lnTo>
                <a:lnTo>
                  <a:pt x="3356" y="262"/>
                </a:lnTo>
                <a:lnTo>
                  <a:pt x="3359" y="257"/>
                </a:lnTo>
                <a:lnTo>
                  <a:pt x="3363" y="253"/>
                </a:lnTo>
                <a:lnTo>
                  <a:pt x="3367" y="248"/>
                </a:lnTo>
                <a:lnTo>
                  <a:pt x="3371" y="243"/>
                </a:lnTo>
                <a:lnTo>
                  <a:pt x="3374" y="239"/>
                </a:lnTo>
                <a:lnTo>
                  <a:pt x="3378" y="234"/>
                </a:lnTo>
                <a:lnTo>
                  <a:pt x="3382" y="230"/>
                </a:lnTo>
                <a:lnTo>
                  <a:pt x="3386" y="225"/>
                </a:lnTo>
                <a:lnTo>
                  <a:pt x="3389" y="221"/>
                </a:lnTo>
                <a:lnTo>
                  <a:pt x="3393" y="217"/>
                </a:lnTo>
                <a:lnTo>
                  <a:pt x="3396" y="212"/>
                </a:lnTo>
                <a:lnTo>
                  <a:pt x="3400" y="208"/>
                </a:lnTo>
                <a:lnTo>
                  <a:pt x="3404" y="203"/>
                </a:lnTo>
                <a:lnTo>
                  <a:pt x="3408" y="199"/>
                </a:lnTo>
                <a:lnTo>
                  <a:pt x="3411" y="195"/>
                </a:lnTo>
                <a:lnTo>
                  <a:pt x="3415" y="191"/>
                </a:lnTo>
                <a:lnTo>
                  <a:pt x="3419" y="186"/>
                </a:lnTo>
                <a:lnTo>
                  <a:pt x="3423" y="182"/>
                </a:lnTo>
                <a:lnTo>
                  <a:pt x="3426" y="178"/>
                </a:lnTo>
                <a:lnTo>
                  <a:pt x="3430" y="174"/>
                </a:lnTo>
                <a:lnTo>
                  <a:pt x="3434" y="170"/>
                </a:lnTo>
                <a:lnTo>
                  <a:pt x="3438" y="166"/>
                </a:lnTo>
                <a:lnTo>
                  <a:pt x="3441" y="162"/>
                </a:lnTo>
                <a:lnTo>
                  <a:pt x="3445" y="158"/>
                </a:lnTo>
                <a:lnTo>
                  <a:pt x="3449" y="154"/>
                </a:lnTo>
                <a:lnTo>
                  <a:pt x="3452" y="150"/>
                </a:lnTo>
                <a:lnTo>
                  <a:pt x="3456" y="146"/>
                </a:lnTo>
                <a:lnTo>
                  <a:pt x="3460" y="142"/>
                </a:lnTo>
                <a:lnTo>
                  <a:pt x="3464" y="139"/>
                </a:lnTo>
                <a:lnTo>
                  <a:pt x="3467" y="135"/>
                </a:lnTo>
                <a:lnTo>
                  <a:pt x="3471" y="131"/>
                </a:lnTo>
                <a:lnTo>
                  <a:pt x="3475" y="128"/>
                </a:lnTo>
                <a:lnTo>
                  <a:pt x="3479" y="124"/>
                </a:lnTo>
                <a:lnTo>
                  <a:pt x="3482" y="120"/>
                </a:lnTo>
                <a:lnTo>
                  <a:pt x="3486" y="117"/>
                </a:lnTo>
                <a:lnTo>
                  <a:pt x="3489" y="113"/>
                </a:lnTo>
                <a:lnTo>
                  <a:pt x="3493" y="110"/>
                </a:lnTo>
                <a:lnTo>
                  <a:pt x="3497" y="106"/>
                </a:lnTo>
                <a:lnTo>
                  <a:pt x="3501" y="103"/>
                </a:lnTo>
                <a:lnTo>
                  <a:pt x="3504" y="100"/>
                </a:lnTo>
                <a:lnTo>
                  <a:pt x="3508" y="97"/>
                </a:lnTo>
                <a:lnTo>
                  <a:pt x="3512" y="93"/>
                </a:lnTo>
                <a:lnTo>
                  <a:pt x="3516" y="90"/>
                </a:lnTo>
                <a:lnTo>
                  <a:pt x="3519" y="87"/>
                </a:lnTo>
                <a:lnTo>
                  <a:pt x="3523" y="84"/>
                </a:lnTo>
                <a:lnTo>
                  <a:pt x="3527" y="81"/>
                </a:lnTo>
                <a:lnTo>
                  <a:pt x="3531" y="78"/>
                </a:lnTo>
                <a:lnTo>
                  <a:pt x="3534" y="75"/>
                </a:lnTo>
                <a:lnTo>
                  <a:pt x="3538" y="72"/>
                </a:lnTo>
                <a:lnTo>
                  <a:pt x="3542" y="70"/>
                </a:lnTo>
                <a:lnTo>
                  <a:pt x="3545" y="67"/>
                </a:lnTo>
                <a:lnTo>
                  <a:pt x="3549" y="64"/>
                </a:lnTo>
                <a:lnTo>
                  <a:pt x="3553" y="61"/>
                </a:lnTo>
                <a:lnTo>
                  <a:pt x="3557" y="59"/>
                </a:lnTo>
                <a:lnTo>
                  <a:pt x="3560" y="56"/>
                </a:lnTo>
                <a:lnTo>
                  <a:pt x="3564" y="53"/>
                </a:lnTo>
                <a:lnTo>
                  <a:pt x="3568" y="51"/>
                </a:lnTo>
                <a:lnTo>
                  <a:pt x="3572" y="49"/>
                </a:lnTo>
                <a:lnTo>
                  <a:pt x="3575" y="46"/>
                </a:lnTo>
                <a:lnTo>
                  <a:pt x="3579" y="44"/>
                </a:lnTo>
                <a:lnTo>
                  <a:pt x="3582" y="42"/>
                </a:lnTo>
                <a:lnTo>
                  <a:pt x="3586" y="40"/>
                </a:lnTo>
                <a:lnTo>
                  <a:pt x="3590" y="38"/>
                </a:lnTo>
                <a:lnTo>
                  <a:pt x="3594" y="35"/>
                </a:lnTo>
                <a:lnTo>
                  <a:pt x="3597" y="34"/>
                </a:lnTo>
                <a:lnTo>
                  <a:pt x="3601" y="32"/>
                </a:lnTo>
                <a:lnTo>
                  <a:pt x="3605" y="29"/>
                </a:lnTo>
                <a:lnTo>
                  <a:pt x="3609" y="28"/>
                </a:lnTo>
                <a:lnTo>
                  <a:pt x="3612" y="26"/>
                </a:lnTo>
                <a:lnTo>
                  <a:pt x="3616" y="24"/>
                </a:lnTo>
                <a:lnTo>
                  <a:pt x="3620" y="23"/>
                </a:lnTo>
                <a:lnTo>
                  <a:pt x="3624" y="21"/>
                </a:lnTo>
                <a:lnTo>
                  <a:pt x="3627" y="19"/>
                </a:lnTo>
                <a:lnTo>
                  <a:pt x="3631" y="18"/>
                </a:lnTo>
                <a:lnTo>
                  <a:pt x="3635" y="16"/>
                </a:lnTo>
                <a:lnTo>
                  <a:pt x="3638" y="15"/>
                </a:lnTo>
                <a:lnTo>
                  <a:pt x="3642" y="14"/>
                </a:lnTo>
                <a:lnTo>
                  <a:pt x="3646" y="13"/>
                </a:lnTo>
                <a:lnTo>
                  <a:pt x="3650" y="11"/>
                </a:lnTo>
                <a:lnTo>
                  <a:pt x="3653" y="10"/>
                </a:lnTo>
                <a:lnTo>
                  <a:pt x="3657" y="9"/>
                </a:lnTo>
                <a:lnTo>
                  <a:pt x="3661" y="8"/>
                </a:lnTo>
                <a:lnTo>
                  <a:pt x="3665" y="7"/>
                </a:lnTo>
                <a:lnTo>
                  <a:pt x="3668" y="6"/>
                </a:lnTo>
                <a:lnTo>
                  <a:pt x="3672" y="5"/>
                </a:lnTo>
                <a:lnTo>
                  <a:pt x="3675" y="5"/>
                </a:lnTo>
                <a:lnTo>
                  <a:pt x="3679" y="4"/>
                </a:lnTo>
                <a:lnTo>
                  <a:pt x="3683" y="3"/>
                </a:lnTo>
                <a:lnTo>
                  <a:pt x="3687" y="3"/>
                </a:lnTo>
                <a:lnTo>
                  <a:pt x="3690" y="2"/>
                </a:lnTo>
                <a:lnTo>
                  <a:pt x="3694" y="2"/>
                </a:lnTo>
                <a:lnTo>
                  <a:pt x="3698" y="1"/>
                </a:lnTo>
                <a:lnTo>
                  <a:pt x="3702" y="1"/>
                </a:lnTo>
                <a:lnTo>
                  <a:pt x="3705" y="1"/>
                </a:lnTo>
                <a:lnTo>
                  <a:pt x="3709" y="1"/>
                </a:lnTo>
                <a:lnTo>
                  <a:pt x="3713" y="0"/>
                </a:lnTo>
                <a:lnTo>
                  <a:pt x="3717" y="0"/>
                </a:lnTo>
              </a:path>
            </a:pathLst>
          </a:custGeom>
          <a:noFill/>
          <a:ln w="571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141235" y="5475550"/>
            <a:ext cx="4345958" cy="91198"/>
          </a:xfrm>
          <a:custGeom>
            <a:avLst/>
            <a:gdLst>
              <a:gd name="T0" fmla="*/ 56 w 3717"/>
              <a:gd name="T1" fmla="*/ 51 h 78"/>
              <a:gd name="T2" fmla="*/ 116 w 3717"/>
              <a:gd name="T3" fmla="*/ 68 h 78"/>
              <a:gd name="T4" fmla="*/ 175 w 3717"/>
              <a:gd name="T5" fmla="*/ 3 h 78"/>
              <a:gd name="T6" fmla="*/ 234 w 3717"/>
              <a:gd name="T7" fmla="*/ 42 h 78"/>
              <a:gd name="T8" fmla="*/ 294 w 3717"/>
              <a:gd name="T9" fmla="*/ 74 h 78"/>
              <a:gd name="T10" fmla="*/ 354 w 3717"/>
              <a:gd name="T11" fmla="*/ 8 h 78"/>
              <a:gd name="T12" fmla="*/ 413 w 3717"/>
              <a:gd name="T13" fmla="*/ 32 h 78"/>
              <a:gd name="T14" fmla="*/ 473 w 3717"/>
              <a:gd name="T15" fmla="*/ 77 h 78"/>
              <a:gd name="T16" fmla="*/ 532 w 3717"/>
              <a:gd name="T17" fmla="*/ 14 h 78"/>
              <a:gd name="T18" fmla="*/ 592 w 3717"/>
              <a:gd name="T19" fmla="*/ 23 h 78"/>
              <a:gd name="T20" fmla="*/ 651 w 3717"/>
              <a:gd name="T21" fmla="*/ 78 h 78"/>
              <a:gd name="T22" fmla="*/ 711 w 3717"/>
              <a:gd name="T23" fmla="*/ 23 h 78"/>
              <a:gd name="T24" fmla="*/ 770 w 3717"/>
              <a:gd name="T25" fmla="*/ 14 h 78"/>
              <a:gd name="T26" fmla="*/ 830 w 3717"/>
              <a:gd name="T27" fmla="*/ 77 h 78"/>
              <a:gd name="T28" fmla="*/ 889 w 3717"/>
              <a:gd name="T29" fmla="*/ 32 h 78"/>
              <a:gd name="T30" fmla="*/ 949 w 3717"/>
              <a:gd name="T31" fmla="*/ 8 h 78"/>
              <a:gd name="T32" fmla="*/ 1008 w 3717"/>
              <a:gd name="T33" fmla="*/ 74 h 78"/>
              <a:gd name="T34" fmla="*/ 1068 w 3717"/>
              <a:gd name="T35" fmla="*/ 42 h 78"/>
              <a:gd name="T36" fmla="*/ 1127 w 3717"/>
              <a:gd name="T37" fmla="*/ 3 h 78"/>
              <a:gd name="T38" fmla="*/ 1187 w 3717"/>
              <a:gd name="T39" fmla="*/ 68 h 78"/>
              <a:gd name="T40" fmla="*/ 1247 w 3717"/>
              <a:gd name="T41" fmla="*/ 51 h 78"/>
              <a:gd name="T42" fmla="*/ 1306 w 3717"/>
              <a:gd name="T43" fmla="*/ 0 h 78"/>
              <a:gd name="T44" fmla="*/ 1365 w 3717"/>
              <a:gd name="T45" fmla="*/ 60 h 78"/>
              <a:gd name="T46" fmla="*/ 1425 w 3717"/>
              <a:gd name="T47" fmla="*/ 60 h 78"/>
              <a:gd name="T48" fmla="*/ 1485 w 3717"/>
              <a:gd name="T49" fmla="*/ 0 h 78"/>
              <a:gd name="T50" fmla="*/ 1544 w 3717"/>
              <a:gd name="T51" fmla="*/ 51 h 78"/>
              <a:gd name="T52" fmla="*/ 1604 w 3717"/>
              <a:gd name="T53" fmla="*/ 68 h 78"/>
              <a:gd name="T54" fmla="*/ 1663 w 3717"/>
              <a:gd name="T55" fmla="*/ 3 h 78"/>
              <a:gd name="T56" fmla="*/ 1722 w 3717"/>
              <a:gd name="T57" fmla="*/ 42 h 78"/>
              <a:gd name="T58" fmla="*/ 1782 w 3717"/>
              <a:gd name="T59" fmla="*/ 74 h 78"/>
              <a:gd name="T60" fmla="*/ 1842 w 3717"/>
              <a:gd name="T61" fmla="*/ 8 h 78"/>
              <a:gd name="T62" fmla="*/ 1901 w 3717"/>
              <a:gd name="T63" fmla="*/ 32 h 78"/>
              <a:gd name="T64" fmla="*/ 1961 w 3717"/>
              <a:gd name="T65" fmla="*/ 77 h 78"/>
              <a:gd name="T66" fmla="*/ 2020 w 3717"/>
              <a:gd name="T67" fmla="*/ 14 h 78"/>
              <a:gd name="T68" fmla="*/ 2080 w 3717"/>
              <a:gd name="T69" fmla="*/ 23 h 78"/>
              <a:gd name="T70" fmla="*/ 2139 w 3717"/>
              <a:gd name="T71" fmla="*/ 78 h 78"/>
              <a:gd name="T72" fmla="*/ 2199 w 3717"/>
              <a:gd name="T73" fmla="*/ 23 h 78"/>
              <a:gd name="T74" fmla="*/ 2258 w 3717"/>
              <a:gd name="T75" fmla="*/ 14 h 78"/>
              <a:gd name="T76" fmla="*/ 2318 w 3717"/>
              <a:gd name="T77" fmla="*/ 77 h 78"/>
              <a:gd name="T78" fmla="*/ 2377 w 3717"/>
              <a:gd name="T79" fmla="*/ 32 h 78"/>
              <a:gd name="T80" fmla="*/ 2437 w 3717"/>
              <a:gd name="T81" fmla="*/ 8 h 78"/>
              <a:gd name="T82" fmla="*/ 2496 w 3717"/>
              <a:gd name="T83" fmla="*/ 74 h 78"/>
              <a:gd name="T84" fmla="*/ 2556 w 3717"/>
              <a:gd name="T85" fmla="*/ 42 h 78"/>
              <a:gd name="T86" fmla="*/ 2615 w 3717"/>
              <a:gd name="T87" fmla="*/ 3 h 78"/>
              <a:gd name="T88" fmla="*/ 2675 w 3717"/>
              <a:gd name="T89" fmla="*/ 68 h 78"/>
              <a:gd name="T90" fmla="*/ 2735 w 3717"/>
              <a:gd name="T91" fmla="*/ 51 h 78"/>
              <a:gd name="T92" fmla="*/ 2794 w 3717"/>
              <a:gd name="T93" fmla="*/ 0 h 78"/>
              <a:gd name="T94" fmla="*/ 2853 w 3717"/>
              <a:gd name="T95" fmla="*/ 60 h 78"/>
              <a:gd name="T96" fmla="*/ 2913 w 3717"/>
              <a:gd name="T97" fmla="*/ 60 h 78"/>
              <a:gd name="T98" fmla="*/ 2973 w 3717"/>
              <a:gd name="T99" fmla="*/ 0 h 78"/>
              <a:gd name="T100" fmla="*/ 3032 w 3717"/>
              <a:gd name="T101" fmla="*/ 51 h 78"/>
              <a:gd name="T102" fmla="*/ 3092 w 3717"/>
              <a:gd name="T103" fmla="*/ 68 h 78"/>
              <a:gd name="T104" fmla="*/ 3151 w 3717"/>
              <a:gd name="T105" fmla="*/ 3 h 78"/>
              <a:gd name="T106" fmla="*/ 3210 w 3717"/>
              <a:gd name="T107" fmla="*/ 42 h 78"/>
              <a:gd name="T108" fmla="*/ 3270 w 3717"/>
              <a:gd name="T109" fmla="*/ 74 h 78"/>
              <a:gd name="T110" fmla="*/ 3330 w 3717"/>
              <a:gd name="T111" fmla="*/ 8 h 78"/>
              <a:gd name="T112" fmla="*/ 3389 w 3717"/>
              <a:gd name="T113" fmla="*/ 32 h 78"/>
              <a:gd name="T114" fmla="*/ 3449 w 3717"/>
              <a:gd name="T115" fmla="*/ 77 h 78"/>
              <a:gd name="T116" fmla="*/ 3508 w 3717"/>
              <a:gd name="T117" fmla="*/ 14 h 78"/>
              <a:gd name="T118" fmla="*/ 3568 w 3717"/>
              <a:gd name="T119" fmla="*/ 23 h 78"/>
              <a:gd name="T120" fmla="*/ 3627 w 3717"/>
              <a:gd name="T121" fmla="*/ 78 h 78"/>
              <a:gd name="T122" fmla="*/ 3687 w 3717"/>
              <a:gd name="T123" fmla="*/ 2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78">
                <a:moveTo>
                  <a:pt x="0" y="0"/>
                </a:moveTo>
                <a:lnTo>
                  <a:pt x="4" y="0"/>
                </a:lnTo>
                <a:lnTo>
                  <a:pt x="8" y="1"/>
                </a:lnTo>
                <a:lnTo>
                  <a:pt x="11" y="3"/>
                </a:lnTo>
                <a:lnTo>
                  <a:pt x="15" y="5"/>
                </a:lnTo>
                <a:lnTo>
                  <a:pt x="19" y="8"/>
                </a:lnTo>
                <a:lnTo>
                  <a:pt x="23" y="11"/>
                </a:lnTo>
                <a:lnTo>
                  <a:pt x="26" y="14"/>
                </a:lnTo>
                <a:lnTo>
                  <a:pt x="30" y="18"/>
                </a:lnTo>
                <a:lnTo>
                  <a:pt x="34" y="23"/>
                </a:lnTo>
                <a:lnTo>
                  <a:pt x="38" y="27"/>
                </a:lnTo>
                <a:lnTo>
                  <a:pt x="41" y="32"/>
                </a:lnTo>
                <a:lnTo>
                  <a:pt x="45" y="37"/>
                </a:lnTo>
                <a:lnTo>
                  <a:pt x="48" y="42"/>
                </a:lnTo>
                <a:lnTo>
                  <a:pt x="52" y="47"/>
                </a:lnTo>
                <a:lnTo>
                  <a:pt x="56" y="51"/>
                </a:lnTo>
                <a:lnTo>
                  <a:pt x="60" y="56"/>
                </a:lnTo>
                <a:lnTo>
                  <a:pt x="63" y="60"/>
                </a:lnTo>
                <a:lnTo>
                  <a:pt x="67" y="64"/>
                </a:lnTo>
                <a:lnTo>
                  <a:pt x="71" y="68"/>
                </a:lnTo>
                <a:lnTo>
                  <a:pt x="75" y="71"/>
                </a:lnTo>
                <a:lnTo>
                  <a:pt x="78" y="74"/>
                </a:lnTo>
                <a:lnTo>
                  <a:pt x="82" y="76"/>
                </a:lnTo>
                <a:lnTo>
                  <a:pt x="86" y="77"/>
                </a:lnTo>
                <a:lnTo>
                  <a:pt x="90" y="78"/>
                </a:lnTo>
                <a:lnTo>
                  <a:pt x="93" y="78"/>
                </a:lnTo>
                <a:lnTo>
                  <a:pt x="97" y="78"/>
                </a:lnTo>
                <a:lnTo>
                  <a:pt x="101" y="77"/>
                </a:lnTo>
                <a:lnTo>
                  <a:pt x="104" y="76"/>
                </a:lnTo>
                <a:lnTo>
                  <a:pt x="108" y="74"/>
                </a:lnTo>
                <a:lnTo>
                  <a:pt x="112" y="71"/>
                </a:lnTo>
                <a:lnTo>
                  <a:pt x="116" y="68"/>
                </a:lnTo>
                <a:lnTo>
                  <a:pt x="119" y="64"/>
                </a:lnTo>
                <a:lnTo>
                  <a:pt x="123" y="60"/>
                </a:lnTo>
                <a:lnTo>
                  <a:pt x="127" y="56"/>
                </a:lnTo>
                <a:lnTo>
                  <a:pt x="131" y="51"/>
                </a:lnTo>
                <a:lnTo>
                  <a:pt x="134" y="47"/>
                </a:lnTo>
                <a:lnTo>
                  <a:pt x="138" y="42"/>
                </a:lnTo>
                <a:lnTo>
                  <a:pt x="141" y="37"/>
                </a:lnTo>
                <a:lnTo>
                  <a:pt x="145" y="32"/>
                </a:lnTo>
                <a:lnTo>
                  <a:pt x="149" y="27"/>
                </a:lnTo>
                <a:lnTo>
                  <a:pt x="153" y="23"/>
                </a:lnTo>
                <a:lnTo>
                  <a:pt x="156" y="18"/>
                </a:lnTo>
                <a:lnTo>
                  <a:pt x="160" y="14"/>
                </a:lnTo>
                <a:lnTo>
                  <a:pt x="164" y="11"/>
                </a:lnTo>
                <a:lnTo>
                  <a:pt x="168" y="8"/>
                </a:lnTo>
                <a:lnTo>
                  <a:pt x="171" y="5"/>
                </a:lnTo>
                <a:lnTo>
                  <a:pt x="175" y="3"/>
                </a:lnTo>
                <a:lnTo>
                  <a:pt x="179" y="1"/>
                </a:lnTo>
                <a:lnTo>
                  <a:pt x="183" y="0"/>
                </a:lnTo>
                <a:lnTo>
                  <a:pt x="186" y="0"/>
                </a:lnTo>
                <a:lnTo>
                  <a:pt x="190" y="0"/>
                </a:lnTo>
                <a:lnTo>
                  <a:pt x="194" y="1"/>
                </a:lnTo>
                <a:lnTo>
                  <a:pt x="197" y="3"/>
                </a:lnTo>
                <a:lnTo>
                  <a:pt x="201" y="5"/>
                </a:lnTo>
                <a:lnTo>
                  <a:pt x="205" y="8"/>
                </a:lnTo>
                <a:lnTo>
                  <a:pt x="209" y="11"/>
                </a:lnTo>
                <a:lnTo>
                  <a:pt x="212" y="14"/>
                </a:lnTo>
                <a:lnTo>
                  <a:pt x="216" y="18"/>
                </a:lnTo>
                <a:lnTo>
                  <a:pt x="220" y="23"/>
                </a:lnTo>
                <a:lnTo>
                  <a:pt x="224" y="27"/>
                </a:lnTo>
                <a:lnTo>
                  <a:pt x="227" y="32"/>
                </a:lnTo>
                <a:lnTo>
                  <a:pt x="231" y="37"/>
                </a:lnTo>
                <a:lnTo>
                  <a:pt x="234" y="42"/>
                </a:lnTo>
                <a:lnTo>
                  <a:pt x="238" y="47"/>
                </a:lnTo>
                <a:lnTo>
                  <a:pt x="242" y="51"/>
                </a:lnTo>
                <a:lnTo>
                  <a:pt x="246" y="56"/>
                </a:lnTo>
                <a:lnTo>
                  <a:pt x="249" y="60"/>
                </a:lnTo>
                <a:lnTo>
                  <a:pt x="253" y="64"/>
                </a:lnTo>
                <a:lnTo>
                  <a:pt x="257" y="68"/>
                </a:lnTo>
                <a:lnTo>
                  <a:pt x="261" y="71"/>
                </a:lnTo>
                <a:lnTo>
                  <a:pt x="264" y="74"/>
                </a:lnTo>
                <a:lnTo>
                  <a:pt x="268" y="76"/>
                </a:lnTo>
                <a:lnTo>
                  <a:pt x="272" y="77"/>
                </a:lnTo>
                <a:lnTo>
                  <a:pt x="276" y="78"/>
                </a:lnTo>
                <a:lnTo>
                  <a:pt x="279" y="78"/>
                </a:lnTo>
                <a:lnTo>
                  <a:pt x="283" y="78"/>
                </a:lnTo>
                <a:lnTo>
                  <a:pt x="287" y="77"/>
                </a:lnTo>
                <a:lnTo>
                  <a:pt x="290" y="76"/>
                </a:lnTo>
                <a:lnTo>
                  <a:pt x="294" y="74"/>
                </a:lnTo>
                <a:lnTo>
                  <a:pt x="298" y="71"/>
                </a:lnTo>
                <a:lnTo>
                  <a:pt x="302" y="68"/>
                </a:lnTo>
                <a:lnTo>
                  <a:pt x="305" y="64"/>
                </a:lnTo>
                <a:lnTo>
                  <a:pt x="309" y="60"/>
                </a:lnTo>
                <a:lnTo>
                  <a:pt x="313" y="56"/>
                </a:lnTo>
                <a:lnTo>
                  <a:pt x="317" y="51"/>
                </a:lnTo>
                <a:lnTo>
                  <a:pt x="320" y="47"/>
                </a:lnTo>
                <a:lnTo>
                  <a:pt x="324" y="42"/>
                </a:lnTo>
                <a:lnTo>
                  <a:pt x="327" y="37"/>
                </a:lnTo>
                <a:lnTo>
                  <a:pt x="331" y="32"/>
                </a:lnTo>
                <a:lnTo>
                  <a:pt x="335" y="27"/>
                </a:lnTo>
                <a:lnTo>
                  <a:pt x="339" y="23"/>
                </a:lnTo>
                <a:lnTo>
                  <a:pt x="342" y="18"/>
                </a:lnTo>
                <a:lnTo>
                  <a:pt x="346" y="14"/>
                </a:lnTo>
                <a:lnTo>
                  <a:pt x="350" y="11"/>
                </a:lnTo>
                <a:lnTo>
                  <a:pt x="354" y="8"/>
                </a:lnTo>
                <a:lnTo>
                  <a:pt x="357" y="5"/>
                </a:lnTo>
                <a:lnTo>
                  <a:pt x="361" y="3"/>
                </a:lnTo>
                <a:lnTo>
                  <a:pt x="365" y="1"/>
                </a:lnTo>
                <a:lnTo>
                  <a:pt x="369" y="0"/>
                </a:lnTo>
                <a:lnTo>
                  <a:pt x="372" y="0"/>
                </a:lnTo>
                <a:lnTo>
                  <a:pt x="376" y="0"/>
                </a:lnTo>
                <a:lnTo>
                  <a:pt x="380" y="1"/>
                </a:lnTo>
                <a:lnTo>
                  <a:pt x="383" y="3"/>
                </a:lnTo>
                <a:lnTo>
                  <a:pt x="387" y="5"/>
                </a:lnTo>
                <a:lnTo>
                  <a:pt x="391" y="8"/>
                </a:lnTo>
                <a:lnTo>
                  <a:pt x="395" y="11"/>
                </a:lnTo>
                <a:lnTo>
                  <a:pt x="398" y="14"/>
                </a:lnTo>
                <a:lnTo>
                  <a:pt x="402" y="18"/>
                </a:lnTo>
                <a:lnTo>
                  <a:pt x="406" y="23"/>
                </a:lnTo>
                <a:lnTo>
                  <a:pt x="410" y="27"/>
                </a:lnTo>
                <a:lnTo>
                  <a:pt x="413" y="32"/>
                </a:lnTo>
                <a:lnTo>
                  <a:pt x="417" y="37"/>
                </a:lnTo>
                <a:lnTo>
                  <a:pt x="420" y="42"/>
                </a:lnTo>
                <a:lnTo>
                  <a:pt x="424" y="47"/>
                </a:lnTo>
                <a:lnTo>
                  <a:pt x="428" y="51"/>
                </a:lnTo>
                <a:lnTo>
                  <a:pt x="432" y="56"/>
                </a:lnTo>
                <a:lnTo>
                  <a:pt x="435" y="60"/>
                </a:lnTo>
                <a:lnTo>
                  <a:pt x="439" y="64"/>
                </a:lnTo>
                <a:lnTo>
                  <a:pt x="443" y="68"/>
                </a:lnTo>
                <a:lnTo>
                  <a:pt x="447" y="71"/>
                </a:lnTo>
                <a:lnTo>
                  <a:pt x="450" y="74"/>
                </a:lnTo>
                <a:lnTo>
                  <a:pt x="454" y="76"/>
                </a:lnTo>
                <a:lnTo>
                  <a:pt x="458" y="77"/>
                </a:lnTo>
                <a:lnTo>
                  <a:pt x="462" y="78"/>
                </a:lnTo>
                <a:lnTo>
                  <a:pt x="465" y="78"/>
                </a:lnTo>
                <a:lnTo>
                  <a:pt x="469" y="78"/>
                </a:lnTo>
                <a:lnTo>
                  <a:pt x="473" y="77"/>
                </a:lnTo>
                <a:lnTo>
                  <a:pt x="476" y="76"/>
                </a:lnTo>
                <a:lnTo>
                  <a:pt x="480" y="74"/>
                </a:lnTo>
                <a:lnTo>
                  <a:pt x="484" y="71"/>
                </a:lnTo>
                <a:lnTo>
                  <a:pt x="488" y="68"/>
                </a:lnTo>
                <a:lnTo>
                  <a:pt x="491" y="64"/>
                </a:lnTo>
                <a:lnTo>
                  <a:pt x="495" y="60"/>
                </a:lnTo>
                <a:lnTo>
                  <a:pt x="499" y="56"/>
                </a:lnTo>
                <a:lnTo>
                  <a:pt x="503" y="51"/>
                </a:lnTo>
                <a:lnTo>
                  <a:pt x="506" y="47"/>
                </a:lnTo>
                <a:lnTo>
                  <a:pt x="510" y="42"/>
                </a:lnTo>
                <a:lnTo>
                  <a:pt x="513" y="37"/>
                </a:lnTo>
                <a:lnTo>
                  <a:pt x="517" y="32"/>
                </a:lnTo>
                <a:lnTo>
                  <a:pt x="521" y="27"/>
                </a:lnTo>
                <a:lnTo>
                  <a:pt x="525" y="23"/>
                </a:lnTo>
                <a:lnTo>
                  <a:pt x="528" y="18"/>
                </a:lnTo>
                <a:lnTo>
                  <a:pt x="532" y="14"/>
                </a:lnTo>
                <a:lnTo>
                  <a:pt x="536" y="11"/>
                </a:lnTo>
                <a:lnTo>
                  <a:pt x="540" y="8"/>
                </a:lnTo>
                <a:lnTo>
                  <a:pt x="543" y="5"/>
                </a:lnTo>
                <a:lnTo>
                  <a:pt x="547" y="3"/>
                </a:lnTo>
                <a:lnTo>
                  <a:pt x="551" y="1"/>
                </a:lnTo>
                <a:lnTo>
                  <a:pt x="555" y="0"/>
                </a:lnTo>
                <a:lnTo>
                  <a:pt x="558" y="0"/>
                </a:lnTo>
                <a:lnTo>
                  <a:pt x="562" y="0"/>
                </a:lnTo>
                <a:lnTo>
                  <a:pt x="566" y="1"/>
                </a:lnTo>
                <a:lnTo>
                  <a:pt x="569" y="3"/>
                </a:lnTo>
                <a:lnTo>
                  <a:pt x="573" y="5"/>
                </a:lnTo>
                <a:lnTo>
                  <a:pt x="577" y="8"/>
                </a:lnTo>
                <a:lnTo>
                  <a:pt x="581" y="11"/>
                </a:lnTo>
                <a:lnTo>
                  <a:pt x="584" y="14"/>
                </a:lnTo>
                <a:lnTo>
                  <a:pt x="588" y="18"/>
                </a:lnTo>
                <a:lnTo>
                  <a:pt x="592" y="23"/>
                </a:lnTo>
                <a:lnTo>
                  <a:pt x="596" y="27"/>
                </a:lnTo>
                <a:lnTo>
                  <a:pt x="599" y="32"/>
                </a:lnTo>
                <a:lnTo>
                  <a:pt x="603" y="37"/>
                </a:lnTo>
                <a:lnTo>
                  <a:pt x="606" y="42"/>
                </a:lnTo>
                <a:lnTo>
                  <a:pt x="610" y="47"/>
                </a:lnTo>
                <a:lnTo>
                  <a:pt x="614" y="51"/>
                </a:lnTo>
                <a:lnTo>
                  <a:pt x="618" y="56"/>
                </a:lnTo>
                <a:lnTo>
                  <a:pt x="621" y="60"/>
                </a:lnTo>
                <a:lnTo>
                  <a:pt x="625" y="64"/>
                </a:lnTo>
                <a:lnTo>
                  <a:pt x="629" y="68"/>
                </a:lnTo>
                <a:lnTo>
                  <a:pt x="633" y="71"/>
                </a:lnTo>
                <a:lnTo>
                  <a:pt x="636" y="74"/>
                </a:lnTo>
                <a:lnTo>
                  <a:pt x="640" y="76"/>
                </a:lnTo>
                <a:lnTo>
                  <a:pt x="644" y="77"/>
                </a:lnTo>
                <a:lnTo>
                  <a:pt x="648" y="78"/>
                </a:lnTo>
                <a:lnTo>
                  <a:pt x="651" y="78"/>
                </a:lnTo>
                <a:lnTo>
                  <a:pt x="655" y="78"/>
                </a:lnTo>
                <a:lnTo>
                  <a:pt x="659" y="77"/>
                </a:lnTo>
                <a:lnTo>
                  <a:pt x="662" y="76"/>
                </a:lnTo>
                <a:lnTo>
                  <a:pt x="666" y="74"/>
                </a:lnTo>
                <a:lnTo>
                  <a:pt x="670" y="71"/>
                </a:lnTo>
                <a:lnTo>
                  <a:pt x="674" y="68"/>
                </a:lnTo>
                <a:lnTo>
                  <a:pt x="677" y="64"/>
                </a:lnTo>
                <a:lnTo>
                  <a:pt x="681" y="60"/>
                </a:lnTo>
                <a:lnTo>
                  <a:pt x="685" y="56"/>
                </a:lnTo>
                <a:lnTo>
                  <a:pt x="689" y="51"/>
                </a:lnTo>
                <a:lnTo>
                  <a:pt x="692" y="47"/>
                </a:lnTo>
                <a:lnTo>
                  <a:pt x="696" y="42"/>
                </a:lnTo>
                <a:lnTo>
                  <a:pt x="699" y="37"/>
                </a:lnTo>
                <a:lnTo>
                  <a:pt x="703" y="32"/>
                </a:lnTo>
                <a:lnTo>
                  <a:pt x="707" y="27"/>
                </a:lnTo>
                <a:lnTo>
                  <a:pt x="711" y="23"/>
                </a:lnTo>
                <a:lnTo>
                  <a:pt x="714" y="18"/>
                </a:lnTo>
                <a:lnTo>
                  <a:pt x="718" y="14"/>
                </a:lnTo>
                <a:lnTo>
                  <a:pt x="722" y="11"/>
                </a:lnTo>
                <a:lnTo>
                  <a:pt x="726" y="8"/>
                </a:lnTo>
                <a:lnTo>
                  <a:pt x="729" y="5"/>
                </a:lnTo>
                <a:lnTo>
                  <a:pt x="733" y="3"/>
                </a:lnTo>
                <a:lnTo>
                  <a:pt x="737" y="1"/>
                </a:lnTo>
                <a:lnTo>
                  <a:pt x="741" y="0"/>
                </a:lnTo>
                <a:lnTo>
                  <a:pt x="744" y="0"/>
                </a:lnTo>
                <a:lnTo>
                  <a:pt x="748" y="0"/>
                </a:lnTo>
                <a:lnTo>
                  <a:pt x="752" y="1"/>
                </a:lnTo>
                <a:lnTo>
                  <a:pt x="755" y="3"/>
                </a:lnTo>
                <a:lnTo>
                  <a:pt x="759" y="5"/>
                </a:lnTo>
                <a:lnTo>
                  <a:pt x="763" y="8"/>
                </a:lnTo>
                <a:lnTo>
                  <a:pt x="767" y="11"/>
                </a:lnTo>
                <a:lnTo>
                  <a:pt x="770" y="14"/>
                </a:lnTo>
                <a:lnTo>
                  <a:pt x="774" y="18"/>
                </a:lnTo>
                <a:lnTo>
                  <a:pt x="778" y="23"/>
                </a:lnTo>
                <a:lnTo>
                  <a:pt x="782" y="27"/>
                </a:lnTo>
                <a:lnTo>
                  <a:pt x="785" y="32"/>
                </a:lnTo>
                <a:lnTo>
                  <a:pt x="789" y="37"/>
                </a:lnTo>
                <a:lnTo>
                  <a:pt x="792" y="42"/>
                </a:lnTo>
                <a:lnTo>
                  <a:pt x="796" y="47"/>
                </a:lnTo>
                <a:lnTo>
                  <a:pt x="800" y="51"/>
                </a:lnTo>
                <a:lnTo>
                  <a:pt x="804" y="56"/>
                </a:lnTo>
                <a:lnTo>
                  <a:pt x="807" y="60"/>
                </a:lnTo>
                <a:lnTo>
                  <a:pt x="811" y="64"/>
                </a:lnTo>
                <a:lnTo>
                  <a:pt x="815" y="68"/>
                </a:lnTo>
                <a:lnTo>
                  <a:pt x="819" y="71"/>
                </a:lnTo>
                <a:lnTo>
                  <a:pt x="822" y="74"/>
                </a:lnTo>
                <a:lnTo>
                  <a:pt x="826" y="76"/>
                </a:lnTo>
                <a:lnTo>
                  <a:pt x="830" y="77"/>
                </a:lnTo>
                <a:lnTo>
                  <a:pt x="834" y="78"/>
                </a:lnTo>
                <a:lnTo>
                  <a:pt x="837" y="78"/>
                </a:lnTo>
                <a:lnTo>
                  <a:pt x="841" y="78"/>
                </a:lnTo>
                <a:lnTo>
                  <a:pt x="845" y="77"/>
                </a:lnTo>
                <a:lnTo>
                  <a:pt x="848" y="76"/>
                </a:lnTo>
                <a:lnTo>
                  <a:pt x="852" y="74"/>
                </a:lnTo>
                <a:lnTo>
                  <a:pt x="856" y="71"/>
                </a:lnTo>
                <a:lnTo>
                  <a:pt x="860" y="68"/>
                </a:lnTo>
                <a:lnTo>
                  <a:pt x="863" y="64"/>
                </a:lnTo>
                <a:lnTo>
                  <a:pt x="867" y="60"/>
                </a:lnTo>
                <a:lnTo>
                  <a:pt x="871" y="56"/>
                </a:lnTo>
                <a:lnTo>
                  <a:pt x="875" y="51"/>
                </a:lnTo>
                <a:lnTo>
                  <a:pt x="878" y="47"/>
                </a:lnTo>
                <a:lnTo>
                  <a:pt x="882" y="42"/>
                </a:lnTo>
                <a:lnTo>
                  <a:pt x="885" y="37"/>
                </a:lnTo>
                <a:lnTo>
                  <a:pt x="889" y="32"/>
                </a:lnTo>
                <a:lnTo>
                  <a:pt x="893" y="27"/>
                </a:lnTo>
                <a:lnTo>
                  <a:pt x="897" y="23"/>
                </a:lnTo>
                <a:lnTo>
                  <a:pt x="900" y="18"/>
                </a:lnTo>
                <a:lnTo>
                  <a:pt x="904" y="14"/>
                </a:lnTo>
                <a:lnTo>
                  <a:pt x="908" y="11"/>
                </a:lnTo>
                <a:lnTo>
                  <a:pt x="912" y="8"/>
                </a:lnTo>
                <a:lnTo>
                  <a:pt x="915" y="5"/>
                </a:lnTo>
                <a:lnTo>
                  <a:pt x="919" y="3"/>
                </a:lnTo>
                <a:lnTo>
                  <a:pt x="923" y="1"/>
                </a:lnTo>
                <a:lnTo>
                  <a:pt x="927" y="0"/>
                </a:lnTo>
                <a:lnTo>
                  <a:pt x="930" y="0"/>
                </a:lnTo>
                <a:lnTo>
                  <a:pt x="934" y="0"/>
                </a:lnTo>
                <a:lnTo>
                  <a:pt x="938" y="1"/>
                </a:lnTo>
                <a:lnTo>
                  <a:pt x="941" y="3"/>
                </a:lnTo>
                <a:lnTo>
                  <a:pt x="945" y="5"/>
                </a:lnTo>
                <a:lnTo>
                  <a:pt x="949" y="8"/>
                </a:lnTo>
                <a:lnTo>
                  <a:pt x="953" y="11"/>
                </a:lnTo>
                <a:lnTo>
                  <a:pt x="956" y="14"/>
                </a:lnTo>
                <a:lnTo>
                  <a:pt x="960" y="18"/>
                </a:lnTo>
                <a:lnTo>
                  <a:pt x="964" y="23"/>
                </a:lnTo>
                <a:lnTo>
                  <a:pt x="968" y="27"/>
                </a:lnTo>
                <a:lnTo>
                  <a:pt x="971" y="32"/>
                </a:lnTo>
                <a:lnTo>
                  <a:pt x="975" y="37"/>
                </a:lnTo>
                <a:lnTo>
                  <a:pt x="978" y="42"/>
                </a:lnTo>
                <a:lnTo>
                  <a:pt x="982" y="47"/>
                </a:lnTo>
                <a:lnTo>
                  <a:pt x="986" y="51"/>
                </a:lnTo>
                <a:lnTo>
                  <a:pt x="990" y="56"/>
                </a:lnTo>
                <a:lnTo>
                  <a:pt x="993" y="60"/>
                </a:lnTo>
                <a:lnTo>
                  <a:pt x="997" y="64"/>
                </a:lnTo>
                <a:lnTo>
                  <a:pt x="1001" y="68"/>
                </a:lnTo>
                <a:lnTo>
                  <a:pt x="1005" y="71"/>
                </a:lnTo>
                <a:lnTo>
                  <a:pt x="1008" y="74"/>
                </a:lnTo>
                <a:lnTo>
                  <a:pt x="1012" y="76"/>
                </a:lnTo>
                <a:lnTo>
                  <a:pt x="1016" y="77"/>
                </a:lnTo>
                <a:lnTo>
                  <a:pt x="1020" y="78"/>
                </a:lnTo>
                <a:lnTo>
                  <a:pt x="1023" y="78"/>
                </a:lnTo>
                <a:lnTo>
                  <a:pt x="1027" y="78"/>
                </a:lnTo>
                <a:lnTo>
                  <a:pt x="1031" y="77"/>
                </a:lnTo>
                <a:lnTo>
                  <a:pt x="1034" y="76"/>
                </a:lnTo>
                <a:lnTo>
                  <a:pt x="1038" y="74"/>
                </a:lnTo>
                <a:lnTo>
                  <a:pt x="1042" y="71"/>
                </a:lnTo>
                <a:lnTo>
                  <a:pt x="1046" y="68"/>
                </a:lnTo>
                <a:lnTo>
                  <a:pt x="1049" y="64"/>
                </a:lnTo>
                <a:lnTo>
                  <a:pt x="1053" y="60"/>
                </a:lnTo>
                <a:lnTo>
                  <a:pt x="1057" y="56"/>
                </a:lnTo>
                <a:lnTo>
                  <a:pt x="1061" y="51"/>
                </a:lnTo>
                <a:lnTo>
                  <a:pt x="1064" y="47"/>
                </a:lnTo>
                <a:lnTo>
                  <a:pt x="1068" y="42"/>
                </a:lnTo>
                <a:lnTo>
                  <a:pt x="1071" y="37"/>
                </a:lnTo>
                <a:lnTo>
                  <a:pt x="1075" y="32"/>
                </a:lnTo>
                <a:lnTo>
                  <a:pt x="1079" y="27"/>
                </a:lnTo>
                <a:lnTo>
                  <a:pt x="1083" y="23"/>
                </a:lnTo>
                <a:lnTo>
                  <a:pt x="1086" y="18"/>
                </a:lnTo>
                <a:lnTo>
                  <a:pt x="1090" y="14"/>
                </a:lnTo>
                <a:lnTo>
                  <a:pt x="1094" y="11"/>
                </a:lnTo>
                <a:lnTo>
                  <a:pt x="1098" y="8"/>
                </a:lnTo>
                <a:lnTo>
                  <a:pt x="1101" y="5"/>
                </a:lnTo>
                <a:lnTo>
                  <a:pt x="1105" y="3"/>
                </a:lnTo>
                <a:lnTo>
                  <a:pt x="1109" y="1"/>
                </a:lnTo>
                <a:lnTo>
                  <a:pt x="1113" y="0"/>
                </a:lnTo>
                <a:lnTo>
                  <a:pt x="1116" y="0"/>
                </a:lnTo>
                <a:lnTo>
                  <a:pt x="1120" y="0"/>
                </a:lnTo>
                <a:lnTo>
                  <a:pt x="1124" y="1"/>
                </a:lnTo>
                <a:lnTo>
                  <a:pt x="1127" y="3"/>
                </a:lnTo>
                <a:lnTo>
                  <a:pt x="1131" y="5"/>
                </a:lnTo>
                <a:lnTo>
                  <a:pt x="1135" y="8"/>
                </a:lnTo>
                <a:lnTo>
                  <a:pt x="1139" y="11"/>
                </a:lnTo>
                <a:lnTo>
                  <a:pt x="1142" y="14"/>
                </a:lnTo>
                <a:lnTo>
                  <a:pt x="1146" y="18"/>
                </a:lnTo>
                <a:lnTo>
                  <a:pt x="1150" y="23"/>
                </a:lnTo>
                <a:lnTo>
                  <a:pt x="1154" y="27"/>
                </a:lnTo>
                <a:lnTo>
                  <a:pt x="1157" y="32"/>
                </a:lnTo>
                <a:lnTo>
                  <a:pt x="1161" y="37"/>
                </a:lnTo>
                <a:lnTo>
                  <a:pt x="1164" y="42"/>
                </a:lnTo>
                <a:lnTo>
                  <a:pt x="1168" y="47"/>
                </a:lnTo>
                <a:lnTo>
                  <a:pt x="1172" y="51"/>
                </a:lnTo>
                <a:lnTo>
                  <a:pt x="1176" y="56"/>
                </a:lnTo>
                <a:lnTo>
                  <a:pt x="1179" y="60"/>
                </a:lnTo>
                <a:lnTo>
                  <a:pt x="1183" y="64"/>
                </a:lnTo>
                <a:lnTo>
                  <a:pt x="1187" y="68"/>
                </a:lnTo>
                <a:lnTo>
                  <a:pt x="1191" y="71"/>
                </a:lnTo>
                <a:lnTo>
                  <a:pt x="1194" y="74"/>
                </a:lnTo>
                <a:lnTo>
                  <a:pt x="1198" y="76"/>
                </a:lnTo>
                <a:lnTo>
                  <a:pt x="1202" y="77"/>
                </a:lnTo>
                <a:lnTo>
                  <a:pt x="1206" y="78"/>
                </a:lnTo>
                <a:lnTo>
                  <a:pt x="1209" y="78"/>
                </a:lnTo>
                <a:lnTo>
                  <a:pt x="1213" y="78"/>
                </a:lnTo>
                <a:lnTo>
                  <a:pt x="1217" y="77"/>
                </a:lnTo>
                <a:lnTo>
                  <a:pt x="1220" y="76"/>
                </a:lnTo>
                <a:lnTo>
                  <a:pt x="1224" y="74"/>
                </a:lnTo>
                <a:lnTo>
                  <a:pt x="1228" y="71"/>
                </a:lnTo>
                <a:lnTo>
                  <a:pt x="1232" y="68"/>
                </a:lnTo>
                <a:lnTo>
                  <a:pt x="1235" y="64"/>
                </a:lnTo>
                <a:lnTo>
                  <a:pt x="1239" y="60"/>
                </a:lnTo>
                <a:lnTo>
                  <a:pt x="1243" y="56"/>
                </a:lnTo>
                <a:lnTo>
                  <a:pt x="1247" y="51"/>
                </a:lnTo>
                <a:lnTo>
                  <a:pt x="1250" y="47"/>
                </a:lnTo>
                <a:lnTo>
                  <a:pt x="1254" y="42"/>
                </a:lnTo>
                <a:lnTo>
                  <a:pt x="1257" y="37"/>
                </a:lnTo>
                <a:lnTo>
                  <a:pt x="1261" y="32"/>
                </a:lnTo>
                <a:lnTo>
                  <a:pt x="1265" y="27"/>
                </a:lnTo>
                <a:lnTo>
                  <a:pt x="1269" y="23"/>
                </a:lnTo>
                <a:lnTo>
                  <a:pt x="1272" y="18"/>
                </a:lnTo>
                <a:lnTo>
                  <a:pt x="1276" y="14"/>
                </a:lnTo>
                <a:lnTo>
                  <a:pt x="1280" y="11"/>
                </a:lnTo>
                <a:lnTo>
                  <a:pt x="1284" y="8"/>
                </a:lnTo>
                <a:lnTo>
                  <a:pt x="1287" y="5"/>
                </a:lnTo>
                <a:lnTo>
                  <a:pt x="1291" y="3"/>
                </a:lnTo>
                <a:lnTo>
                  <a:pt x="1295" y="1"/>
                </a:lnTo>
                <a:lnTo>
                  <a:pt x="1299" y="0"/>
                </a:lnTo>
                <a:lnTo>
                  <a:pt x="1302" y="0"/>
                </a:lnTo>
                <a:lnTo>
                  <a:pt x="1306" y="0"/>
                </a:lnTo>
                <a:lnTo>
                  <a:pt x="1310" y="1"/>
                </a:lnTo>
                <a:lnTo>
                  <a:pt x="1313" y="3"/>
                </a:lnTo>
                <a:lnTo>
                  <a:pt x="1317" y="5"/>
                </a:lnTo>
                <a:lnTo>
                  <a:pt x="1321" y="8"/>
                </a:lnTo>
                <a:lnTo>
                  <a:pt x="1325" y="11"/>
                </a:lnTo>
                <a:lnTo>
                  <a:pt x="1328" y="14"/>
                </a:lnTo>
                <a:lnTo>
                  <a:pt x="1332" y="18"/>
                </a:lnTo>
                <a:lnTo>
                  <a:pt x="1336" y="23"/>
                </a:lnTo>
                <a:lnTo>
                  <a:pt x="1340" y="27"/>
                </a:lnTo>
                <a:lnTo>
                  <a:pt x="1343" y="32"/>
                </a:lnTo>
                <a:lnTo>
                  <a:pt x="1347" y="37"/>
                </a:lnTo>
                <a:lnTo>
                  <a:pt x="1350" y="42"/>
                </a:lnTo>
                <a:lnTo>
                  <a:pt x="1354" y="47"/>
                </a:lnTo>
                <a:lnTo>
                  <a:pt x="1358" y="51"/>
                </a:lnTo>
                <a:lnTo>
                  <a:pt x="1362" y="56"/>
                </a:lnTo>
                <a:lnTo>
                  <a:pt x="1365" y="60"/>
                </a:lnTo>
                <a:lnTo>
                  <a:pt x="1369" y="64"/>
                </a:lnTo>
                <a:lnTo>
                  <a:pt x="1373" y="68"/>
                </a:lnTo>
                <a:lnTo>
                  <a:pt x="1377" y="71"/>
                </a:lnTo>
                <a:lnTo>
                  <a:pt x="1380" y="74"/>
                </a:lnTo>
                <a:lnTo>
                  <a:pt x="1384" y="76"/>
                </a:lnTo>
                <a:lnTo>
                  <a:pt x="1388" y="77"/>
                </a:lnTo>
                <a:lnTo>
                  <a:pt x="1392" y="78"/>
                </a:lnTo>
                <a:lnTo>
                  <a:pt x="1395" y="78"/>
                </a:lnTo>
                <a:lnTo>
                  <a:pt x="1399" y="78"/>
                </a:lnTo>
                <a:lnTo>
                  <a:pt x="1403" y="77"/>
                </a:lnTo>
                <a:lnTo>
                  <a:pt x="1406" y="76"/>
                </a:lnTo>
                <a:lnTo>
                  <a:pt x="1410" y="74"/>
                </a:lnTo>
                <a:lnTo>
                  <a:pt x="1414" y="71"/>
                </a:lnTo>
                <a:lnTo>
                  <a:pt x="1418" y="68"/>
                </a:lnTo>
                <a:lnTo>
                  <a:pt x="1421" y="64"/>
                </a:lnTo>
                <a:lnTo>
                  <a:pt x="1425" y="60"/>
                </a:lnTo>
                <a:lnTo>
                  <a:pt x="1429" y="56"/>
                </a:lnTo>
                <a:lnTo>
                  <a:pt x="1433" y="51"/>
                </a:lnTo>
                <a:lnTo>
                  <a:pt x="1436" y="47"/>
                </a:lnTo>
                <a:lnTo>
                  <a:pt x="1440" y="42"/>
                </a:lnTo>
                <a:lnTo>
                  <a:pt x="1443" y="37"/>
                </a:lnTo>
                <a:lnTo>
                  <a:pt x="1447" y="32"/>
                </a:lnTo>
                <a:lnTo>
                  <a:pt x="1451" y="27"/>
                </a:lnTo>
                <a:lnTo>
                  <a:pt x="1455" y="23"/>
                </a:lnTo>
                <a:lnTo>
                  <a:pt x="1458" y="18"/>
                </a:lnTo>
                <a:lnTo>
                  <a:pt x="1462" y="14"/>
                </a:lnTo>
                <a:lnTo>
                  <a:pt x="1466" y="11"/>
                </a:lnTo>
                <a:lnTo>
                  <a:pt x="1470" y="8"/>
                </a:lnTo>
                <a:lnTo>
                  <a:pt x="1473" y="5"/>
                </a:lnTo>
                <a:lnTo>
                  <a:pt x="1477" y="3"/>
                </a:lnTo>
                <a:lnTo>
                  <a:pt x="1481" y="1"/>
                </a:lnTo>
                <a:lnTo>
                  <a:pt x="1485" y="0"/>
                </a:lnTo>
                <a:lnTo>
                  <a:pt x="1488" y="0"/>
                </a:lnTo>
                <a:lnTo>
                  <a:pt x="1492" y="0"/>
                </a:lnTo>
                <a:lnTo>
                  <a:pt x="1496" y="1"/>
                </a:lnTo>
                <a:lnTo>
                  <a:pt x="1499" y="3"/>
                </a:lnTo>
                <a:lnTo>
                  <a:pt x="1503" y="5"/>
                </a:lnTo>
                <a:lnTo>
                  <a:pt x="1507" y="8"/>
                </a:lnTo>
                <a:lnTo>
                  <a:pt x="1511" y="11"/>
                </a:lnTo>
                <a:lnTo>
                  <a:pt x="1514" y="14"/>
                </a:lnTo>
                <a:lnTo>
                  <a:pt x="1518" y="18"/>
                </a:lnTo>
                <a:lnTo>
                  <a:pt x="1522" y="23"/>
                </a:lnTo>
                <a:lnTo>
                  <a:pt x="1526" y="27"/>
                </a:lnTo>
                <a:lnTo>
                  <a:pt x="1529" y="32"/>
                </a:lnTo>
                <a:lnTo>
                  <a:pt x="1533" y="37"/>
                </a:lnTo>
                <a:lnTo>
                  <a:pt x="1536" y="42"/>
                </a:lnTo>
                <a:lnTo>
                  <a:pt x="1540" y="47"/>
                </a:lnTo>
                <a:lnTo>
                  <a:pt x="1544" y="51"/>
                </a:lnTo>
                <a:lnTo>
                  <a:pt x="1548" y="56"/>
                </a:lnTo>
                <a:lnTo>
                  <a:pt x="1551" y="60"/>
                </a:lnTo>
                <a:lnTo>
                  <a:pt x="1555" y="64"/>
                </a:lnTo>
                <a:lnTo>
                  <a:pt x="1559" y="68"/>
                </a:lnTo>
                <a:lnTo>
                  <a:pt x="1563" y="71"/>
                </a:lnTo>
                <a:lnTo>
                  <a:pt x="1566" y="74"/>
                </a:lnTo>
                <a:lnTo>
                  <a:pt x="1570" y="76"/>
                </a:lnTo>
                <a:lnTo>
                  <a:pt x="1574" y="77"/>
                </a:lnTo>
                <a:lnTo>
                  <a:pt x="1578" y="78"/>
                </a:lnTo>
                <a:lnTo>
                  <a:pt x="1581" y="78"/>
                </a:lnTo>
                <a:lnTo>
                  <a:pt x="1585" y="78"/>
                </a:lnTo>
                <a:lnTo>
                  <a:pt x="1589" y="77"/>
                </a:lnTo>
                <a:lnTo>
                  <a:pt x="1592" y="76"/>
                </a:lnTo>
                <a:lnTo>
                  <a:pt x="1596" y="74"/>
                </a:lnTo>
                <a:lnTo>
                  <a:pt x="1600" y="71"/>
                </a:lnTo>
                <a:lnTo>
                  <a:pt x="1604" y="68"/>
                </a:lnTo>
                <a:lnTo>
                  <a:pt x="1607" y="64"/>
                </a:lnTo>
                <a:lnTo>
                  <a:pt x="1611" y="60"/>
                </a:lnTo>
                <a:lnTo>
                  <a:pt x="1615" y="56"/>
                </a:lnTo>
                <a:lnTo>
                  <a:pt x="1619" y="51"/>
                </a:lnTo>
                <a:lnTo>
                  <a:pt x="1622" y="47"/>
                </a:lnTo>
                <a:lnTo>
                  <a:pt x="1626" y="42"/>
                </a:lnTo>
                <a:lnTo>
                  <a:pt x="1629" y="37"/>
                </a:lnTo>
                <a:lnTo>
                  <a:pt x="1633" y="32"/>
                </a:lnTo>
                <a:lnTo>
                  <a:pt x="1637" y="27"/>
                </a:lnTo>
                <a:lnTo>
                  <a:pt x="1641" y="23"/>
                </a:lnTo>
                <a:lnTo>
                  <a:pt x="1644" y="18"/>
                </a:lnTo>
                <a:lnTo>
                  <a:pt x="1648" y="14"/>
                </a:lnTo>
                <a:lnTo>
                  <a:pt x="1652" y="11"/>
                </a:lnTo>
                <a:lnTo>
                  <a:pt x="1656" y="8"/>
                </a:lnTo>
                <a:lnTo>
                  <a:pt x="1659" y="5"/>
                </a:lnTo>
                <a:lnTo>
                  <a:pt x="1663" y="3"/>
                </a:lnTo>
                <a:lnTo>
                  <a:pt x="1667" y="1"/>
                </a:lnTo>
                <a:lnTo>
                  <a:pt x="1671" y="0"/>
                </a:lnTo>
                <a:lnTo>
                  <a:pt x="1674" y="0"/>
                </a:lnTo>
                <a:lnTo>
                  <a:pt x="1678" y="0"/>
                </a:lnTo>
                <a:lnTo>
                  <a:pt x="1682" y="1"/>
                </a:lnTo>
                <a:lnTo>
                  <a:pt x="1685" y="3"/>
                </a:lnTo>
                <a:lnTo>
                  <a:pt x="1689" y="5"/>
                </a:lnTo>
                <a:lnTo>
                  <a:pt x="1693" y="8"/>
                </a:lnTo>
                <a:lnTo>
                  <a:pt x="1697" y="11"/>
                </a:lnTo>
                <a:lnTo>
                  <a:pt x="1700" y="14"/>
                </a:lnTo>
                <a:lnTo>
                  <a:pt x="1704" y="18"/>
                </a:lnTo>
                <a:lnTo>
                  <a:pt x="1708" y="23"/>
                </a:lnTo>
                <a:lnTo>
                  <a:pt x="1712" y="27"/>
                </a:lnTo>
                <a:lnTo>
                  <a:pt x="1715" y="32"/>
                </a:lnTo>
                <a:lnTo>
                  <a:pt x="1719" y="37"/>
                </a:lnTo>
                <a:lnTo>
                  <a:pt x="1722" y="42"/>
                </a:lnTo>
                <a:lnTo>
                  <a:pt x="1726" y="47"/>
                </a:lnTo>
                <a:lnTo>
                  <a:pt x="1730" y="51"/>
                </a:lnTo>
                <a:lnTo>
                  <a:pt x="1734" y="56"/>
                </a:lnTo>
                <a:lnTo>
                  <a:pt x="1737" y="60"/>
                </a:lnTo>
                <a:lnTo>
                  <a:pt x="1741" y="64"/>
                </a:lnTo>
                <a:lnTo>
                  <a:pt x="1745" y="68"/>
                </a:lnTo>
                <a:lnTo>
                  <a:pt x="1749" y="71"/>
                </a:lnTo>
                <a:lnTo>
                  <a:pt x="1752" y="74"/>
                </a:lnTo>
                <a:lnTo>
                  <a:pt x="1756" y="76"/>
                </a:lnTo>
                <a:lnTo>
                  <a:pt x="1760" y="77"/>
                </a:lnTo>
                <a:lnTo>
                  <a:pt x="1764" y="78"/>
                </a:lnTo>
                <a:lnTo>
                  <a:pt x="1767" y="78"/>
                </a:lnTo>
                <a:lnTo>
                  <a:pt x="1771" y="78"/>
                </a:lnTo>
                <a:lnTo>
                  <a:pt x="1775" y="77"/>
                </a:lnTo>
                <a:lnTo>
                  <a:pt x="1778" y="76"/>
                </a:lnTo>
                <a:lnTo>
                  <a:pt x="1782" y="74"/>
                </a:lnTo>
                <a:lnTo>
                  <a:pt x="1786" y="71"/>
                </a:lnTo>
                <a:lnTo>
                  <a:pt x="1790" y="68"/>
                </a:lnTo>
                <a:lnTo>
                  <a:pt x="1793" y="64"/>
                </a:lnTo>
                <a:lnTo>
                  <a:pt x="1797" y="60"/>
                </a:lnTo>
                <a:lnTo>
                  <a:pt x="1801" y="56"/>
                </a:lnTo>
                <a:lnTo>
                  <a:pt x="1805" y="51"/>
                </a:lnTo>
                <a:lnTo>
                  <a:pt x="1808" y="47"/>
                </a:lnTo>
                <a:lnTo>
                  <a:pt x="1812" y="42"/>
                </a:lnTo>
                <a:lnTo>
                  <a:pt x="1815" y="37"/>
                </a:lnTo>
                <a:lnTo>
                  <a:pt x="1819" y="32"/>
                </a:lnTo>
                <a:lnTo>
                  <a:pt x="1823" y="27"/>
                </a:lnTo>
                <a:lnTo>
                  <a:pt x="1827" y="23"/>
                </a:lnTo>
                <a:lnTo>
                  <a:pt x="1830" y="18"/>
                </a:lnTo>
                <a:lnTo>
                  <a:pt x="1834" y="14"/>
                </a:lnTo>
                <a:lnTo>
                  <a:pt x="1838" y="11"/>
                </a:lnTo>
                <a:lnTo>
                  <a:pt x="1842" y="8"/>
                </a:lnTo>
                <a:lnTo>
                  <a:pt x="1845" y="5"/>
                </a:lnTo>
                <a:lnTo>
                  <a:pt x="1849" y="3"/>
                </a:lnTo>
                <a:lnTo>
                  <a:pt x="1853" y="1"/>
                </a:lnTo>
                <a:lnTo>
                  <a:pt x="1857" y="0"/>
                </a:lnTo>
                <a:lnTo>
                  <a:pt x="1860" y="0"/>
                </a:lnTo>
                <a:lnTo>
                  <a:pt x="1864" y="0"/>
                </a:lnTo>
                <a:lnTo>
                  <a:pt x="1868" y="1"/>
                </a:lnTo>
                <a:lnTo>
                  <a:pt x="1871" y="3"/>
                </a:lnTo>
                <a:lnTo>
                  <a:pt x="1875" y="5"/>
                </a:lnTo>
                <a:lnTo>
                  <a:pt x="1879" y="8"/>
                </a:lnTo>
                <a:lnTo>
                  <a:pt x="1883" y="11"/>
                </a:lnTo>
                <a:lnTo>
                  <a:pt x="1886" y="14"/>
                </a:lnTo>
                <a:lnTo>
                  <a:pt x="1890" y="18"/>
                </a:lnTo>
                <a:lnTo>
                  <a:pt x="1894" y="23"/>
                </a:lnTo>
                <a:lnTo>
                  <a:pt x="1898" y="27"/>
                </a:lnTo>
                <a:lnTo>
                  <a:pt x="1901" y="32"/>
                </a:lnTo>
                <a:lnTo>
                  <a:pt x="1905" y="37"/>
                </a:lnTo>
                <a:lnTo>
                  <a:pt x="1908" y="42"/>
                </a:lnTo>
                <a:lnTo>
                  <a:pt x="1912" y="47"/>
                </a:lnTo>
                <a:lnTo>
                  <a:pt x="1916" y="51"/>
                </a:lnTo>
                <a:lnTo>
                  <a:pt x="1920" y="56"/>
                </a:lnTo>
                <a:lnTo>
                  <a:pt x="1923" y="60"/>
                </a:lnTo>
                <a:lnTo>
                  <a:pt x="1927" y="64"/>
                </a:lnTo>
                <a:lnTo>
                  <a:pt x="1931" y="68"/>
                </a:lnTo>
                <a:lnTo>
                  <a:pt x="1935" y="71"/>
                </a:lnTo>
                <a:lnTo>
                  <a:pt x="1938" y="74"/>
                </a:lnTo>
                <a:lnTo>
                  <a:pt x="1942" y="76"/>
                </a:lnTo>
                <a:lnTo>
                  <a:pt x="1946" y="77"/>
                </a:lnTo>
                <a:lnTo>
                  <a:pt x="1950" y="78"/>
                </a:lnTo>
                <a:lnTo>
                  <a:pt x="1953" y="78"/>
                </a:lnTo>
                <a:lnTo>
                  <a:pt x="1957" y="78"/>
                </a:lnTo>
                <a:lnTo>
                  <a:pt x="1961" y="77"/>
                </a:lnTo>
                <a:lnTo>
                  <a:pt x="1964" y="76"/>
                </a:lnTo>
                <a:lnTo>
                  <a:pt x="1968" y="74"/>
                </a:lnTo>
                <a:lnTo>
                  <a:pt x="1972" y="71"/>
                </a:lnTo>
                <a:lnTo>
                  <a:pt x="1976" y="68"/>
                </a:lnTo>
                <a:lnTo>
                  <a:pt x="1979" y="64"/>
                </a:lnTo>
                <a:lnTo>
                  <a:pt x="1983" y="60"/>
                </a:lnTo>
                <a:lnTo>
                  <a:pt x="1987" y="56"/>
                </a:lnTo>
                <a:lnTo>
                  <a:pt x="1991" y="51"/>
                </a:lnTo>
                <a:lnTo>
                  <a:pt x="1994" y="47"/>
                </a:lnTo>
                <a:lnTo>
                  <a:pt x="1998" y="42"/>
                </a:lnTo>
                <a:lnTo>
                  <a:pt x="2001" y="37"/>
                </a:lnTo>
                <a:lnTo>
                  <a:pt x="2005" y="32"/>
                </a:lnTo>
                <a:lnTo>
                  <a:pt x="2009" y="27"/>
                </a:lnTo>
                <a:lnTo>
                  <a:pt x="2013" y="23"/>
                </a:lnTo>
                <a:lnTo>
                  <a:pt x="2016" y="18"/>
                </a:lnTo>
                <a:lnTo>
                  <a:pt x="2020" y="14"/>
                </a:lnTo>
                <a:lnTo>
                  <a:pt x="2024" y="11"/>
                </a:lnTo>
                <a:lnTo>
                  <a:pt x="2028" y="8"/>
                </a:lnTo>
                <a:lnTo>
                  <a:pt x="2031" y="5"/>
                </a:lnTo>
                <a:lnTo>
                  <a:pt x="2035" y="3"/>
                </a:lnTo>
                <a:lnTo>
                  <a:pt x="2039" y="1"/>
                </a:lnTo>
                <a:lnTo>
                  <a:pt x="2043" y="0"/>
                </a:lnTo>
                <a:lnTo>
                  <a:pt x="2046" y="0"/>
                </a:lnTo>
                <a:lnTo>
                  <a:pt x="2050" y="0"/>
                </a:lnTo>
                <a:lnTo>
                  <a:pt x="2054" y="1"/>
                </a:lnTo>
                <a:lnTo>
                  <a:pt x="2057" y="3"/>
                </a:lnTo>
                <a:lnTo>
                  <a:pt x="2061" y="5"/>
                </a:lnTo>
                <a:lnTo>
                  <a:pt x="2065" y="8"/>
                </a:lnTo>
                <a:lnTo>
                  <a:pt x="2069" y="11"/>
                </a:lnTo>
                <a:lnTo>
                  <a:pt x="2072" y="14"/>
                </a:lnTo>
                <a:lnTo>
                  <a:pt x="2076" y="18"/>
                </a:lnTo>
                <a:lnTo>
                  <a:pt x="2080" y="23"/>
                </a:lnTo>
                <a:lnTo>
                  <a:pt x="2084" y="27"/>
                </a:lnTo>
                <a:lnTo>
                  <a:pt x="2087" y="32"/>
                </a:lnTo>
                <a:lnTo>
                  <a:pt x="2091" y="37"/>
                </a:lnTo>
                <a:lnTo>
                  <a:pt x="2094" y="42"/>
                </a:lnTo>
                <a:lnTo>
                  <a:pt x="2098" y="47"/>
                </a:lnTo>
                <a:lnTo>
                  <a:pt x="2102" y="51"/>
                </a:lnTo>
                <a:lnTo>
                  <a:pt x="2106" y="56"/>
                </a:lnTo>
                <a:lnTo>
                  <a:pt x="2109" y="60"/>
                </a:lnTo>
                <a:lnTo>
                  <a:pt x="2113" y="64"/>
                </a:lnTo>
                <a:lnTo>
                  <a:pt x="2117" y="68"/>
                </a:lnTo>
                <a:lnTo>
                  <a:pt x="2121" y="71"/>
                </a:lnTo>
                <a:lnTo>
                  <a:pt x="2124" y="74"/>
                </a:lnTo>
                <a:lnTo>
                  <a:pt x="2128" y="76"/>
                </a:lnTo>
                <a:lnTo>
                  <a:pt x="2132" y="77"/>
                </a:lnTo>
                <a:lnTo>
                  <a:pt x="2136" y="78"/>
                </a:lnTo>
                <a:lnTo>
                  <a:pt x="2139" y="78"/>
                </a:lnTo>
                <a:lnTo>
                  <a:pt x="2143" y="78"/>
                </a:lnTo>
                <a:lnTo>
                  <a:pt x="2147" y="77"/>
                </a:lnTo>
                <a:lnTo>
                  <a:pt x="2150" y="76"/>
                </a:lnTo>
                <a:lnTo>
                  <a:pt x="2154" y="74"/>
                </a:lnTo>
                <a:lnTo>
                  <a:pt x="2158" y="71"/>
                </a:lnTo>
                <a:lnTo>
                  <a:pt x="2162" y="68"/>
                </a:lnTo>
                <a:lnTo>
                  <a:pt x="2165" y="64"/>
                </a:lnTo>
                <a:lnTo>
                  <a:pt x="2169" y="60"/>
                </a:lnTo>
                <a:lnTo>
                  <a:pt x="2173" y="56"/>
                </a:lnTo>
                <a:lnTo>
                  <a:pt x="2177" y="51"/>
                </a:lnTo>
                <a:lnTo>
                  <a:pt x="2180" y="47"/>
                </a:lnTo>
                <a:lnTo>
                  <a:pt x="2184" y="42"/>
                </a:lnTo>
                <a:lnTo>
                  <a:pt x="2187" y="37"/>
                </a:lnTo>
                <a:lnTo>
                  <a:pt x="2191" y="32"/>
                </a:lnTo>
                <a:lnTo>
                  <a:pt x="2195" y="27"/>
                </a:lnTo>
                <a:lnTo>
                  <a:pt x="2199" y="23"/>
                </a:lnTo>
                <a:lnTo>
                  <a:pt x="2202" y="18"/>
                </a:lnTo>
                <a:lnTo>
                  <a:pt x="2206" y="14"/>
                </a:lnTo>
                <a:lnTo>
                  <a:pt x="2210" y="11"/>
                </a:lnTo>
                <a:lnTo>
                  <a:pt x="2214" y="8"/>
                </a:lnTo>
                <a:lnTo>
                  <a:pt x="2217" y="5"/>
                </a:lnTo>
                <a:lnTo>
                  <a:pt x="2221" y="3"/>
                </a:lnTo>
                <a:lnTo>
                  <a:pt x="2225" y="1"/>
                </a:lnTo>
                <a:lnTo>
                  <a:pt x="2229" y="0"/>
                </a:lnTo>
                <a:lnTo>
                  <a:pt x="2232" y="0"/>
                </a:lnTo>
                <a:lnTo>
                  <a:pt x="2236" y="0"/>
                </a:lnTo>
                <a:lnTo>
                  <a:pt x="2240" y="1"/>
                </a:lnTo>
                <a:lnTo>
                  <a:pt x="2243" y="3"/>
                </a:lnTo>
                <a:lnTo>
                  <a:pt x="2247" y="5"/>
                </a:lnTo>
                <a:lnTo>
                  <a:pt x="2251" y="8"/>
                </a:lnTo>
                <a:lnTo>
                  <a:pt x="2255" y="11"/>
                </a:lnTo>
                <a:lnTo>
                  <a:pt x="2258" y="14"/>
                </a:lnTo>
                <a:lnTo>
                  <a:pt x="2262" y="18"/>
                </a:lnTo>
                <a:lnTo>
                  <a:pt x="2266" y="23"/>
                </a:lnTo>
                <a:lnTo>
                  <a:pt x="2270" y="27"/>
                </a:lnTo>
                <a:lnTo>
                  <a:pt x="2273" y="32"/>
                </a:lnTo>
                <a:lnTo>
                  <a:pt x="2277" y="37"/>
                </a:lnTo>
                <a:lnTo>
                  <a:pt x="2280" y="42"/>
                </a:lnTo>
                <a:lnTo>
                  <a:pt x="2284" y="47"/>
                </a:lnTo>
                <a:lnTo>
                  <a:pt x="2288" y="51"/>
                </a:lnTo>
                <a:lnTo>
                  <a:pt x="2292" y="56"/>
                </a:lnTo>
                <a:lnTo>
                  <a:pt x="2295" y="60"/>
                </a:lnTo>
                <a:lnTo>
                  <a:pt x="2299" y="64"/>
                </a:lnTo>
                <a:lnTo>
                  <a:pt x="2303" y="68"/>
                </a:lnTo>
                <a:lnTo>
                  <a:pt x="2307" y="71"/>
                </a:lnTo>
                <a:lnTo>
                  <a:pt x="2310" y="74"/>
                </a:lnTo>
                <a:lnTo>
                  <a:pt x="2314" y="76"/>
                </a:lnTo>
                <a:lnTo>
                  <a:pt x="2318" y="77"/>
                </a:lnTo>
                <a:lnTo>
                  <a:pt x="2322" y="78"/>
                </a:lnTo>
                <a:lnTo>
                  <a:pt x="2325" y="78"/>
                </a:lnTo>
                <a:lnTo>
                  <a:pt x="2329" y="78"/>
                </a:lnTo>
                <a:lnTo>
                  <a:pt x="2333" y="77"/>
                </a:lnTo>
                <a:lnTo>
                  <a:pt x="2336" y="76"/>
                </a:lnTo>
                <a:lnTo>
                  <a:pt x="2340" y="74"/>
                </a:lnTo>
                <a:lnTo>
                  <a:pt x="2344" y="71"/>
                </a:lnTo>
                <a:lnTo>
                  <a:pt x="2348" y="68"/>
                </a:lnTo>
                <a:lnTo>
                  <a:pt x="2351" y="64"/>
                </a:lnTo>
                <a:lnTo>
                  <a:pt x="2355" y="60"/>
                </a:lnTo>
                <a:lnTo>
                  <a:pt x="2359" y="56"/>
                </a:lnTo>
                <a:lnTo>
                  <a:pt x="2363" y="51"/>
                </a:lnTo>
                <a:lnTo>
                  <a:pt x="2366" y="47"/>
                </a:lnTo>
                <a:lnTo>
                  <a:pt x="2370" y="42"/>
                </a:lnTo>
                <a:lnTo>
                  <a:pt x="2373" y="37"/>
                </a:lnTo>
                <a:lnTo>
                  <a:pt x="2377" y="32"/>
                </a:lnTo>
                <a:lnTo>
                  <a:pt x="2381" y="27"/>
                </a:lnTo>
                <a:lnTo>
                  <a:pt x="2385" y="23"/>
                </a:lnTo>
                <a:lnTo>
                  <a:pt x="2388" y="18"/>
                </a:lnTo>
                <a:lnTo>
                  <a:pt x="2392" y="14"/>
                </a:lnTo>
                <a:lnTo>
                  <a:pt x="2396" y="11"/>
                </a:lnTo>
                <a:lnTo>
                  <a:pt x="2400" y="8"/>
                </a:lnTo>
                <a:lnTo>
                  <a:pt x="2403" y="5"/>
                </a:lnTo>
                <a:lnTo>
                  <a:pt x="2407" y="3"/>
                </a:lnTo>
                <a:lnTo>
                  <a:pt x="2411" y="1"/>
                </a:lnTo>
                <a:lnTo>
                  <a:pt x="2415" y="0"/>
                </a:lnTo>
                <a:lnTo>
                  <a:pt x="2418" y="0"/>
                </a:lnTo>
                <a:lnTo>
                  <a:pt x="2422" y="0"/>
                </a:lnTo>
                <a:lnTo>
                  <a:pt x="2426" y="1"/>
                </a:lnTo>
                <a:lnTo>
                  <a:pt x="2429" y="3"/>
                </a:lnTo>
                <a:lnTo>
                  <a:pt x="2433" y="5"/>
                </a:lnTo>
                <a:lnTo>
                  <a:pt x="2437" y="8"/>
                </a:lnTo>
                <a:lnTo>
                  <a:pt x="2441" y="11"/>
                </a:lnTo>
                <a:lnTo>
                  <a:pt x="2444" y="14"/>
                </a:lnTo>
                <a:lnTo>
                  <a:pt x="2448" y="18"/>
                </a:lnTo>
                <a:lnTo>
                  <a:pt x="2452" y="23"/>
                </a:lnTo>
                <a:lnTo>
                  <a:pt x="2456" y="27"/>
                </a:lnTo>
                <a:lnTo>
                  <a:pt x="2459" y="32"/>
                </a:lnTo>
                <a:lnTo>
                  <a:pt x="2463" y="37"/>
                </a:lnTo>
                <a:lnTo>
                  <a:pt x="2466" y="42"/>
                </a:lnTo>
                <a:lnTo>
                  <a:pt x="2470" y="47"/>
                </a:lnTo>
                <a:lnTo>
                  <a:pt x="2474" y="51"/>
                </a:lnTo>
                <a:lnTo>
                  <a:pt x="2478" y="56"/>
                </a:lnTo>
                <a:lnTo>
                  <a:pt x="2481" y="60"/>
                </a:lnTo>
                <a:lnTo>
                  <a:pt x="2485" y="64"/>
                </a:lnTo>
                <a:lnTo>
                  <a:pt x="2489" y="68"/>
                </a:lnTo>
                <a:lnTo>
                  <a:pt x="2493" y="71"/>
                </a:lnTo>
                <a:lnTo>
                  <a:pt x="2496" y="74"/>
                </a:lnTo>
                <a:lnTo>
                  <a:pt x="2500" y="76"/>
                </a:lnTo>
                <a:lnTo>
                  <a:pt x="2504" y="77"/>
                </a:lnTo>
                <a:lnTo>
                  <a:pt x="2508" y="78"/>
                </a:lnTo>
                <a:lnTo>
                  <a:pt x="2511" y="78"/>
                </a:lnTo>
                <a:lnTo>
                  <a:pt x="2515" y="78"/>
                </a:lnTo>
                <a:lnTo>
                  <a:pt x="2519" y="77"/>
                </a:lnTo>
                <a:lnTo>
                  <a:pt x="2522" y="76"/>
                </a:lnTo>
                <a:lnTo>
                  <a:pt x="2526" y="74"/>
                </a:lnTo>
                <a:lnTo>
                  <a:pt x="2530" y="71"/>
                </a:lnTo>
                <a:lnTo>
                  <a:pt x="2534" y="68"/>
                </a:lnTo>
                <a:lnTo>
                  <a:pt x="2537" y="64"/>
                </a:lnTo>
                <a:lnTo>
                  <a:pt x="2541" y="60"/>
                </a:lnTo>
                <a:lnTo>
                  <a:pt x="2545" y="56"/>
                </a:lnTo>
                <a:lnTo>
                  <a:pt x="2549" y="51"/>
                </a:lnTo>
                <a:lnTo>
                  <a:pt x="2552" y="47"/>
                </a:lnTo>
                <a:lnTo>
                  <a:pt x="2556" y="42"/>
                </a:lnTo>
                <a:lnTo>
                  <a:pt x="2559" y="37"/>
                </a:lnTo>
                <a:lnTo>
                  <a:pt x="2563" y="32"/>
                </a:lnTo>
                <a:lnTo>
                  <a:pt x="2567" y="27"/>
                </a:lnTo>
                <a:lnTo>
                  <a:pt x="2571" y="23"/>
                </a:lnTo>
                <a:lnTo>
                  <a:pt x="2574" y="18"/>
                </a:lnTo>
                <a:lnTo>
                  <a:pt x="2578" y="14"/>
                </a:lnTo>
                <a:lnTo>
                  <a:pt x="2582" y="11"/>
                </a:lnTo>
                <a:lnTo>
                  <a:pt x="2586" y="8"/>
                </a:lnTo>
                <a:lnTo>
                  <a:pt x="2589" y="5"/>
                </a:lnTo>
                <a:lnTo>
                  <a:pt x="2593" y="3"/>
                </a:lnTo>
                <a:lnTo>
                  <a:pt x="2597" y="1"/>
                </a:lnTo>
                <a:lnTo>
                  <a:pt x="2601" y="0"/>
                </a:lnTo>
                <a:lnTo>
                  <a:pt x="2604" y="0"/>
                </a:lnTo>
                <a:lnTo>
                  <a:pt x="2608" y="0"/>
                </a:lnTo>
                <a:lnTo>
                  <a:pt x="2612" y="1"/>
                </a:lnTo>
                <a:lnTo>
                  <a:pt x="2615" y="3"/>
                </a:lnTo>
                <a:lnTo>
                  <a:pt x="2619" y="5"/>
                </a:lnTo>
                <a:lnTo>
                  <a:pt x="2623" y="8"/>
                </a:lnTo>
                <a:lnTo>
                  <a:pt x="2627" y="11"/>
                </a:lnTo>
                <a:lnTo>
                  <a:pt x="2630" y="14"/>
                </a:lnTo>
                <a:lnTo>
                  <a:pt x="2634" y="18"/>
                </a:lnTo>
                <a:lnTo>
                  <a:pt x="2638" y="23"/>
                </a:lnTo>
                <a:lnTo>
                  <a:pt x="2642" y="27"/>
                </a:lnTo>
                <a:lnTo>
                  <a:pt x="2645" y="32"/>
                </a:lnTo>
                <a:lnTo>
                  <a:pt x="2649" y="37"/>
                </a:lnTo>
                <a:lnTo>
                  <a:pt x="2652" y="42"/>
                </a:lnTo>
                <a:lnTo>
                  <a:pt x="2656" y="47"/>
                </a:lnTo>
                <a:lnTo>
                  <a:pt x="2660" y="51"/>
                </a:lnTo>
                <a:lnTo>
                  <a:pt x="2664" y="56"/>
                </a:lnTo>
                <a:lnTo>
                  <a:pt x="2667" y="60"/>
                </a:lnTo>
                <a:lnTo>
                  <a:pt x="2671" y="64"/>
                </a:lnTo>
                <a:lnTo>
                  <a:pt x="2675" y="68"/>
                </a:lnTo>
                <a:lnTo>
                  <a:pt x="2679" y="71"/>
                </a:lnTo>
                <a:lnTo>
                  <a:pt x="2682" y="74"/>
                </a:lnTo>
                <a:lnTo>
                  <a:pt x="2686" y="76"/>
                </a:lnTo>
                <a:lnTo>
                  <a:pt x="2690" y="77"/>
                </a:lnTo>
                <a:lnTo>
                  <a:pt x="2694" y="78"/>
                </a:lnTo>
                <a:lnTo>
                  <a:pt x="2697" y="78"/>
                </a:lnTo>
                <a:lnTo>
                  <a:pt x="2701" y="78"/>
                </a:lnTo>
                <a:lnTo>
                  <a:pt x="2705" y="77"/>
                </a:lnTo>
                <a:lnTo>
                  <a:pt x="2708" y="76"/>
                </a:lnTo>
                <a:lnTo>
                  <a:pt x="2712" y="74"/>
                </a:lnTo>
                <a:lnTo>
                  <a:pt x="2716" y="71"/>
                </a:lnTo>
                <a:lnTo>
                  <a:pt x="2720" y="68"/>
                </a:lnTo>
                <a:lnTo>
                  <a:pt x="2723" y="64"/>
                </a:lnTo>
                <a:lnTo>
                  <a:pt x="2727" y="60"/>
                </a:lnTo>
                <a:lnTo>
                  <a:pt x="2731" y="56"/>
                </a:lnTo>
                <a:lnTo>
                  <a:pt x="2735" y="51"/>
                </a:lnTo>
                <a:lnTo>
                  <a:pt x="2738" y="47"/>
                </a:lnTo>
                <a:lnTo>
                  <a:pt x="2742" y="42"/>
                </a:lnTo>
                <a:lnTo>
                  <a:pt x="2745" y="37"/>
                </a:lnTo>
                <a:lnTo>
                  <a:pt x="2749" y="32"/>
                </a:lnTo>
                <a:lnTo>
                  <a:pt x="2753" y="27"/>
                </a:lnTo>
                <a:lnTo>
                  <a:pt x="2757" y="23"/>
                </a:lnTo>
                <a:lnTo>
                  <a:pt x="2760" y="18"/>
                </a:lnTo>
                <a:lnTo>
                  <a:pt x="2764" y="14"/>
                </a:lnTo>
                <a:lnTo>
                  <a:pt x="2768" y="11"/>
                </a:lnTo>
                <a:lnTo>
                  <a:pt x="2772" y="8"/>
                </a:lnTo>
                <a:lnTo>
                  <a:pt x="2775" y="5"/>
                </a:lnTo>
                <a:lnTo>
                  <a:pt x="2779" y="3"/>
                </a:lnTo>
                <a:lnTo>
                  <a:pt x="2783" y="1"/>
                </a:lnTo>
                <a:lnTo>
                  <a:pt x="2787" y="0"/>
                </a:lnTo>
                <a:lnTo>
                  <a:pt x="2790" y="0"/>
                </a:lnTo>
                <a:lnTo>
                  <a:pt x="2794" y="0"/>
                </a:lnTo>
                <a:lnTo>
                  <a:pt x="2798" y="1"/>
                </a:lnTo>
                <a:lnTo>
                  <a:pt x="2801" y="3"/>
                </a:lnTo>
                <a:lnTo>
                  <a:pt x="2805" y="5"/>
                </a:lnTo>
                <a:lnTo>
                  <a:pt x="2809" y="8"/>
                </a:lnTo>
                <a:lnTo>
                  <a:pt x="2813" y="11"/>
                </a:lnTo>
                <a:lnTo>
                  <a:pt x="2816" y="14"/>
                </a:lnTo>
                <a:lnTo>
                  <a:pt x="2820" y="18"/>
                </a:lnTo>
                <a:lnTo>
                  <a:pt x="2824" y="23"/>
                </a:lnTo>
                <a:lnTo>
                  <a:pt x="2828" y="27"/>
                </a:lnTo>
                <a:lnTo>
                  <a:pt x="2831" y="32"/>
                </a:lnTo>
                <a:lnTo>
                  <a:pt x="2835" y="37"/>
                </a:lnTo>
                <a:lnTo>
                  <a:pt x="2838" y="42"/>
                </a:lnTo>
                <a:lnTo>
                  <a:pt x="2842" y="47"/>
                </a:lnTo>
                <a:lnTo>
                  <a:pt x="2846" y="51"/>
                </a:lnTo>
                <a:lnTo>
                  <a:pt x="2850" y="56"/>
                </a:lnTo>
                <a:lnTo>
                  <a:pt x="2853" y="60"/>
                </a:lnTo>
                <a:lnTo>
                  <a:pt x="2857" y="64"/>
                </a:lnTo>
                <a:lnTo>
                  <a:pt x="2861" y="68"/>
                </a:lnTo>
                <a:lnTo>
                  <a:pt x="2865" y="71"/>
                </a:lnTo>
                <a:lnTo>
                  <a:pt x="2868" y="74"/>
                </a:lnTo>
                <a:lnTo>
                  <a:pt x="2872" y="76"/>
                </a:lnTo>
                <a:lnTo>
                  <a:pt x="2876" y="77"/>
                </a:lnTo>
                <a:lnTo>
                  <a:pt x="2880" y="78"/>
                </a:lnTo>
                <a:lnTo>
                  <a:pt x="2883" y="78"/>
                </a:lnTo>
                <a:lnTo>
                  <a:pt x="2887" y="78"/>
                </a:lnTo>
                <a:lnTo>
                  <a:pt x="2891" y="77"/>
                </a:lnTo>
                <a:lnTo>
                  <a:pt x="2894" y="76"/>
                </a:lnTo>
                <a:lnTo>
                  <a:pt x="2898" y="74"/>
                </a:lnTo>
                <a:lnTo>
                  <a:pt x="2902" y="71"/>
                </a:lnTo>
                <a:lnTo>
                  <a:pt x="2906" y="68"/>
                </a:lnTo>
                <a:lnTo>
                  <a:pt x="2909" y="64"/>
                </a:lnTo>
                <a:lnTo>
                  <a:pt x="2913" y="60"/>
                </a:lnTo>
                <a:lnTo>
                  <a:pt x="2917" y="56"/>
                </a:lnTo>
                <a:lnTo>
                  <a:pt x="2921" y="51"/>
                </a:lnTo>
                <a:lnTo>
                  <a:pt x="2924" y="47"/>
                </a:lnTo>
                <a:lnTo>
                  <a:pt x="2928" y="42"/>
                </a:lnTo>
                <a:lnTo>
                  <a:pt x="2931" y="37"/>
                </a:lnTo>
                <a:lnTo>
                  <a:pt x="2935" y="32"/>
                </a:lnTo>
                <a:lnTo>
                  <a:pt x="2939" y="27"/>
                </a:lnTo>
                <a:lnTo>
                  <a:pt x="2943" y="23"/>
                </a:lnTo>
                <a:lnTo>
                  <a:pt x="2946" y="18"/>
                </a:lnTo>
                <a:lnTo>
                  <a:pt x="2950" y="14"/>
                </a:lnTo>
                <a:lnTo>
                  <a:pt x="2954" y="11"/>
                </a:lnTo>
                <a:lnTo>
                  <a:pt x="2958" y="8"/>
                </a:lnTo>
                <a:lnTo>
                  <a:pt x="2961" y="5"/>
                </a:lnTo>
                <a:lnTo>
                  <a:pt x="2965" y="3"/>
                </a:lnTo>
                <a:lnTo>
                  <a:pt x="2969" y="1"/>
                </a:lnTo>
                <a:lnTo>
                  <a:pt x="2973" y="0"/>
                </a:lnTo>
                <a:lnTo>
                  <a:pt x="2976" y="0"/>
                </a:lnTo>
                <a:lnTo>
                  <a:pt x="2980" y="0"/>
                </a:lnTo>
                <a:lnTo>
                  <a:pt x="2984" y="1"/>
                </a:lnTo>
                <a:lnTo>
                  <a:pt x="2987" y="3"/>
                </a:lnTo>
                <a:lnTo>
                  <a:pt x="2991" y="5"/>
                </a:lnTo>
                <a:lnTo>
                  <a:pt x="2995" y="8"/>
                </a:lnTo>
                <a:lnTo>
                  <a:pt x="2999" y="11"/>
                </a:lnTo>
                <a:lnTo>
                  <a:pt x="3002" y="14"/>
                </a:lnTo>
                <a:lnTo>
                  <a:pt x="3006" y="18"/>
                </a:lnTo>
                <a:lnTo>
                  <a:pt x="3010" y="23"/>
                </a:lnTo>
                <a:lnTo>
                  <a:pt x="3014" y="27"/>
                </a:lnTo>
                <a:lnTo>
                  <a:pt x="3017" y="32"/>
                </a:lnTo>
                <a:lnTo>
                  <a:pt x="3021" y="37"/>
                </a:lnTo>
                <a:lnTo>
                  <a:pt x="3024" y="42"/>
                </a:lnTo>
                <a:lnTo>
                  <a:pt x="3028" y="47"/>
                </a:lnTo>
                <a:lnTo>
                  <a:pt x="3032" y="51"/>
                </a:lnTo>
                <a:lnTo>
                  <a:pt x="3036" y="56"/>
                </a:lnTo>
                <a:lnTo>
                  <a:pt x="3039" y="60"/>
                </a:lnTo>
                <a:lnTo>
                  <a:pt x="3043" y="64"/>
                </a:lnTo>
                <a:lnTo>
                  <a:pt x="3047" y="68"/>
                </a:lnTo>
                <a:lnTo>
                  <a:pt x="3051" y="71"/>
                </a:lnTo>
                <a:lnTo>
                  <a:pt x="3054" y="74"/>
                </a:lnTo>
                <a:lnTo>
                  <a:pt x="3058" y="76"/>
                </a:lnTo>
                <a:lnTo>
                  <a:pt x="3062" y="77"/>
                </a:lnTo>
                <a:lnTo>
                  <a:pt x="3066" y="78"/>
                </a:lnTo>
                <a:lnTo>
                  <a:pt x="3069" y="78"/>
                </a:lnTo>
                <a:lnTo>
                  <a:pt x="3073" y="78"/>
                </a:lnTo>
                <a:lnTo>
                  <a:pt x="3077" y="77"/>
                </a:lnTo>
                <a:lnTo>
                  <a:pt x="3080" y="76"/>
                </a:lnTo>
                <a:lnTo>
                  <a:pt x="3084" y="74"/>
                </a:lnTo>
                <a:lnTo>
                  <a:pt x="3088" y="71"/>
                </a:lnTo>
                <a:lnTo>
                  <a:pt x="3092" y="68"/>
                </a:lnTo>
                <a:lnTo>
                  <a:pt x="3095" y="64"/>
                </a:lnTo>
                <a:lnTo>
                  <a:pt x="3099" y="60"/>
                </a:lnTo>
                <a:lnTo>
                  <a:pt x="3103" y="56"/>
                </a:lnTo>
                <a:lnTo>
                  <a:pt x="3107" y="51"/>
                </a:lnTo>
                <a:lnTo>
                  <a:pt x="3110" y="47"/>
                </a:lnTo>
                <a:lnTo>
                  <a:pt x="3114" y="42"/>
                </a:lnTo>
                <a:lnTo>
                  <a:pt x="3117" y="37"/>
                </a:lnTo>
                <a:lnTo>
                  <a:pt x="3121" y="32"/>
                </a:lnTo>
                <a:lnTo>
                  <a:pt x="3125" y="27"/>
                </a:lnTo>
                <a:lnTo>
                  <a:pt x="3129" y="23"/>
                </a:lnTo>
                <a:lnTo>
                  <a:pt x="3132" y="18"/>
                </a:lnTo>
                <a:lnTo>
                  <a:pt x="3136" y="14"/>
                </a:lnTo>
                <a:lnTo>
                  <a:pt x="3140" y="11"/>
                </a:lnTo>
                <a:lnTo>
                  <a:pt x="3144" y="8"/>
                </a:lnTo>
                <a:lnTo>
                  <a:pt x="3147" y="5"/>
                </a:lnTo>
                <a:lnTo>
                  <a:pt x="3151" y="3"/>
                </a:lnTo>
                <a:lnTo>
                  <a:pt x="3155" y="1"/>
                </a:lnTo>
                <a:lnTo>
                  <a:pt x="3159" y="0"/>
                </a:lnTo>
                <a:lnTo>
                  <a:pt x="3162" y="0"/>
                </a:lnTo>
                <a:lnTo>
                  <a:pt x="3166" y="0"/>
                </a:lnTo>
                <a:lnTo>
                  <a:pt x="3170" y="1"/>
                </a:lnTo>
                <a:lnTo>
                  <a:pt x="3173" y="3"/>
                </a:lnTo>
                <a:lnTo>
                  <a:pt x="3177" y="5"/>
                </a:lnTo>
                <a:lnTo>
                  <a:pt x="3181" y="8"/>
                </a:lnTo>
                <a:lnTo>
                  <a:pt x="3185" y="11"/>
                </a:lnTo>
                <a:lnTo>
                  <a:pt x="3188" y="14"/>
                </a:lnTo>
                <a:lnTo>
                  <a:pt x="3192" y="18"/>
                </a:lnTo>
                <a:lnTo>
                  <a:pt x="3196" y="23"/>
                </a:lnTo>
                <a:lnTo>
                  <a:pt x="3200" y="27"/>
                </a:lnTo>
                <a:lnTo>
                  <a:pt x="3203" y="32"/>
                </a:lnTo>
                <a:lnTo>
                  <a:pt x="3207" y="37"/>
                </a:lnTo>
                <a:lnTo>
                  <a:pt x="3210" y="42"/>
                </a:lnTo>
                <a:lnTo>
                  <a:pt x="3214" y="47"/>
                </a:lnTo>
                <a:lnTo>
                  <a:pt x="3218" y="51"/>
                </a:lnTo>
                <a:lnTo>
                  <a:pt x="3222" y="56"/>
                </a:lnTo>
                <a:lnTo>
                  <a:pt x="3225" y="60"/>
                </a:lnTo>
                <a:lnTo>
                  <a:pt x="3229" y="64"/>
                </a:lnTo>
                <a:lnTo>
                  <a:pt x="3233" y="68"/>
                </a:lnTo>
                <a:lnTo>
                  <a:pt x="3237" y="71"/>
                </a:lnTo>
                <a:lnTo>
                  <a:pt x="3240" y="74"/>
                </a:lnTo>
                <a:lnTo>
                  <a:pt x="3244" y="76"/>
                </a:lnTo>
                <a:lnTo>
                  <a:pt x="3248" y="77"/>
                </a:lnTo>
                <a:lnTo>
                  <a:pt x="3252" y="78"/>
                </a:lnTo>
                <a:lnTo>
                  <a:pt x="3255" y="78"/>
                </a:lnTo>
                <a:lnTo>
                  <a:pt x="3259" y="78"/>
                </a:lnTo>
                <a:lnTo>
                  <a:pt x="3263" y="77"/>
                </a:lnTo>
                <a:lnTo>
                  <a:pt x="3266" y="76"/>
                </a:lnTo>
                <a:lnTo>
                  <a:pt x="3270" y="74"/>
                </a:lnTo>
                <a:lnTo>
                  <a:pt x="3274" y="71"/>
                </a:lnTo>
                <a:lnTo>
                  <a:pt x="3278" y="68"/>
                </a:lnTo>
                <a:lnTo>
                  <a:pt x="3281" y="64"/>
                </a:lnTo>
                <a:lnTo>
                  <a:pt x="3285" y="60"/>
                </a:lnTo>
                <a:lnTo>
                  <a:pt x="3289" y="56"/>
                </a:lnTo>
                <a:lnTo>
                  <a:pt x="3293" y="51"/>
                </a:lnTo>
                <a:lnTo>
                  <a:pt x="3296" y="47"/>
                </a:lnTo>
                <a:lnTo>
                  <a:pt x="3300" y="42"/>
                </a:lnTo>
                <a:lnTo>
                  <a:pt x="3303" y="37"/>
                </a:lnTo>
                <a:lnTo>
                  <a:pt x="3307" y="32"/>
                </a:lnTo>
                <a:lnTo>
                  <a:pt x="3311" y="27"/>
                </a:lnTo>
                <a:lnTo>
                  <a:pt x="3315" y="23"/>
                </a:lnTo>
                <a:lnTo>
                  <a:pt x="3318" y="18"/>
                </a:lnTo>
                <a:lnTo>
                  <a:pt x="3322" y="14"/>
                </a:lnTo>
                <a:lnTo>
                  <a:pt x="3326" y="11"/>
                </a:lnTo>
                <a:lnTo>
                  <a:pt x="3330" y="8"/>
                </a:lnTo>
                <a:lnTo>
                  <a:pt x="3333" y="5"/>
                </a:lnTo>
                <a:lnTo>
                  <a:pt x="3337" y="3"/>
                </a:lnTo>
                <a:lnTo>
                  <a:pt x="3341" y="1"/>
                </a:lnTo>
                <a:lnTo>
                  <a:pt x="3345" y="0"/>
                </a:lnTo>
                <a:lnTo>
                  <a:pt x="3348" y="0"/>
                </a:lnTo>
                <a:lnTo>
                  <a:pt x="3352" y="0"/>
                </a:lnTo>
                <a:lnTo>
                  <a:pt x="3356" y="1"/>
                </a:lnTo>
                <a:lnTo>
                  <a:pt x="3359" y="3"/>
                </a:lnTo>
                <a:lnTo>
                  <a:pt x="3363" y="5"/>
                </a:lnTo>
                <a:lnTo>
                  <a:pt x="3367" y="8"/>
                </a:lnTo>
                <a:lnTo>
                  <a:pt x="3371" y="11"/>
                </a:lnTo>
                <a:lnTo>
                  <a:pt x="3374" y="14"/>
                </a:lnTo>
                <a:lnTo>
                  <a:pt x="3378" y="18"/>
                </a:lnTo>
                <a:lnTo>
                  <a:pt x="3382" y="23"/>
                </a:lnTo>
                <a:lnTo>
                  <a:pt x="3386" y="27"/>
                </a:lnTo>
                <a:lnTo>
                  <a:pt x="3389" y="32"/>
                </a:lnTo>
                <a:lnTo>
                  <a:pt x="3393" y="37"/>
                </a:lnTo>
                <a:lnTo>
                  <a:pt x="3396" y="42"/>
                </a:lnTo>
                <a:lnTo>
                  <a:pt x="3400" y="47"/>
                </a:lnTo>
                <a:lnTo>
                  <a:pt x="3404" y="51"/>
                </a:lnTo>
                <a:lnTo>
                  <a:pt x="3408" y="56"/>
                </a:lnTo>
                <a:lnTo>
                  <a:pt x="3411" y="60"/>
                </a:lnTo>
                <a:lnTo>
                  <a:pt x="3415" y="64"/>
                </a:lnTo>
                <a:lnTo>
                  <a:pt x="3419" y="68"/>
                </a:lnTo>
                <a:lnTo>
                  <a:pt x="3423" y="71"/>
                </a:lnTo>
                <a:lnTo>
                  <a:pt x="3426" y="74"/>
                </a:lnTo>
                <a:lnTo>
                  <a:pt x="3430" y="76"/>
                </a:lnTo>
                <a:lnTo>
                  <a:pt x="3434" y="77"/>
                </a:lnTo>
                <a:lnTo>
                  <a:pt x="3438" y="78"/>
                </a:lnTo>
                <a:lnTo>
                  <a:pt x="3441" y="78"/>
                </a:lnTo>
                <a:lnTo>
                  <a:pt x="3445" y="78"/>
                </a:lnTo>
                <a:lnTo>
                  <a:pt x="3449" y="77"/>
                </a:lnTo>
                <a:lnTo>
                  <a:pt x="3452" y="76"/>
                </a:lnTo>
                <a:lnTo>
                  <a:pt x="3456" y="74"/>
                </a:lnTo>
                <a:lnTo>
                  <a:pt x="3460" y="71"/>
                </a:lnTo>
                <a:lnTo>
                  <a:pt x="3464" y="68"/>
                </a:lnTo>
                <a:lnTo>
                  <a:pt x="3467" y="64"/>
                </a:lnTo>
                <a:lnTo>
                  <a:pt x="3471" y="60"/>
                </a:lnTo>
                <a:lnTo>
                  <a:pt x="3475" y="56"/>
                </a:lnTo>
                <a:lnTo>
                  <a:pt x="3479" y="51"/>
                </a:lnTo>
                <a:lnTo>
                  <a:pt x="3482" y="47"/>
                </a:lnTo>
                <a:lnTo>
                  <a:pt x="3486" y="42"/>
                </a:lnTo>
                <a:lnTo>
                  <a:pt x="3489" y="37"/>
                </a:lnTo>
                <a:lnTo>
                  <a:pt x="3493" y="32"/>
                </a:lnTo>
                <a:lnTo>
                  <a:pt x="3497" y="27"/>
                </a:lnTo>
                <a:lnTo>
                  <a:pt x="3501" y="23"/>
                </a:lnTo>
                <a:lnTo>
                  <a:pt x="3504" y="18"/>
                </a:lnTo>
                <a:lnTo>
                  <a:pt x="3508" y="14"/>
                </a:lnTo>
                <a:lnTo>
                  <a:pt x="3512" y="11"/>
                </a:lnTo>
                <a:lnTo>
                  <a:pt x="3516" y="8"/>
                </a:lnTo>
                <a:lnTo>
                  <a:pt x="3519" y="5"/>
                </a:lnTo>
                <a:lnTo>
                  <a:pt x="3523" y="3"/>
                </a:lnTo>
                <a:lnTo>
                  <a:pt x="3527" y="1"/>
                </a:lnTo>
                <a:lnTo>
                  <a:pt x="3531" y="0"/>
                </a:lnTo>
                <a:lnTo>
                  <a:pt x="3534" y="0"/>
                </a:lnTo>
                <a:lnTo>
                  <a:pt x="3538" y="0"/>
                </a:lnTo>
                <a:lnTo>
                  <a:pt x="3542" y="1"/>
                </a:lnTo>
                <a:lnTo>
                  <a:pt x="3545" y="3"/>
                </a:lnTo>
                <a:lnTo>
                  <a:pt x="3549" y="5"/>
                </a:lnTo>
                <a:lnTo>
                  <a:pt x="3553" y="8"/>
                </a:lnTo>
                <a:lnTo>
                  <a:pt x="3557" y="11"/>
                </a:lnTo>
                <a:lnTo>
                  <a:pt x="3560" y="14"/>
                </a:lnTo>
                <a:lnTo>
                  <a:pt x="3564" y="18"/>
                </a:lnTo>
                <a:lnTo>
                  <a:pt x="3568" y="23"/>
                </a:lnTo>
                <a:lnTo>
                  <a:pt x="3572" y="27"/>
                </a:lnTo>
                <a:lnTo>
                  <a:pt x="3575" y="32"/>
                </a:lnTo>
                <a:lnTo>
                  <a:pt x="3579" y="37"/>
                </a:lnTo>
                <a:lnTo>
                  <a:pt x="3582" y="42"/>
                </a:lnTo>
                <a:lnTo>
                  <a:pt x="3586" y="47"/>
                </a:lnTo>
                <a:lnTo>
                  <a:pt x="3590" y="51"/>
                </a:lnTo>
                <a:lnTo>
                  <a:pt x="3594" y="56"/>
                </a:lnTo>
                <a:lnTo>
                  <a:pt x="3597" y="60"/>
                </a:lnTo>
                <a:lnTo>
                  <a:pt x="3601" y="64"/>
                </a:lnTo>
                <a:lnTo>
                  <a:pt x="3605" y="68"/>
                </a:lnTo>
                <a:lnTo>
                  <a:pt x="3609" y="71"/>
                </a:lnTo>
                <a:lnTo>
                  <a:pt x="3612" y="74"/>
                </a:lnTo>
                <a:lnTo>
                  <a:pt x="3616" y="76"/>
                </a:lnTo>
                <a:lnTo>
                  <a:pt x="3620" y="77"/>
                </a:lnTo>
                <a:lnTo>
                  <a:pt x="3624" y="78"/>
                </a:lnTo>
                <a:lnTo>
                  <a:pt x="3627" y="78"/>
                </a:lnTo>
                <a:lnTo>
                  <a:pt x="3631" y="78"/>
                </a:lnTo>
                <a:lnTo>
                  <a:pt x="3635" y="77"/>
                </a:lnTo>
                <a:lnTo>
                  <a:pt x="3638" y="76"/>
                </a:lnTo>
                <a:lnTo>
                  <a:pt x="3642" y="74"/>
                </a:lnTo>
                <a:lnTo>
                  <a:pt x="3646" y="71"/>
                </a:lnTo>
                <a:lnTo>
                  <a:pt x="3650" y="68"/>
                </a:lnTo>
                <a:lnTo>
                  <a:pt x="3653" y="64"/>
                </a:lnTo>
                <a:lnTo>
                  <a:pt x="3657" y="60"/>
                </a:lnTo>
                <a:lnTo>
                  <a:pt x="3661" y="56"/>
                </a:lnTo>
                <a:lnTo>
                  <a:pt x="3665" y="51"/>
                </a:lnTo>
                <a:lnTo>
                  <a:pt x="3668" y="47"/>
                </a:lnTo>
                <a:lnTo>
                  <a:pt x="3672" y="42"/>
                </a:lnTo>
                <a:lnTo>
                  <a:pt x="3675" y="37"/>
                </a:lnTo>
                <a:lnTo>
                  <a:pt x="3679" y="32"/>
                </a:lnTo>
                <a:lnTo>
                  <a:pt x="3683" y="27"/>
                </a:lnTo>
                <a:lnTo>
                  <a:pt x="3687" y="23"/>
                </a:lnTo>
                <a:lnTo>
                  <a:pt x="3690" y="18"/>
                </a:lnTo>
                <a:lnTo>
                  <a:pt x="3694" y="14"/>
                </a:lnTo>
                <a:lnTo>
                  <a:pt x="3698" y="11"/>
                </a:lnTo>
                <a:lnTo>
                  <a:pt x="3702" y="8"/>
                </a:lnTo>
                <a:lnTo>
                  <a:pt x="3705" y="5"/>
                </a:lnTo>
                <a:lnTo>
                  <a:pt x="3709" y="3"/>
                </a:lnTo>
                <a:lnTo>
                  <a:pt x="3713" y="1"/>
                </a:lnTo>
                <a:lnTo>
                  <a:pt x="3717" y="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1710121" y="2570753"/>
            <a:ext cx="4345958" cy="987984"/>
          </a:xfrm>
          <a:custGeom>
            <a:avLst/>
            <a:gdLst>
              <a:gd name="T0" fmla="*/ 56 w 3717"/>
              <a:gd name="T1" fmla="*/ 58 h 845"/>
              <a:gd name="T2" fmla="*/ 116 w 3717"/>
              <a:gd name="T3" fmla="*/ 97 h 845"/>
              <a:gd name="T4" fmla="*/ 175 w 3717"/>
              <a:gd name="T5" fmla="*/ 69 h 845"/>
              <a:gd name="T6" fmla="*/ 234 w 3717"/>
              <a:gd name="T7" fmla="*/ 158 h 845"/>
              <a:gd name="T8" fmla="*/ 294 w 3717"/>
              <a:gd name="T9" fmla="*/ 251 h 845"/>
              <a:gd name="T10" fmla="*/ 354 w 3717"/>
              <a:gd name="T11" fmla="*/ 255 h 845"/>
              <a:gd name="T12" fmla="*/ 413 w 3717"/>
              <a:gd name="T13" fmla="*/ 355 h 845"/>
              <a:gd name="T14" fmla="*/ 473 w 3717"/>
              <a:gd name="T15" fmla="*/ 479 h 845"/>
              <a:gd name="T16" fmla="*/ 532 w 3717"/>
              <a:gd name="T17" fmla="*/ 494 h 845"/>
              <a:gd name="T18" fmla="*/ 592 w 3717"/>
              <a:gd name="T19" fmla="*/ 577 h 845"/>
              <a:gd name="T20" fmla="*/ 651 w 3717"/>
              <a:gd name="T21" fmla="*/ 701 h 845"/>
              <a:gd name="T22" fmla="*/ 711 w 3717"/>
              <a:gd name="T23" fmla="*/ 704 h 845"/>
              <a:gd name="T24" fmla="*/ 770 w 3717"/>
              <a:gd name="T25" fmla="*/ 742 h 845"/>
              <a:gd name="T26" fmla="*/ 830 w 3717"/>
              <a:gd name="T27" fmla="*/ 839 h 845"/>
              <a:gd name="T28" fmla="*/ 889 w 3717"/>
              <a:gd name="T29" fmla="*/ 812 h 845"/>
              <a:gd name="T30" fmla="*/ 949 w 3717"/>
              <a:gd name="T31" fmla="*/ 791 h 845"/>
              <a:gd name="T32" fmla="*/ 1008 w 3717"/>
              <a:gd name="T33" fmla="*/ 844 h 845"/>
              <a:gd name="T34" fmla="*/ 1068 w 3717"/>
              <a:gd name="T35" fmla="*/ 784 h 845"/>
              <a:gd name="T36" fmla="*/ 1127 w 3717"/>
              <a:gd name="T37" fmla="*/ 703 h 845"/>
              <a:gd name="T38" fmla="*/ 1187 w 3717"/>
              <a:gd name="T39" fmla="*/ 713 h 845"/>
              <a:gd name="T40" fmla="*/ 1247 w 3717"/>
              <a:gd name="T41" fmla="*/ 632 h 845"/>
              <a:gd name="T42" fmla="*/ 1306 w 3717"/>
              <a:gd name="T43" fmla="*/ 509 h 845"/>
              <a:gd name="T44" fmla="*/ 1365 w 3717"/>
              <a:gd name="T45" fmla="*/ 491 h 845"/>
              <a:gd name="T46" fmla="*/ 1425 w 3717"/>
              <a:gd name="T47" fmla="*/ 413 h 845"/>
              <a:gd name="T48" fmla="*/ 1485 w 3717"/>
              <a:gd name="T49" fmla="*/ 276 h 845"/>
              <a:gd name="T50" fmla="*/ 1544 w 3717"/>
              <a:gd name="T51" fmla="*/ 254 h 845"/>
              <a:gd name="T52" fmla="*/ 1604 w 3717"/>
              <a:gd name="T53" fmla="*/ 206 h 845"/>
              <a:gd name="T54" fmla="*/ 1663 w 3717"/>
              <a:gd name="T55" fmla="*/ 86 h 845"/>
              <a:gd name="T56" fmla="*/ 1722 w 3717"/>
              <a:gd name="T57" fmla="*/ 83 h 845"/>
              <a:gd name="T58" fmla="*/ 1782 w 3717"/>
              <a:gd name="T59" fmla="*/ 87 h 845"/>
              <a:gd name="T60" fmla="*/ 1842 w 3717"/>
              <a:gd name="T61" fmla="*/ 8 h 845"/>
              <a:gd name="T62" fmla="*/ 1901 w 3717"/>
              <a:gd name="T63" fmla="*/ 36 h 845"/>
              <a:gd name="T64" fmla="*/ 1961 w 3717"/>
              <a:gd name="T65" fmla="*/ 100 h 845"/>
              <a:gd name="T66" fmla="*/ 2020 w 3717"/>
              <a:gd name="T67" fmla="*/ 70 h 845"/>
              <a:gd name="T68" fmla="*/ 2080 w 3717"/>
              <a:gd name="T69" fmla="*/ 125 h 845"/>
              <a:gd name="T70" fmla="*/ 2139 w 3717"/>
              <a:gd name="T71" fmla="*/ 240 h 845"/>
              <a:gd name="T72" fmla="*/ 2199 w 3717"/>
              <a:gd name="T73" fmla="*/ 252 h 845"/>
              <a:gd name="T74" fmla="*/ 2258 w 3717"/>
              <a:gd name="T75" fmla="*/ 318 h 845"/>
              <a:gd name="T76" fmla="*/ 2318 w 3717"/>
              <a:gd name="T77" fmla="*/ 459 h 845"/>
              <a:gd name="T78" fmla="*/ 2377 w 3717"/>
              <a:gd name="T79" fmla="*/ 493 h 845"/>
              <a:gd name="T80" fmla="*/ 2437 w 3717"/>
              <a:gd name="T81" fmla="*/ 544 h 845"/>
              <a:gd name="T82" fmla="*/ 2496 w 3717"/>
              <a:gd name="T83" fmla="*/ 680 h 845"/>
              <a:gd name="T84" fmla="*/ 2556 w 3717"/>
              <a:gd name="T85" fmla="*/ 709 h 845"/>
              <a:gd name="T86" fmla="*/ 2615 w 3717"/>
              <a:gd name="T87" fmla="*/ 721 h 845"/>
              <a:gd name="T88" fmla="*/ 2675 w 3717"/>
              <a:gd name="T89" fmla="*/ 823 h 845"/>
              <a:gd name="T90" fmla="*/ 2735 w 3717"/>
              <a:gd name="T91" fmla="*/ 829 h 845"/>
              <a:gd name="T92" fmla="*/ 2794 w 3717"/>
              <a:gd name="T93" fmla="*/ 784 h 845"/>
              <a:gd name="T94" fmla="*/ 2853 w 3717"/>
              <a:gd name="T95" fmla="*/ 835 h 845"/>
              <a:gd name="T96" fmla="*/ 2913 w 3717"/>
              <a:gd name="T97" fmla="*/ 811 h 845"/>
              <a:gd name="T98" fmla="*/ 2973 w 3717"/>
              <a:gd name="T99" fmla="*/ 712 h 845"/>
              <a:gd name="T100" fmla="*/ 3032 w 3717"/>
              <a:gd name="T101" fmla="*/ 712 h 845"/>
              <a:gd name="T102" fmla="*/ 3092 w 3717"/>
              <a:gd name="T103" fmla="*/ 666 h 845"/>
              <a:gd name="T104" fmla="*/ 3151 w 3717"/>
              <a:gd name="T105" fmla="*/ 530 h 845"/>
              <a:gd name="T106" fmla="*/ 3210 w 3717"/>
              <a:gd name="T107" fmla="*/ 493 h 845"/>
              <a:gd name="T108" fmla="*/ 3270 w 3717"/>
              <a:gd name="T109" fmla="*/ 446 h 845"/>
              <a:gd name="T110" fmla="*/ 3330 w 3717"/>
              <a:gd name="T111" fmla="*/ 302 h 845"/>
              <a:gd name="T112" fmla="*/ 3389 w 3717"/>
              <a:gd name="T113" fmla="*/ 253 h 845"/>
              <a:gd name="T114" fmla="*/ 3449 w 3717"/>
              <a:gd name="T115" fmla="*/ 231 h 845"/>
              <a:gd name="T116" fmla="*/ 3508 w 3717"/>
              <a:gd name="T117" fmla="*/ 110 h 845"/>
              <a:gd name="T118" fmla="*/ 3568 w 3717"/>
              <a:gd name="T119" fmla="*/ 73 h 845"/>
              <a:gd name="T120" fmla="*/ 3627 w 3717"/>
              <a:gd name="T121" fmla="*/ 98 h 845"/>
              <a:gd name="T122" fmla="*/ 3687 w 3717"/>
              <a:gd name="T123" fmla="*/ 2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845">
                <a:moveTo>
                  <a:pt x="0" y="0"/>
                </a:moveTo>
                <a:lnTo>
                  <a:pt x="4" y="1"/>
                </a:lnTo>
                <a:lnTo>
                  <a:pt x="8" y="1"/>
                </a:lnTo>
                <a:lnTo>
                  <a:pt x="11" y="3"/>
                </a:lnTo>
                <a:lnTo>
                  <a:pt x="15" y="5"/>
                </a:lnTo>
                <a:lnTo>
                  <a:pt x="19" y="8"/>
                </a:lnTo>
                <a:lnTo>
                  <a:pt x="23" y="12"/>
                </a:lnTo>
                <a:lnTo>
                  <a:pt x="26" y="16"/>
                </a:lnTo>
                <a:lnTo>
                  <a:pt x="30" y="20"/>
                </a:lnTo>
                <a:lnTo>
                  <a:pt x="34" y="25"/>
                </a:lnTo>
                <a:lnTo>
                  <a:pt x="38" y="30"/>
                </a:lnTo>
                <a:lnTo>
                  <a:pt x="41" y="36"/>
                </a:lnTo>
                <a:lnTo>
                  <a:pt x="45" y="41"/>
                </a:lnTo>
                <a:lnTo>
                  <a:pt x="48" y="47"/>
                </a:lnTo>
                <a:lnTo>
                  <a:pt x="52" y="53"/>
                </a:lnTo>
                <a:lnTo>
                  <a:pt x="56" y="58"/>
                </a:lnTo>
                <a:lnTo>
                  <a:pt x="60" y="64"/>
                </a:lnTo>
                <a:lnTo>
                  <a:pt x="63" y="69"/>
                </a:lnTo>
                <a:lnTo>
                  <a:pt x="67" y="74"/>
                </a:lnTo>
                <a:lnTo>
                  <a:pt x="71" y="79"/>
                </a:lnTo>
                <a:lnTo>
                  <a:pt x="75" y="83"/>
                </a:lnTo>
                <a:lnTo>
                  <a:pt x="78" y="87"/>
                </a:lnTo>
                <a:lnTo>
                  <a:pt x="82" y="91"/>
                </a:lnTo>
                <a:lnTo>
                  <a:pt x="86" y="94"/>
                </a:lnTo>
                <a:lnTo>
                  <a:pt x="90" y="96"/>
                </a:lnTo>
                <a:lnTo>
                  <a:pt x="93" y="98"/>
                </a:lnTo>
                <a:lnTo>
                  <a:pt x="97" y="99"/>
                </a:lnTo>
                <a:lnTo>
                  <a:pt x="101" y="100"/>
                </a:lnTo>
                <a:lnTo>
                  <a:pt x="104" y="100"/>
                </a:lnTo>
                <a:lnTo>
                  <a:pt x="108" y="99"/>
                </a:lnTo>
                <a:lnTo>
                  <a:pt x="112" y="98"/>
                </a:lnTo>
                <a:lnTo>
                  <a:pt x="116" y="97"/>
                </a:lnTo>
                <a:lnTo>
                  <a:pt x="119" y="95"/>
                </a:lnTo>
                <a:lnTo>
                  <a:pt x="123" y="94"/>
                </a:lnTo>
                <a:lnTo>
                  <a:pt x="127" y="91"/>
                </a:lnTo>
                <a:lnTo>
                  <a:pt x="131" y="89"/>
                </a:lnTo>
                <a:lnTo>
                  <a:pt x="134" y="86"/>
                </a:lnTo>
                <a:lnTo>
                  <a:pt x="138" y="83"/>
                </a:lnTo>
                <a:lnTo>
                  <a:pt x="141" y="81"/>
                </a:lnTo>
                <a:lnTo>
                  <a:pt x="145" y="78"/>
                </a:lnTo>
                <a:lnTo>
                  <a:pt x="149" y="76"/>
                </a:lnTo>
                <a:lnTo>
                  <a:pt x="153" y="73"/>
                </a:lnTo>
                <a:lnTo>
                  <a:pt x="156" y="71"/>
                </a:lnTo>
                <a:lnTo>
                  <a:pt x="160" y="70"/>
                </a:lnTo>
                <a:lnTo>
                  <a:pt x="164" y="69"/>
                </a:lnTo>
                <a:lnTo>
                  <a:pt x="168" y="68"/>
                </a:lnTo>
                <a:lnTo>
                  <a:pt x="171" y="68"/>
                </a:lnTo>
                <a:lnTo>
                  <a:pt x="175" y="69"/>
                </a:lnTo>
                <a:lnTo>
                  <a:pt x="179" y="70"/>
                </a:lnTo>
                <a:lnTo>
                  <a:pt x="183" y="72"/>
                </a:lnTo>
                <a:lnTo>
                  <a:pt x="186" y="75"/>
                </a:lnTo>
                <a:lnTo>
                  <a:pt x="190" y="78"/>
                </a:lnTo>
                <a:lnTo>
                  <a:pt x="194" y="82"/>
                </a:lnTo>
                <a:lnTo>
                  <a:pt x="197" y="86"/>
                </a:lnTo>
                <a:lnTo>
                  <a:pt x="201" y="92"/>
                </a:lnTo>
                <a:lnTo>
                  <a:pt x="205" y="97"/>
                </a:lnTo>
                <a:lnTo>
                  <a:pt x="209" y="104"/>
                </a:lnTo>
                <a:lnTo>
                  <a:pt x="212" y="110"/>
                </a:lnTo>
                <a:lnTo>
                  <a:pt x="216" y="118"/>
                </a:lnTo>
                <a:lnTo>
                  <a:pt x="220" y="125"/>
                </a:lnTo>
                <a:lnTo>
                  <a:pt x="224" y="133"/>
                </a:lnTo>
                <a:lnTo>
                  <a:pt x="227" y="142"/>
                </a:lnTo>
                <a:lnTo>
                  <a:pt x="231" y="150"/>
                </a:lnTo>
                <a:lnTo>
                  <a:pt x="234" y="158"/>
                </a:lnTo>
                <a:lnTo>
                  <a:pt x="238" y="167"/>
                </a:lnTo>
                <a:lnTo>
                  <a:pt x="242" y="175"/>
                </a:lnTo>
                <a:lnTo>
                  <a:pt x="246" y="183"/>
                </a:lnTo>
                <a:lnTo>
                  <a:pt x="249" y="191"/>
                </a:lnTo>
                <a:lnTo>
                  <a:pt x="253" y="199"/>
                </a:lnTo>
                <a:lnTo>
                  <a:pt x="257" y="206"/>
                </a:lnTo>
                <a:lnTo>
                  <a:pt x="261" y="213"/>
                </a:lnTo>
                <a:lnTo>
                  <a:pt x="264" y="220"/>
                </a:lnTo>
                <a:lnTo>
                  <a:pt x="268" y="226"/>
                </a:lnTo>
                <a:lnTo>
                  <a:pt x="272" y="231"/>
                </a:lnTo>
                <a:lnTo>
                  <a:pt x="276" y="236"/>
                </a:lnTo>
                <a:lnTo>
                  <a:pt x="279" y="240"/>
                </a:lnTo>
                <a:lnTo>
                  <a:pt x="283" y="244"/>
                </a:lnTo>
                <a:lnTo>
                  <a:pt x="287" y="247"/>
                </a:lnTo>
                <a:lnTo>
                  <a:pt x="290" y="250"/>
                </a:lnTo>
                <a:lnTo>
                  <a:pt x="294" y="251"/>
                </a:lnTo>
                <a:lnTo>
                  <a:pt x="298" y="253"/>
                </a:lnTo>
                <a:lnTo>
                  <a:pt x="302" y="254"/>
                </a:lnTo>
                <a:lnTo>
                  <a:pt x="305" y="254"/>
                </a:lnTo>
                <a:lnTo>
                  <a:pt x="309" y="255"/>
                </a:lnTo>
                <a:lnTo>
                  <a:pt x="313" y="255"/>
                </a:lnTo>
                <a:lnTo>
                  <a:pt x="317" y="254"/>
                </a:lnTo>
                <a:lnTo>
                  <a:pt x="320" y="254"/>
                </a:lnTo>
                <a:lnTo>
                  <a:pt x="324" y="254"/>
                </a:lnTo>
                <a:lnTo>
                  <a:pt x="327" y="253"/>
                </a:lnTo>
                <a:lnTo>
                  <a:pt x="331" y="253"/>
                </a:lnTo>
                <a:lnTo>
                  <a:pt x="335" y="252"/>
                </a:lnTo>
                <a:lnTo>
                  <a:pt x="339" y="252"/>
                </a:lnTo>
                <a:lnTo>
                  <a:pt x="342" y="252"/>
                </a:lnTo>
                <a:lnTo>
                  <a:pt x="346" y="253"/>
                </a:lnTo>
                <a:lnTo>
                  <a:pt x="350" y="254"/>
                </a:lnTo>
                <a:lnTo>
                  <a:pt x="354" y="255"/>
                </a:lnTo>
                <a:lnTo>
                  <a:pt x="357" y="257"/>
                </a:lnTo>
                <a:lnTo>
                  <a:pt x="361" y="260"/>
                </a:lnTo>
                <a:lnTo>
                  <a:pt x="365" y="263"/>
                </a:lnTo>
                <a:lnTo>
                  <a:pt x="369" y="266"/>
                </a:lnTo>
                <a:lnTo>
                  <a:pt x="372" y="271"/>
                </a:lnTo>
                <a:lnTo>
                  <a:pt x="376" y="276"/>
                </a:lnTo>
                <a:lnTo>
                  <a:pt x="380" y="281"/>
                </a:lnTo>
                <a:lnTo>
                  <a:pt x="383" y="288"/>
                </a:lnTo>
                <a:lnTo>
                  <a:pt x="387" y="295"/>
                </a:lnTo>
                <a:lnTo>
                  <a:pt x="391" y="302"/>
                </a:lnTo>
                <a:lnTo>
                  <a:pt x="395" y="310"/>
                </a:lnTo>
                <a:lnTo>
                  <a:pt x="398" y="318"/>
                </a:lnTo>
                <a:lnTo>
                  <a:pt x="402" y="327"/>
                </a:lnTo>
                <a:lnTo>
                  <a:pt x="406" y="336"/>
                </a:lnTo>
                <a:lnTo>
                  <a:pt x="410" y="346"/>
                </a:lnTo>
                <a:lnTo>
                  <a:pt x="413" y="355"/>
                </a:lnTo>
                <a:lnTo>
                  <a:pt x="417" y="365"/>
                </a:lnTo>
                <a:lnTo>
                  <a:pt x="420" y="375"/>
                </a:lnTo>
                <a:lnTo>
                  <a:pt x="424" y="385"/>
                </a:lnTo>
                <a:lnTo>
                  <a:pt x="428" y="394"/>
                </a:lnTo>
                <a:lnTo>
                  <a:pt x="432" y="404"/>
                </a:lnTo>
                <a:lnTo>
                  <a:pt x="435" y="413"/>
                </a:lnTo>
                <a:lnTo>
                  <a:pt x="439" y="422"/>
                </a:lnTo>
                <a:lnTo>
                  <a:pt x="443" y="430"/>
                </a:lnTo>
                <a:lnTo>
                  <a:pt x="447" y="438"/>
                </a:lnTo>
                <a:lnTo>
                  <a:pt x="450" y="446"/>
                </a:lnTo>
                <a:lnTo>
                  <a:pt x="454" y="453"/>
                </a:lnTo>
                <a:lnTo>
                  <a:pt x="458" y="459"/>
                </a:lnTo>
                <a:lnTo>
                  <a:pt x="462" y="465"/>
                </a:lnTo>
                <a:lnTo>
                  <a:pt x="465" y="470"/>
                </a:lnTo>
                <a:lnTo>
                  <a:pt x="469" y="475"/>
                </a:lnTo>
                <a:lnTo>
                  <a:pt x="473" y="479"/>
                </a:lnTo>
                <a:lnTo>
                  <a:pt x="476" y="482"/>
                </a:lnTo>
                <a:lnTo>
                  <a:pt x="480" y="485"/>
                </a:lnTo>
                <a:lnTo>
                  <a:pt x="484" y="488"/>
                </a:lnTo>
                <a:lnTo>
                  <a:pt x="488" y="489"/>
                </a:lnTo>
                <a:lnTo>
                  <a:pt x="491" y="491"/>
                </a:lnTo>
                <a:lnTo>
                  <a:pt x="495" y="491"/>
                </a:lnTo>
                <a:lnTo>
                  <a:pt x="499" y="492"/>
                </a:lnTo>
                <a:lnTo>
                  <a:pt x="503" y="493"/>
                </a:lnTo>
                <a:lnTo>
                  <a:pt x="506" y="493"/>
                </a:lnTo>
                <a:lnTo>
                  <a:pt x="510" y="493"/>
                </a:lnTo>
                <a:lnTo>
                  <a:pt x="513" y="493"/>
                </a:lnTo>
                <a:lnTo>
                  <a:pt x="517" y="493"/>
                </a:lnTo>
                <a:lnTo>
                  <a:pt x="521" y="493"/>
                </a:lnTo>
                <a:lnTo>
                  <a:pt x="525" y="493"/>
                </a:lnTo>
                <a:lnTo>
                  <a:pt x="528" y="493"/>
                </a:lnTo>
                <a:lnTo>
                  <a:pt x="532" y="494"/>
                </a:lnTo>
                <a:lnTo>
                  <a:pt x="536" y="495"/>
                </a:lnTo>
                <a:lnTo>
                  <a:pt x="540" y="497"/>
                </a:lnTo>
                <a:lnTo>
                  <a:pt x="543" y="499"/>
                </a:lnTo>
                <a:lnTo>
                  <a:pt x="547" y="502"/>
                </a:lnTo>
                <a:lnTo>
                  <a:pt x="551" y="505"/>
                </a:lnTo>
                <a:lnTo>
                  <a:pt x="555" y="509"/>
                </a:lnTo>
                <a:lnTo>
                  <a:pt x="558" y="513"/>
                </a:lnTo>
                <a:lnTo>
                  <a:pt x="562" y="518"/>
                </a:lnTo>
                <a:lnTo>
                  <a:pt x="566" y="524"/>
                </a:lnTo>
                <a:lnTo>
                  <a:pt x="569" y="530"/>
                </a:lnTo>
                <a:lnTo>
                  <a:pt x="573" y="536"/>
                </a:lnTo>
                <a:lnTo>
                  <a:pt x="577" y="544"/>
                </a:lnTo>
                <a:lnTo>
                  <a:pt x="581" y="551"/>
                </a:lnTo>
                <a:lnTo>
                  <a:pt x="584" y="560"/>
                </a:lnTo>
                <a:lnTo>
                  <a:pt x="588" y="568"/>
                </a:lnTo>
                <a:lnTo>
                  <a:pt x="592" y="577"/>
                </a:lnTo>
                <a:lnTo>
                  <a:pt x="596" y="586"/>
                </a:lnTo>
                <a:lnTo>
                  <a:pt x="599" y="595"/>
                </a:lnTo>
                <a:lnTo>
                  <a:pt x="603" y="605"/>
                </a:lnTo>
                <a:lnTo>
                  <a:pt x="606" y="614"/>
                </a:lnTo>
                <a:lnTo>
                  <a:pt x="610" y="623"/>
                </a:lnTo>
                <a:lnTo>
                  <a:pt x="614" y="632"/>
                </a:lnTo>
                <a:lnTo>
                  <a:pt x="618" y="641"/>
                </a:lnTo>
                <a:lnTo>
                  <a:pt x="621" y="650"/>
                </a:lnTo>
                <a:lnTo>
                  <a:pt x="625" y="658"/>
                </a:lnTo>
                <a:lnTo>
                  <a:pt x="629" y="666"/>
                </a:lnTo>
                <a:lnTo>
                  <a:pt x="633" y="673"/>
                </a:lnTo>
                <a:lnTo>
                  <a:pt x="636" y="680"/>
                </a:lnTo>
                <a:lnTo>
                  <a:pt x="640" y="686"/>
                </a:lnTo>
                <a:lnTo>
                  <a:pt x="644" y="692"/>
                </a:lnTo>
                <a:lnTo>
                  <a:pt x="648" y="697"/>
                </a:lnTo>
                <a:lnTo>
                  <a:pt x="651" y="701"/>
                </a:lnTo>
                <a:lnTo>
                  <a:pt x="655" y="704"/>
                </a:lnTo>
                <a:lnTo>
                  <a:pt x="659" y="707"/>
                </a:lnTo>
                <a:lnTo>
                  <a:pt x="662" y="710"/>
                </a:lnTo>
                <a:lnTo>
                  <a:pt x="666" y="712"/>
                </a:lnTo>
                <a:lnTo>
                  <a:pt x="670" y="713"/>
                </a:lnTo>
                <a:lnTo>
                  <a:pt x="674" y="713"/>
                </a:lnTo>
                <a:lnTo>
                  <a:pt x="677" y="713"/>
                </a:lnTo>
                <a:lnTo>
                  <a:pt x="681" y="713"/>
                </a:lnTo>
                <a:lnTo>
                  <a:pt x="685" y="713"/>
                </a:lnTo>
                <a:lnTo>
                  <a:pt x="689" y="712"/>
                </a:lnTo>
                <a:lnTo>
                  <a:pt x="692" y="710"/>
                </a:lnTo>
                <a:lnTo>
                  <a:pt x="696" y="709"/>
                </a:lnTo>
                <a:lnTo>
                  <a:pt x="699" y="708"/>
                </a:lnTo>
                <a:lnTo>
                  <a:pt x="703" y="706"/>
                </a:lnTo>
                <a:lnTo>
                  <a:pt x="707" y="705"/>
                </a:lnTo>
                <a:lnTo>
                  <a:pt x="711" y="704"/>
                </a:lnTo>
                <a:lnTo>
                  <a:pt x="714" y="703"/>
                </a:lnTo>
                <a:lnTo>
                  <a:pt x="718" y="702"/>
                </a:lnTo>
                <a:lnTo>
                  <a:pt x="722" y="701"/>
                </a:lnTo>
                <a:lnTo>
                  <a:pt x="726" y="701"/>
                </a:lnTo>
                <a:lnTo>
                  <a:pt x="729" y="702"/>
                </a:lnTo>
                <a:lnTo>
                  <a:pt x="733" y="703"/>
                </a:lnTo>
                <a:lnTo>
                  <a:pt x="737" y="704"/>
                </a:lnTo>
                <a:lnTo>
                  <a:pt x="741" y="707"/>
                </a:lnTo>
                <a:lnTo>
                  <a:pt x="744" y="709"/>
                </a:lnTo>
                <a:lnTo>
                  <a:pt x="748" y="712"/>
                </a:lnTo>
                <a:lnTo>
                  <a:pt x="752" y="716"/>
                </a:lnTo>
                <a:lnTo>
                  <a:pt x="755" y="721"/>
                </a:lnTo>
                <a:lnTo>
                  <a:pt x="759" y="725"/>
                </a:lnTo>
                <a:lnTo>
                  <a:pt x="763" y="731"/>
                </a:lnTo>
                <a:lnTo>
                  <a:pt x="767" y="736"/>
                </a:lnTo>
                <a:lnTo>
                  <a:pt x="770" y="742"/>
                </a:lnTo>
                <a:lnTo>
                  <a:pt x="774" y="749"/>
                </a:lnTo>
                <a:lnTo>
                  <a:pt x="778" y="756"/>
                </a:lnTo>
                <a:lnTo>
                  <a:pt x="782" y="763"/>
                </a:lnTo>
                <a:lnTo>
                  <a:pt x="785" y="770"/>
                </a:lnTo>
                <a:lnTo>
                  <a:pt x="789" y="777"/>
                </a:lnTo>
                <a:lnTo>
                  <a:pt x="792" y="784"/>
                </a:lnTo>
                <a:lnTo>
                  <a:pt x="796" y="791"/>
                </a:lnTo>
                <a:lnTo>
                  <a:pt x="800" y="798"/>
                </a:lnTo>
                <a:lnTo>
                  <a:pt x="804" y="805"/>
                </a:lnTo>
                <a:lnTo>
                  <a:pt x="807" y="811"/>
                </a:lnTo>
                <a:lnTo>
                  <a:pt x="811" y="817"/>
                </a:lnTo>
                <a:lnTo>
                  <a:pt x="815" y="823"/>
                </a:lnTo>
                <a:lnTo>
                  <a:pt x="819" y="827"/>
                </a:lnTo>
                <a:lnTo>
                  <a:pt x="822" y="832"/>
                </a:lnTo>
                <a:lnTo>
                  <a:pt x="826" y="836"/>
                </a:lnTo>
                <a:lnTo>
                  <a:pt x="830" y="839"/>
                </a:lnTo>
                <a:lnTo>
                  <a:pt x="834" y="841"/>
                </a:lnTo>
                <a:lnTo>
                  <a:pt x="837" y="843"/>
                </a:lnTo>
                <a:lnTo>
                  <a:pt x="841" y="844"/>
                </a:lnTo>
                <a:lnTo>
                  <a:pt x="845" y="845"/>
                </a:lnTo>
                <a:lnTo>
                  <a:pt x="848" y="845"/>
                </a:lnTo>
                <a:lnTo>
                  <a:pt x="852" y="844"/>
                </a:lnTo>
                <a:lnTo>
                  <a:pt x="856" y="843"/>
                </a:lnTo>
                <a:lnTo>
                  <a:pt x="860" y="841"/>
                </a:lnTo>
                <a:lnTo>
                  <a:pt x="863" y="838"/>
                </a:lnTo>
                <a:lnTo>
                  <a:pt x="867" y="835"/>
                </a:lnTo>
                <a:lnTo>
                  <a:pt x="871" y="832"/>
                </a:lnTo>
                <a:lnTo>
                  <a:pt x="875" y="829"/>
                </a:lnTo>
                <a:lnTo>
                  <a:pt x="878" y="824"/>
                </a:lnTo>
                <a:lnTo>
                  <a:pt x="882" y="820"/>
                </a:lnTo>
                <a:lnTo>
                  <a:pt x="885" y="816"/>
                </a:lnTo>
                <a:lnTo>
                  <a:pt x="889" y="812"/>
                </a:lnTo>
                <a:lnTo>
                  <a:pt x="893" y="808"/>
                </a:lnTo>
                <a:lnTo>
                  <a:pt x="897" y="804"/>
                </a:lnTo>
                <a:lnTo>
                  <a:pt x="900" y="800"/>
                </a:lnTo>
                <a:lnTo>
                  <a:pt x="904" y="797"/>
                </a:lnTo>
                <a:lnTo>
                  <a:pt x="908" y="794"/>
                </a:lnTo>
                <a:lnTo>
                  <a:pt x="912" y="791"/>
                </a:lnTo>
                <a:lnTo>
                  <a:pt x="915" y="788"/>
                </a:lnTo>
                <a:lnTo>
                  <a:pt x="919" y="787"/>
                </a:lnTo>
                <a:lnTo>
                  <a:pt x="923" y="785"/>
                </a:lnTo>
                <a:lnTo>
                  <a:pt x="927" y="784"/>
                </a:lnTo>
                <a:lnTo>
                  <a:pt x="930" y="784"/>
                </a:lnTo>
                <a:lnTo>
                  <a:pt x="934" y="784"/>
                </a:lnTo>
                <a:lnTo>
                  <a:pt x="938" y="785"/>
                </a:lnTo>
                <a:lnTo>
                  <a:pt x="941" y="787"/>
                </a:lnTo>
                <a:lnTo>
                  <a:pt x="945" y="788"/>
                </a:lnTo>
                <a:lnTo>
                  <a:pt x="949" y="791"/>
                </a:lnTo>
                <a:lnTo>
                  <a:pt x="953" y="794"/>
                </a:lnTo>
                <a:lnTo>
                  <a:pt x="956" y="797"/>
                </a:lnTo>
                <a:lnTo>
                  <a:pt x="960" y="800"/>
                </a:lnTo>
                <a:lnTo>
                  <a:pt x="964" y="804"/>
                </a:lnTo>
                <a:lnTo>
                  <a:pt x="968" y="808"/>
                </a:lnTo>
                <a:lnTo>
                  <a:pt x="971" y="812"/>
                </a:lnTo>
                <a:lnTo>
                  <a:pt x="975" y="816"/>
                </a:lnTo>
                <a:lnTo>
                  <a:pt x="978" y="820"/>
                </a:lnTo>
                <a:lnTo>
                  <a:pt x="982" y="824"/>
                </a:lnTo>
                <a:lnTo>
                  <a:pt x="986" y="829"/>
                </a:lnTo>
                <a:lnTo>
                  <a:pt x="990" y="832"/>
                </a:lnTo>
                <a:lnTo>
                  <a:pt x="993" y="835"/>
                </a:lnTo>
                <a:lnTo>
                  <a:pt x="997" y="838"/>
                </a:lnTo>
                <a:lnTo>
                  <a:pt x="1001" y="841"/>
                </a:lnTo>
                <a:lnTo>
                  <a:pt x="1005" y="843"/>
                </a:lnTo>
                <a:lnTo>
                  <a:pt x="1008" y="844"/>
                </a:lnTo>
                <a:lnTo>
                  <a:pt x="1012" y="845"/>
                </a:lnTo>
                <a:lnTo>
                  <a:pt x="1016" y="845"/>
                </a:lnTo>
                <a:lnTo>
                  <a:pt x="1020" y="844"/>
                </a:lnTo>
                <a:lnTo>
                  <a:pt x="1023" y="843"/>
                </a:lnTo>
                <a:lnTo>
                  <a:pt x="1027" y="841"/>
                </a:lnTo>
                <a:lnTo>
                  <a:pt x="1031" y="839"/>
                </a:lnTo>
                <a:lnTo>
                  <a:pt x="1034" y="836"/>
                </a:lnTo>
                <a:lnTo>
                  <a:pt x="1038" y="832"/>
                </a:lnTo>
                <a:lnTo>
                  <a:pt x="1042" y="827"/>
                </a:lnTo>
                <a:lnTo>
                  <a:pt x="1046" y="823"/>
                </a:lnTo>
                <a:lnTo>
                  <a:pt x="1049" y="817"/>
                </a:lnTo>
                <a:lnTo>
                  <a:pt x="1053" y="811"/>
                </a:lnTo>
                <a:lnTo>
                  <a:pt x="1057" y="805"/>
                </a:lnTo>
                <a:lnTo>
                  <a:pt x="1061" y="798"/>
                </a:lnTo>
                <a:lnTo>
                  <a:pt x="1064" y="791"/>
                </a:lnTo>
                <a:lnTo>
                  <a:pt x="1068" y="784"/>
                </a:lnTo>
                <a:lnTo>
                  <a:pt x="1071" y="777"/>
                </a:lnTo>
                <a:lnTo>
                  <a:pt x="1075" y="770"/>
                </a:lnTo>
                <a:lnTo>
                  <a:pt x="1079" y="763"/>
                </a:lnTo>
                <a:lnTo>
                  <a:pt x="1083" y="756"/>
                </a:lnTo>
                <a:lnTo>
                  <a:pt x="1086" y="749"/>
                </a:lnTo>
                <a:lnTo>
                  <a:pt x="1090" y="742"/>
                </a:lnTo>
                <a:lnTo>
                  <a:pt x="1094" y="736"/>
                </a:lnTo>
                <a:lnTo>
                  <a:pt x="1098" y="731"/>
                </a:lnTo>
                <a:lnTo>
                  <a:pt x="1101" y="725"/>
                </a:lnTo>
                <a:lnTo>
                  <a:pt x="1105" y="721"/>
                </a:lnTo>
                <a:lnTo>
                  <a:pt x="1109" y="716"/>
                </a:lnTo>
                <a:lnTo>
                  <a:pt x="1113" y="712"/>
                </a:lnTo>
                <a:lnTo>
                  <a:pt x="1116" y="709"/>
                </a:lnTo>
                <a:lnTo>
                  <a:pt x="1120" y="707"/>
                </a:lnTo>
                <a:lnTo>
                  <a:pt x="1124" y="704"/>
                </a:lnTo>
                <a:lnTo>
                  <a:pt x="1127" y="703"/>
                </a:lnTo>
                <a:lnTo>
                  <a:pt x="1131" y="702"/>
                </a:lnTo>
                <a:lnTo>
                  <a:pt x="1135" y="701"/>
                </a:lnTo>
                <a:lnTo>
                  <a:pt x="1139" y="701"/>
                </a:lnTo>
                <a:lnTo>
                  <a:pt x="1142" y="702"/>
                </a:lnTo>
                <a:lnTo>
                  <a:pt x="1146" y="703"/>
                </a:lnTo>
                <a:lnTo>
                  <a:pt x="1150" y="704"/>
                </a:lnTo>
                <a:lnTo>
                  <a:pt x="1154" y="705"/>
                </a:lnTo>
                <a:lnTo>
                  <a:pt x="1157" y="706"/>
                </a:lnTo>
                <a:lnTo>
                  <a:pt x="1161" y="708"/>
                </a:lnTo>
                <a:lnTo>
                  <a:pt x="1164" y="709"/>
                </a:lnTo>
                <a:lnTo>
                  <a:pt x="1168" y="710"/>
                </a:lnTo>
                <a:lnTo>
                  <a:pt x="1172" y="712"/>
                </a:lnTo>
                <a:lnTo>
                  <a:pt x="1176" y="713"/>
                </a:lnTo>
                <a:lnTo>
                  <a:pt x="1179" y="713"/>
                </a:lnTo>
                <a:lnTo>
                  <a:pt x="1183" y="713"/>
                </a:lnTo>
                <a:lnTo>
                  <a:pt x="1187" y="713"/>
                </a:lnTo>
                <a:lnTo>
                  <a:pt x="1191" y="713"/>
                </a:lnTo>
                <a:lnTo>
                  <a:pt x="1194" y="712"/>
                </a:lnTo>
                <a:lnTo>
                  <a:pt x="1198" y="710"/>
                </a:lnTo>
                <a:lnTo>
                  <a:pt x="1202" y="707"/>
                </a:lnTo>
                <a:lnTo>
                  <a:pt x="1206" y="704"/>
                </a:lnTo>
                <a:lnTo>
                  <a:pt x="1209" y="701"/>
                </a:lnTo>
                <a:lnTo>
                  <a:pt x="1213" y="697"/>
                </a:lnTo>
                <a:lnTo>
                  <a:pt x="1217" y="692"/>
                </a:lnTo>
                <a:lnTo>
                  <a:pt x="1220" y="686"/>
                </a:lnTo>
                <a:lnTo>
                  <a:pt x="1224" y="680"/>
                </a:lnTo>
                <a:lnTo>
                  <a:pt x="1228" y="673"/>
                </a:lnTo>
                <a:lnTo>
                  <a:pt x="1232" y="666"/>
                </a:lnTo>
                <a:lnTo>
                  <a:pt x="1235" y="658"/>
                </a:lnTo>
                <a:lnTo>
                  <a:pt x="1239" y="650"/>
                </a:lnTo>
                <a:lnTo>
                  <a:pt x="1243" y="641"/>
                </a:lnTo>
                <a:lnTo>
                  <a:pt x="1247" y="632"/>
                </a:lnTo>
                <a:lnTo>
                  <a:pt x="1250" y="623"/>
                </a:lnTo>
                <a:lnTo>
                  <a:pt x="1254" y="614"/>
                </a:lnTo>
                <a:lnTo>
                  <a:pt x="1257" y="605"/>
                </a:lnTo>
                <a:lnTo>
                  <a:pt x="1261" y="595"/>
                </a:lnTo>
                <a:lnTo>
                  <a:pt x="1265" y="586"/>
                </a:lnTo>
                <a:lnTo>
                  <a:pt x="1269" y="577"/>
                </a:lnTo>
                <a:lnTo>
                  <a:pt x="1272" y="568"/>
                </a:lnTo>
                <a:lnTo>
                  <a:pt x="1276" y="560"/>
                </a:lnTo>
                <a:lnTo>
                  <a:pt x="1280" y="551"/>
                </a:lnTo>
                <a:lnTo>
                  <a:pt x="1284" y="544"/>
                </a:lnTo>
                <a:lnTo>
                  <a:pt x="1287" y="536"/>
                </a:lnTo>
                <a:lnTo>
                  <a:pt x="1291" y="530"/>
                </a:lnTo>
                <a:lnTo>
                  <a:pt x="1295" y="524"/>
                </a:lnTo>
                <a:lnTo>
                  <a:pt x="1299" y="518"/>
                </a:lnTo>
                <a:lnTo>
                  <a:pt x="1302" y="513"/>
                </a:lnTo>
                <a:lnTo>
                  <a:pt x="1306" y="509"/>
                </a:lnTo>
                <a:lnTo>
                  <a:pt x="1310" y="505"/>
                </a:lnTo>
                <a:lnTo>
                  <a:pt x="1313" y="502"/>
                </a:lnTo>
                <a:lnTo>
                  <a:pt x="1317" y="499"/>
                </a:lnTo>
                <a:lnTo>
                  <a:pt x="1321" y="497"/>
                </a:lnTo>
                <a:lnTo>
                  <a:pt x="1325" y="495"/>
                </a:lnTo>
                <a:lnTo>
                  <a:pt x="1328" y="494"/>
                </a:lnTo>
                <a:lnTo>
                  <a:pt x="1332" y="493"/>
                </a:lnTo>
                <a:lnTo>
                  <a:pt x="1336" y="493"/>
                </a:lnTo>
                <a:lnTo>
                  <a:pt x="1340" y="493"/>
                </a:lnTo>
                <a:lnTo>
                  <a:pt x="1343" y="493"/>
                </a:lnTo>
                <a:lnTo>
                  <a:pt x="1347" y="493"/>
                </a:lnTo>
                <a:lnTo>
                  <a:pt x="1350" y="493"/>
                </a:lnTo>
                <a:lnTo>
                  <a:pt x="1354" y="493"/>
                </a:lnTo>
                <a:lnTo>
                  <a:pt x="1358" y="493"/>
                </a:lnTo>
                <a:lnTo>
                  <a:pt x="1362" y="492"/>
                </a:lnTo>
                <a:lnTo>
                  <a:pt x="1365" y="491"/>
                </a:lnTo>
                <a:lnTo>
                  <a:pt x="1369" y="491"/>
                </a:lnTo>
                <a:lnTo>
                  <a:pt x="1373" y="489"/>
                </a:lnTo>
                <a:lnTo>
                  <a:pt x="1377" y="488"/>
                </a:lnTo>
                <a:lnTo>
                  <a:pt x="1380" y="485"/>
                </a:lnTo>
                <a:lnTo>
                  <a:pt x="1384" y="482"/>
                </a:lnTo>
                <a:lnTo>
                  <a:pt x="1388" y="479"/>
                </a:lnTo>
                <a:lnTo>
                  <a:pt x="1392" y="475"/>
                </a:lnTo>
                <a:lnTo>
                  <a:pt x="1395" y="470"/>
                </a:lnTo>
                <a:lnTo>
                  <a:pt x="1399" y="465"/>
                </a:lnTo>
                <a:lnTo>
                  <a:pt x="1403" y="459"/>
                </a:lnTo>
                <a:lnTo>
                  <a:pt x="1406" y="453"/>
                </a:lnTo>
                <a:lnTo>
                  <a:pt x="1410" y="446"/>
                </a:lnTo>
                <a:lnTo>
                  <a:pt x="1414" y="438"/>
                </a:lnTo>
                <a:lnTo>
                  <a:pt x="1418" y="430"/>
                </a:lnTo>
                <a:lnTo>
                  <a:pt x="1421" y="422"/>
                </a:lnTo>
                <a:lnTo>
                  <a:pt x="1425" y="413"/>
                </a:lnTo>
                <a:lnTo>
                  <a:pt x="1429" y="404"/>
                </a:lnTo>
                <a:lnTo>
                  <a:pt x="1433" y="394"/>
                </a:lnTo>
                <a:lnTo>
                  <a:pt x="1436" y="385"/>
                </a:lnTo>
                <a:lnTo>
                  <a:pt x="1440" y="375"/>
                </a:lnTo>
                <a:lnTo>
                  <a:pt x="1443" y="365"/>
                </a:lnTo>
                <a:lnTo>
                  <a:pt x="1447" y="355"/>
                </a:lnTo>
                <a:lnTo>
                  <a:pt x="1451" y="346"/>
                </a:lnTo>
                <a:lnTo>
                  <a:pt x="1455" y="336"/>
                </a:lnTo>
                <a:lnTo>
                  <a:pt x="1458" y="327"/>
                </a:lnTo>
                <a:lnTo>
                  <a:pt x="1462" y="318"/>
                </a:lnTo>
                <a:lnTo>
                  <a:pt x="1466" y="310"/>
                </a:lnTo>
                <a:lnTo>
                  <a:pt x="1470" y="302"/>
                </a:lnTo>
                <a:lnTo>
                  <a:pt x="1473" y="295"/>
                </a:lnTo>
                <a:lnTo>
                  <a:pt x="1477" y="288"/>
                </a:lnTo>
                <a:lnTo>
                  <a:pt x="1481" y="281"/>
                </a:lnTo>
                <a:lnTo>
                  <a:pt x="1485" y="276"/>
                </a:lnTo>
                <a:lnTo>
                  <a:pt x="1488" y="271"/>
                </a:lnTo>
                <a:lnTo>
                  <a:pt x="1492" y="266"/>
                </a:lnTo>
                <a:lnTo>
                  <a:pt x="1496" y="263"/>
                </a:lnTo>
                <a:lnTo>
                  <a:pt x="1499" y="260"/>
                </a:lnTo>
                <a:lnTo>
                  <a:pt x="1503" y="257"/>
                </a:lnTo>
                <a:lnTo>
                  <a:pt x="1507" y="255"/>
                </a:lnTo>
                <a:lnTo>
                  <a:pt x="1511" y="254"/>
                </a:lnTo>
                <a:lnTo>
                  <a:pt x="1514" y="253"/>
                </a:lnTo>
                <a:lnTo>
                  <a:pt x="1518" y="252"/>
                </a:lnTo>
                <a:lnTo>
                  <a:pt x="1522" y="252"/>
                </a:lnTo>
                <a:lnTo>
                  <a:pt x="1526" y="252"/>
                </a:lnTo>
                <a:lnTo>
                  <a:pt x="1529" y="253"/>
                </a:lnTo>
                <a:lnTo>
                  <a:pt x="1533" y="253"/>
                </a:lnTo>
                <a:lnTo>
                  <a:pt x="1536" y="254"/>
                </a:lnTo>
                <a:lnTo>
                  <a:pt x="1540" y="254"/>
                </a:lnTo>
                <a:lnTo>
                  <a:pt x="1544" y="254"/>
                </a:lnTo>
                <a:lnTo>
                  <a:pt x="1548" y="255"/>
                </a:lnTo>
                <a:lnTo>
                  <a:pt x="1551" y="255"/>
                </a:lnTo>
                <a:lnTo>
                  <a:pt x="1555" y="254"/>
                </a:lnTo>
                <a:lnTo>
                  <a:pt x="1559" y="254"/>
                </a:lnTo>
                <a:lnTo>
                  <a:pt x="1563" y="253"/>
                </a:lnTo>
                <a:lnTo>
                  <a:pt x="1566" y="251"/>
                </a:lnTo>
                <a:lnTo>
                  <a:pt x="1570" y="250"/>
                </a:lnTo>
                <a:lnTo>
                  <a:pt x="1574" y="247"/>
                </a:lnTo>
                <a:lnTo>
                  <a:pt x="1578" y="244"/>
                </a:lnTo>
                <a:lnTo>
                  <a:pt x="1581" y="240"/>
                </a:lnTo>
                <a:lnTo>
                  <a:pt x="1585" y="236"/>
                </a:lnTo>
                <a:lnTo>
                  <a:pt x="1589" y="231"/>
                </a:lnTo>
                <a:lnTo>
                  <a:pt x="1592" y="226"/>
                </a:lnTo>
                <a:lnTo>
                  <a:pt x="1596" y="220"/>
                </a:lnTo>
                <a:lnTo>
                  <a:pt x="1600" y="213"/>
                </a:lnTo>
                <a:lnTo>
                  <a:pt x="1604" y="206"/>
                </a:lnTo>
                <a:lnTo>
                  <a:pt x="1607" y="199"/>
                </a:lnTo>
                <a:lnTo>
                  <a:pt x="1611" y="191"/>
                </a:lnTo>
                <a:lnTo>
                  <a:pt x="1615" y="183"/>
                </a:lnTo>
                <a:lnTo>
                  <a:pt x="1619" y="175"/>
                </a:lnTo>
                <a:lnTo>
                  <a:pt x="1622" y="167"/>
                </a:lnTo>
                <a:lnTo>
                  <a:pt x="1626" y="158"/>
                </a:lnTo>
                <a:lnTo>
                  <a:pt x="1629" y="150"/>
                </a:lnTo>
                <a:lnTo>
                  <a:pt x="1633" y="142"/>
                </a:lnTo>
                <a:lnTo>
                  <a:pt x="1637" y="133"/>
                </a:lnTo>
                <a:lnTo>
                  <a:pt x="1641" y="125"/>
                </a:lnTo>
                <a:lnTo>
                  <a:pt x="1644" y="118"/>
                </a:lnTo>
                <a:lnTo>
                  <a:pt x="1648" y="110"/>
                </a:lnTo>
                <a:lnTo>
                  <a:pt x="1652" y="104"/>
                </a:lnTo>
                <a:lnTo>
                  <a:pt x="1656" y="97"/>
                </a:lnTo>
                <a:lnTo>
                  <a:pt x="1659" y="92"/>
                </a:lnTo>
                <a:lnTo>
                  <a:pt x="1663" y="86"/>
                </a:lnTo>
                <a:lnTo>
                  <a:pt x="1667" y="82"/>
                </a:lnTo>
                <a:lnTo>
                  <a:pt x="1671" y="78"/>
                </a:lnTo>
                <a:lnTo>
                  <a:pt x="1674" y="75"/>
                </a:lnTo>
                <a:lnTo>
                  <a:pt x="1678" y="72"/>
                </a:lnTo>
                <a:lnTo>
                  <a:pt x="1682" y="70"/>
                </a:lnTo>
                <a:lnTo>
                  <a:pt x="1685" y="69"/>
                </a:lnTo>
                <a:lnTo>
                  <a:pt x="1689" y="68"/>
                </a:lnTo>
                <a:lnTo>
                  <a:pt x="1693" y="68"/>
                </a:lnTo>
                <a:lnTo>
                  <a:pt x="1697" y="69"/>
                </a:lnTo>
                <a:lnTo>
                  <a:pt x="1700" y="70"/>
                </a:lnTo>
                <a:lnTo>
                  <a:pt x="1704" y="71"/>
                </a:lnTo>
                <a:lnTo>
                  <a:pt x="1708" y="73"/>
                </a:lnTo>
                <a:lnTo>
                  <a:pt x="1712" y="76"/>
                </a:lnTo>
                <a:lnTo>
                  <a:pt x="1715" y="78"/>
                </a:lnTo>
                <a:lnTo>
                  <a:pt x="1719" y="81"/>
                </a:lnTo>
                <a:lnTo>
                  <a:pt x="1722" y="83"/>
                </a:lnTo>
                <a:lnTo>
                  <a:pt x="1726" y="86"/>
                </a:lnTo>
                <a:lnTo>
                  <a:pt x="1730" y="89"/>
                </a:lnTo>
                <a:lnTo>
                  <a:pt x="1734" y="91"/>
                </a:lnTo>
                <a:lnTo>
                  <a:pt x="1737" y="94"/>
                </a:lnTo>
                <a:lnTo>
                  <a:pt x="1741" y="95"/>
                </a:lnTo>
                <a:lnTo>
                  <a:pt x="1745" y="97"/>
                </a:lnTo>
                <a:lnTo>
                  <a:pt x="1749" y="98"/>
                </a:lnTo>
                <a:lnTo>
                  <a:pt x="1752" y="99"/>
                </a:lnTo>
                <a:lnTo>
                  <a:pt x="1756" y="100"/>
                </a:lnTo>
                <a:lnTo>
                  <a:pt x="1760" y="100"/>
                </a:lnTo>
                <a:lnTo>
                  <a:pt x="1764" y="99"/>
                </a:lnTo>
                <a:lnTo>
                  <a:pt x="1767" y="98"/>
                </a:lnTo>
                <a:lnTo>
                  <a:pt x="1771" y="96"/>
                </a:lnTo>
                <a:lnTo>
                  <a:pt x="1775" y="94"/>
                </a:lnTo>
                <a:lnTo>
                  <a:pt x="1778" y="91"/>
                </a:lnTo>
                <a:lnTo>
                  <a:pt x="1782" y="87"/>
                </a:lnTo>
                <a:lnTo>
                  <a:pt x="1786" y="83"/>
                </a:lnTo>
                <a:lnTo>
                  <a:pt x="1790" y="79"/>
                </a:lnTo>
                <a:lnTo>
                  <a:pt x="1793" y="74"/>
                </a:lnTo>
                <a:lnTo>
                  <a:pt x="1797" y="69"/>
                </a:lnTo>
                <a:lnTo>
                  <a:pt x="1801" y="64"/>
                </a:lnTo>
                <a:lnTo>
                  <a:pt x="1805" y="58"/>
                </a:lnTo>
                <a:lnTo>
                  <a:pt x="1808" y="53"/>
                </a:lnTo>
                <a:lnTo>
                  <a:pt x="1812" y="47"/>
                </a:lnTo>
                <a:lnTo>
                  <a:pt x="1815" y="41"/>
                </a:lnTo>
                <a:lnTo>
                  <a:pt x="1819" y="36"/>
                </a:lnTo>
                <a:lnTo>
                  <a:pt x="1823" y="30"/>
                </a:lnTo>
                <a:lnTo>
                  <a:pt x="1827" y="25"/>
                </a:lnTo>
                <a:lnTo>
                  <a:pt x="1830" y="20"/>
                </a:lnTo>
                <a:lnTo>
                  <a:pt x="1834" y="16"/>
                </a:lnTo>
                <a:lnTo>
                  <a:pt x="1838" y="12"/>
                </a:lnTo>
                <a:lnTo>
                  <a:pt x="1842" y="8"/>
                </a:lnTo>
                <a:lnTo>
                  <a:pt x="1845" y="5"/>
                </a:lnTo>
                <a:lnTo>
                  <a:pt x="1849" y="3"/>
                </a:lnTo>
                <a:lnTo>
                  <a:pt x="1853" y="1"/>
                </a:lnTo>
                <a:lnTo>
                  <a:pt x="1857" y="1"/>
                </a:lnTo>
                <a:lnTo>
                  <a:pt x="1860" y="0"/>
                </a:lnTo>
                <a:lnTo>
                  <a:pt x="1864" y="1"/>
                </a:lnTo>
                <a:lnTo>
                  <a:pt x="1868" y="1"/>
                </a:lnTo>
                <a:lnTo>
                  <a:pt x="1871" y="3"/>
                </a:lnTo>
                <a:lnTo>
                  <a:pt x="1875" y="5"/>
                </a:lnTo>
                <a:lnTo>
                  <a:pt x="1879" y="8"/>
                </a:lnTo>
                <a:lnTo>
                  <a:pt x="1883" y="12"/>
                </a:lnTo>
                <a:lnTo>
                  <a:pt x="1886" y="16"/>
                </a:lnTo>
                <a:lnTo>
                  <a:pt x="1890" y="20"/>
                </a:lnTo>
                <a:lnTo>
                  <a:pt x="1894" y="25"/>
                </a:lnTo>
                <a:lnTo>
                  <a:pt x="1898" y="30"/>
                </a:lnTo>
                <a:lnTo>
                  <a:pt x="1901" y="36"/>
                </a:lnTo>
                <a:lnTo>
                  <a:pt x="1905" y="41"/>
                </a:lnTo>
                <a:lnTo>
                  <a:pt x="1908" y="47"/>
                </a:lnTo>
                <a:lnTo>
                  <a:pt x="1912" y="53"/>
                </a:lnTo>
                <a:lnTo>
                  <a:pt x="1916" y="58"/>
                </a:lnTo>
                <a:lnTo>
                  <a:pt x="1920" y="64"/>
                </a:lnTo>
                <a:lnTo>
                  <a:pt x="1923" y="69"/>
                </a:lnTo>
                <a:lnTo>
                  <a:pt x="1927" y="74"/>
                </a:lnTo>
                <a:lnTo>
                  <a:pt x="1931" y="79"/>
                </a:lnTo>
                <a:lnTo>
                  <a:pt x="1935" y="83"/>
                </a:lnTo>
                <a:lnTo>
                  <a:pt x="1938" y="87"/>
                </a:lnTo>
                <a:lnTo>
                  <a:pt x="1942" y="91"/>
                </a:lnTo>
                <a:lnTo>
                  <a:pt x="1946" y="94"/>
                </a:lnTo>
                <a:lnTo>
                  <a:pt x="1950" y="96"/>
                </a:lnTo>
                <a:lnTo>
                  <a:pt x="1953" y="98"/>
                </a:lnTo>
                <a:lnTo>
                  <a:pt x="1957" y="99"/>
                </a:lnTo>
                <a:lnTo>
                  <a:pt x="1961" y="100"/>
                </a:lnTo>
                <a:lnTo>
                  <a:pt x="1964" y="100"/>
                </a:lnTo>
                <a:lnTo>
                  <a:pt x="1968" y="99"/>
                </a:lnTo>
                <a:lnTo>
                  <a:pt x="1972" y="98"/>
                </a:lnTo>
                <a:lnTo>
                  <a:pt x="1976" y="97"/>
                </a:lnTo>
                <a:lnTo>
                  <a:pt x="1979" y="95"/>
                </a:lnTo>
                <a:lnTo>
                  <a:pt x="1983" y="94"/>
                </a:lnTo>
                <a:lnTo>
                  <a:pt x="1987" y="91"/>
                </a:lnTo>
                <a:lnTo>
                  <a:pt x="1991" y="89"/>
                </a:lnTo>
                <a:lnTo>
                  <a:pt x="1994" y="86"/>
                </a:lnTo>
                <a:lnTo>
                  <a:pt x="1998" y="83"/>
                </a:lnTo>
                <a:lnTo>
                  <a:pt x="2001" y="81"/>
                </a:lnTo>
                <a:lnTo>
                  <a:pt x="2005" y="78"/>
                </a:lnTo>
                <a:lnTo>
                  <a:pt x="2009" y="76"/>
                </a:lnTo>
                <a:lnTo>
                  <a:pt x="2013" y="73"/>
                </a:lnTo>
                <a:lnTo>
                  <a:pt x="2016" y="71"/>
                </a:lnTo>
                <a:lnTo>
                  <a:pt x="2020" y="70"/>
                </a:lnTo>
                <a:lnTo>
                  <a:pt x="2024" y="69"/>
                </a:lnTo>
                <a:lnTo>
                  <a:pt x="2028" y="68"/>
                </a:lnTo>
                <a:lnTo>
                  <a:pt x="2031" y="68"/>
                </a:lnTo>
                <a:lnTo>
                  <a:pt x="2035" y="69"/>
                </a:lnTo>
                <a:lnTo>
                  <a:pt x="2039" y="70"/>
                </a:lnTo>
                <a:lnTo>
                  <a:pt x="2043" y="72"/>
                </a:lnTo>
                <a:lnTo>
                  <a:pt x="2046" y="75"/>
                </a:lnTo>
                <a:lnTo>
                  <a:pt x="2050" y="78"/>
                </a:lnTo>
                <a:lnTo>
                  <a:pt x="2054" y="82"/>
                </a:lnTo>
                <a:lnTo>
                  <a:pt x="2057" y="86"/>
                </a:lnTo>
                <a:lnTo>
                  <a:pt x="2061" y="92"/>
                </a:lnTo>
                <a:lnTo>
                  <a:pt x="2065" y="97"/>
                </a:lnTo>
                <a:lnTo>
                  <a:pt x="2069" y="104"/>
                </a:lnTo>
                <a:lnTo>
                  <a:pt x="2072" y="110"/>
                </a:lnTo>
                <a:lnTo>
                  <a:pt x="2076" y="118"/>
                </a:lnTo>
                <a:lnTo>
                  <a:pt x="2080" y="125"/>
                </a:lnTo>
                <a:lnTo>
                  <a:pt x="2084" y="133"/>
                </a:lnTo>
                <a:lnTo>
                  <a:pt x="2087" y="142"/>
                </a:lnTo>
                <a:lnTo>
                  <a:pt x="2091" y="150"/>
                </a:lnTo>
                <a:lnTo>
                  <a:pt x="2094" y="158"/>
                </a:lnTo>
                <a:lnTo>
                  <a:pt x="2098" y="167"/>
                </a:lnTo>
                <a:lnTo>
                  <a:pt x="2102" y="175"/>
                </a:lnTo>
                <a:lnTo>
                  <a:pt x="2106" y="183"/>
                </a:lnTo>
                <a:lnTo>
                  <a:pt x="2109" y="191"/>
                </a:lnTo>
                <a:lnTo>
                  <a:pt x="2113" y="199"/>
                </a:lnTo>
                <a:lnTo>
                  <a:pt x="2117" y="206"/>
                </a:lnTo>
                <a:lnTo>
                  <a:pt x="2121" y="213"/>
                </a:lnTo>
                <a:lnTo>
                  <a:pt x="2124" y="220"/>
                </a:lnTo>
                <a:lnTo>
                  <a:pt x="2128" y="226"/>
                </a:lnTo>
                <a:lnTo>
                  <a:pt x="2132" y="231"/>
                </a:lnTo>
                <a:lnTo>
                  <a:pt x="2136" y="236"/>
                </a:lnTo>
                <a:lnTo>
                  <a:pt x="2139" y="240"/>
                </a:lnTo>
                <a:lnTo>
                  <a:pt x="2143" y="244"/>
                </a:lnTo>
                <a:lnTo>
                  <a:pt x="2147" y="247"/>
                </a:lnTo>
                <a:lnTo>
                  <a:pt x="2150" y="250"/>
                </a:lnTo>
                <a:lnTo>
                  <a:pt x="2154" y="251"/>
                </a:lnTo>
                <a:lnTo>
                  <a:pt x="2158" y="253"/>
                </a:lnTo>
                <a:lnTo>
                  <a:pt x="2162" y="254"/>
                </a:lnTo>
                <a:lnTo>
                  <a:pt x="2165" y="254"/>
                </a:lnTo>
                <a:lnTo>
                  <a:pt x="2169" y="255"/>
                </a:lnTo>
                <a:lnTo>
                  <a:pt x="2173" y="255"/>
                </a:lnTo>
                <a:lnTo>
                  <a:pt x="2177" y="254"/>
                </a:lnTo>
                <a:lnTo>
                  <a:pt x="2180" y="254"/>
                </a:lnTo>
                <a:lnTo>
                  <a:pt x="2184" y="254"/>
                </a:lnTo>
                <a:lnTo>
                  <a:pt x="2187" y="253"/>
                </a:lnTo>
                <a:lnTo>
                  <a:pt x="2191" y="253"/>
                </a:lnTo>
                <a:lnTo>
                  <a:pt x="2195" y="252"/>
                </a:lnTo>
                <a:lnTo>
                  <a:pt x="2199" y="252"/>
                </a:lnTo>
                <a:lnTo>
                  <a:pt x="2202" y="252"/>
                </a:lnTo>
                <a:lnTo>
                  <a:pt x="2206" y="253"/>
                </a:lnTo>
                <a:lnTo>
                  <a:pt x="2210" y="254"/>
                </a:lnTo>
                <a:lnTo>
                  <a:pt x="2214" y="255"/>
                </a:lnTo>
                <a:lnTo>
                  <a:pt x="2217" y="257"/>
                </a:lnTo>
                <a:lnTo>
                  <a:pt x="2221" y="260"/>
                </a:lnTo>
                <a:lnTo>
                  <a:pt x="2225" y="263"/>
                </a:lnTo>
                <a:lnTo>
                  <a:pt x="2229" y="266"/>
                </a:lnTo>
                <a:lnTo>
                  <a:pt x="2232" y="271"/>
                </a:lnTo>
                <a:lnTo>
                  <a:pt x="2236" y="276"/>
                </a:lnTo>
                <a:lnTo>
                  <a:pt x="2240" y="281"/>
                </a:lnTo>
                <a:lnTo>
                  <a:pt x="2243" y="288"/>
                </a:lnTo>
                <a:lnTo>
                  <a:pt x="2247" y="295"/>
                </a:lnTo>
                <a:lnTo>
                  <a:pt x="2251" y="302"/>
                </a:lnTo>
                <a:lnTo>
                  <a:pt x="2255" y="310"/>
                </a:lnTo>
                <a:lnTo>
                  <a:pt x="2258" y="318"/>
                </a:lnTo>
                <a:lnTo>
                  <a:pt x="2262" y="327"/>
                </a:lnTo>
                <a:lnTo>
                  <a:pt x="2266" y="336"/>
                </a:lnTo>
                <a:lnTo>
                  <a:pt x="2270" y="346"/>
                </a:lnTo>
                <a:lnTo>
                  <a:pt x="2273" y="355"/>
                </a:lnTo>
                <a:lnTo>
                  <a:pt x="2277" y="365"/>
                </a:lnTo>
                <a:lnTo>
                  <a:pt x="2280" y="375"/>
                </a:lnTo>
                <a:lnTo>
                  <a:pt x="2284" y="385"/>
                </a:lnTo>
                <a:lnTo>
                  <a:pt x="2288" y="394"/>
                </a:lnTo>
                <a:lnTo>
                  <a:pt x="2292" y="404"/>
                </a:lnTo>
                <a:lnTo>
                  <a:pt x="2295" y="413"/>
                </a:lnTo>
                <a:lnTo>
                  <a:pt x="2299" y="422"/>
                </a:lnTo>
                <a:lnTo>
                  <a:pt x="2303" y="430"/>
                </a:lnTo>
                <a:lnTo>
                  <a:pt x="2307" y="438"/>
                </a:lnTo>
                <a:lnTo>
                  <a:pt x="2310" y="446"/>
                </a:lnTo>
                <a:lnTo>
                  <a:pt x="2314" y="453"/>
                </a:lnTo>
                <a:lnTo>
                  <a:pt x="2318" y="459"/>
                </a:lnTo>
                <a:lnTo>
                  <a:pt x="2322" y="465"/>
                </a:lnTo>
                <a:lnTo>
                  <a:pt x="2325" y="470"/>
                </a:lnTo>
                <a:lnTo>
                  <a:pt x="2329" y="475"/>
                </a:lnTo>
                <a:lnTo>
                  <a:pt x="2333" y="479"/>
                </a:lnTo>
                <a:lnTo>
                  <a:pt x="2336" y="482"/>
                </a:lnTo>
                <a:lnTo>
                  <a:pt x="2340" y="485"/>
                </a:lnTo>
                <a:lnTo>
                  <a:pt x="2344" y="488"/>
                </a:lnTo>
                <a:lnTo>
                  <a:pt x="2348" y="489"/>
                </a:lnTo>
                <a:lnTo>
                  <a:pt x="2351" y="491"/>
                </a:lnTo>
                <a:lnTo>
                  <a:pt x="2355" y="491"/>
                </a:lnTo>
                <a:lnTo>
                  <a:pt x="2359" y="492"/>
                </a:lnTo>
                <a:lnTo>
                  <a:pt x="2363" y="493"/>
                </a:lnTo>
                <a:lnTo>
                  <a:pt x="2366" y="493"/>
                </a:lnTo>
                <a:lnTo>
                  <a:pt x="2370" y="493"/>
                </a:lnTo>
                <a:lnTo>
                  <a:pt x="2373" y="493"/>
                </a:lnTo>
                <a:lnTo>
                  <a:pt x="2377" y="493"/>
                </a:lnTo>
                <a:lnTo>
                  <a:pt x="2381" y="493"/>
                </a:lnTo>
                <a:lnTo>
                  <a:pt x="2385" y="493"/>
                </a:lnTo>
                <a:lnTo>
                  <a:pt x="2388" y="493"/>
                </a:lnTo>
                <a:lnTo>
                  <a:pt x="2392" y="494"/>
                </a:lnTo>
                <a:lnTo>
                  <a:pt x="2396" y="495"/>
                </a:lnTo>
                <a:lnTo>
                  <a:pt x="2400" y="497"/>
                </a:lnTo>
                <a:lnTo>
                  <a:pt x="2403" y="499"/>
                </a:lnTo>
                <a:lnTo>
                  <a:pt x="2407" y="502"/>
                </a:lnTo>
                <a:lnTo>
                  <a:pt x="2411" y="505"/>
                </a:lnTo>
                <a:lnTo>
                  <a:pt x="2415" y="509"/>
                </a:lnTo>
                <a:lnTo>
                  <a:pt x="2418" y="513"/>
                </a:lnTo>
                <a:lnTo>
                  <a:pt x="2422" y="518"/>
                </a:lnTo>
                <a:lnTo>
                  <a:pt x="2426" y="524"/>
                </a:lnTo>
                <a:lnTo>
                  <a:pt x="2429" y="530"/>
                </a:lnTo>
                <a:lnTo>
                  <a:pt x="2433" y="536"/>
                </a:lnTo>
                <a:lnTo>
                  <a:pt x="2437" y="544"/>
                </a:lnTo>
                <a:lnTo>
                  <a:pt x="2441" y="551"/>
                </a:lnTo>
                <a:lnTo>
                  <a:pt x="2444" y="560"/>
                </a:lnTo>
                <a:lnTo>
                  <a:pt x="2448" y="568"/>
                </a:lnTo>
                <a:lnTo>
                  <a:pt x="2452" y="577"/>
                </a:lnTo>
                <a:lnTo>
                  <a:pt x="2456" y="586"/>
                </a:lnTo>
                <a:lnTo>
                  <a:pt x="2459" y="595"/>
                </a:lnTo>
                <a:lnTo>
                  <a:pt x="2463" y="605"/>
                </a:lnTo>
                <a:lnTo>
                  <a:pt x="2466" y="614"/>
                </a:lnTo>
                <a:lnTo>
                  <a:pt x="2470" y="623"/>
                </a:lnTo>
                <a:lnTo>
                  <a:pt x="2474" y="632"/>
                </a:lnTo>
                <a:lnTo>
                  <a:pt x="2478" y="641"/>
                </a:lnTo>
                <a:lnTo>
                  <a:pt x="2481" y="650"/>
                </a:lnTo>
                <a:lnTo>
                  <a:pt x="2485" y="658"/>
                </a:lnTo>
                <a:lnTo>
                  <a:pt x="2489" y="666"/>
                </a:lnTo>
                <a:lnTo>
                  <a:pt x="2493" y="673"/>
                </a:lnTo>
                <a:lnTo>
                  <a:pt x="2496" y="680"/>
                </a:lnTo>
                <a:lnTo>
                  <a:pt x="2500" y="686"/>
                </a:lnTo>
                <a:lnTo>
                  <a:pt x="2504" y="692"/>
                </a:lnTo>
                <a:lnTo>
                  <a:pt x="2508" y="697"/>
                </a:lnTo>
                <a:lnTo>
                  <a:pt x="2511" y="701"/>
                </a:lnTo>
                <a:lnTo>
                  <a:pt x="2515" y="704"/>
                </a:lnTo>
                <a:lnTo>
                  <a:pt x="2519" y="707"/>
                </a:lnTo>
                <a:lnTo>
                  <a:pt x="2522" y="710"/>
                </a:lnTo>
                <a:lnTo>
                  <a:pt x="2526" y="712"/>
                </a:lnTo>
                <a:lnTo>
                  <a:pt x="2530" y="713"/>
                </a:lnTo>
                <a:lnTo>
                  <a:pt x="2534" y="713"/>
                </a:lnTo>
                <a:lnTo>
                  <a:pt x="2537" y="713"/>
                </a:lnTo>
                <a:lnTo>
                  <a:pt x="2541" y="713"/>
                </a:lnTo>
                <a:lnTo>
                  <a:pt x="2545" y="713"/>
                </a:lnTo>
                <a:lnTo>
                  <a:pt x="2549" y="712"/>
                </a:lnTo>
                <a:lnTo>
                  <a:pt x="2552" y="710"/>
                </a:lnTo>
                <a:lnTo>
                  <a:pt x="2556" y="709"/>
                </a:lnTo>
                <a:lnTo>
                  <a:pt x="2559" y="708"/>
                </a:lnTo>
                <a:lnTo>
                  <a:pt x="2563" y="706"/>
                </a:lnTo>
                <a:lnTo>
                  <a:pt x="2567" y="705"/>
                </a:lnTo>
                <a:lnTo>
                  <a:pt x="2571" y="704"/>
                </a:lnTo>
                <a:lnTo>
                  <a:pt x="2574" y="703"/>
                </a:lnTo>
                <a:lnTo>
                  <a:pt x="2578" y="702"/>
                </a:lnTo>
                <a:lnTo>
                  <a:pt x="2582" y="701"/>
                </a:lnTo>
                <a:lnTo>
                  <a:pt x="2586" y="701"/>
                </a:lnTo>
                <a:lnTo>
                  <a:pt x="2589" y="702"/>
                </a:lnTo>
                <a:lnTo>
                  <a:pt x="2593" y="703"/>
                </a:lnTo>
                <a:lnTo>
                  <a:pt x="2597" y="704"/>
                </a:lnTo>
                <a:lnTo>
                  <a:pt x="2601" y="707"/>
                </a:lnTo>
                <a:lnTo>
                  <a:pt x="2604" y="709"/>
                </a:lnTo>
                <a:lnTo>
                  <a:pt x="2608" y="712"/>
                </a:lnTo>
                <a:lnTo>
                  <a:pt x="2612" y="716"/>
                </a:lnTo>
                <a:lnTo>
                  <a:pt x="2615" y="721"/>
                </a:lnTo>
                <a:lnTo>
                  <a:pt x="2619" y="725"/>
                </a:lnTo>
                <a:lnTo>
                  <a:pt x="2623" y="731"/>
                </a:lnTo>
                <a:lnTo>
                  <a:pt x="2627" y="736"/>
                </a:lnTo>
                <a:lnTo>
                  <a:pt x="2630" y="742"/>
                </a:lnTo>
                <a:lnTo>
                  <a:pt x="2634" y="749"/>
                </a:lnTo>
                <a:lnTo>
                  <a:pt x="2638" y="756"/>
                </a:lnTo>
                <a:lnTo>
                  <a:pt x="2642" y="763"/>
                </a:lnTo>
                <a:lnTo>
                  <a:pt x="2645" y="770"/>
                </a:lnTo>
                <a:lnTo>
                  <a:pt x="2649" y="777"/>
                </a:lnTo>
                <a:lnTo>
                  <a:pt x="2652" y="784"/>
                </a:lnTo>
                <a:lnTo>
                  <a:pt x="2656" y="791"/>
                </a:lnTo>
                <a:lnTo>
                  <a:pt x="2660" y="798"/>
                </a:lnTo>
                <a:lnTo>
                  <a:pt x="2664" y="805"/>
                </a:lnTo>
                <a:lnTo>
                  <a:pt x="2667" y="811"/>
                </a:lnTo>
                <a:lnTo>
                  <a:pt x="2671" y="817"/>
                </a:lnTo>
                <a:lnTo>
                  <a:pt x="2675" y="823"/>
                </a:lnTo>
                <a:lnTo>
                  <a:pt x="2679" y="827"/>
                </a:lnTo>
                <a:lnTo>
                  <a:pt x="2682" y="832"/>
                </a:lnTo>
                <a:lnTo>
                  <a:pt x="2686" y="836"/>
                </a:lnTo>
                <a:lnTo>
                  <a:pt x="2690" y="839"/>
                </a:lnTo>
                <a:lnTo>
                  <a:pt x="2694" y="841"/>
                </a:lnTo>
                <a:lnTo>
                  <a:pt x="2697" y="843"/>
                </a:lnTo>
                <a:lnTo>
                  <a:pt x="2701" y="844"/>
                </a:lnTo>
                <a:lnTo>
                  <a:pt x="2705" y="845"/>
                </a:lnTo>
                <a:lnTo>
                  <a:pt x="2708" y="845"/>
                </a:lnTo>
                <a:lnTo>
                  <a:pt x="2712" y="844"/>
                </a:lnTo>
                <a:lnTo>
                  <a:pt x="2716" y="843"/>
                </a:lnTo>
                <a:lnTo>
                  <a:pt x="2720" y="841"/>
                </a:lnTo>
                <a:lnTo>
                  <a:pt x="2723" y="838"/>
                </a:lnTo>
                <a:lnTo>
                  <a:pt x="2727" y="835"/>
                </a:lnTo>
                <a:lnTo>
                  <a:pt x="2731" y="832"/>
                </a:lnTo>
                <a:lnTo>
                  <a:pt x="2735" y="829"/>
                </a:lnTo>
                <a:lnTo>
                  <a:pt x="2738" y="824"/>
                </a:lnTo>
                <a:lnTo>
                  <a:pt x="2742" y="820"/>
                </a:lnTo>
                <a:lnTo>
                  <a:pt x="2745" y="816"/>
                </a:lnTo>
                <a:lnTo>
                  <a:pt x="2749" y="812"/>
                </a:lnTo>
                <a:lnTo>
                  <a:pt x="2753" y="808"/>
                </a:lnTo>
                <a:lnTo>
                  <a:pt x="2757" y="804"/>
                </a:lnTo>
                <a:lnTo>
                  <a:pt x="2760" y="800"/>
                </a:lnTo>
                <a:lnTo>
                  <a:pt x="2764" y="797"/>
                </a:lnTo>
                <a:lnTo>
                  <a:pt x="2768" y="794"/>
                </a:lnTo>
                <a:lnTo>
                  <a:pt x="2772" y="791"/>
                </a:lnTo>
                <a:lnTo>
                  <a:pt x="2775" y="788"/>
                </a:lnTo>
                <a:lnTo>
                  <a:pt x="2779" y="787"/>
                </a:lnTo>
                <a:lnTo>
                  <a:pt x="2783" y="785"/>
                </a:lnTo>
                <a:lnTo>
                  <a:pt x="2787" y="784"/>
                </a:lnTo>
                <a:lnTo>
                  <a:pt x="2790" y="784"/>
                </a:lnTo>
                <a:lnTo>
                  <a:pt x="2794" y="784"/>
                </a:lnTo>
                <a:lnTo>
                  <a:pt x="2798" y="785"/>
                </a:lnTo>
                <a:lnTo>
                  <a:pt x="2801" y="787"/>
                </a:lnTo>
                <a:lnTo>
                  <a:pt x="2805" y="788"/>
                </a:lnTo>
                <a:lnTo>
                  <a:pt x="2809" y="791"/>
                </a:lnTo>
                <a:lnTo>
                  <a:pt x="2813" y="794"/>
                </a:lnTo>
                <a:lnTo>
                  <a:pt x="2816" y="797"/>
                </a:lnTo>
                <a:lnTo>
                  <a:pt x="2820" y="800"/>
                </a:lnTo>
                <a:lnTo>
                  <a:pt x="2824" y="804"/>
                </a:lnTo>
                <a:lnTo>
                  <a:pt x="2828" y="808"/>
                </a:lnTo>
                <a:lnTo>
                  <a:pt x="2831" y="812"/>
                </a:lnTo>
                <a:lnTo>
                  <a:pt x="2835" y="816"/>
                </a:lnTo>
                <a:lnTo>
                  <a:pt x="2838" y="820"/>
                </a:lnTo>
                <a:lnTo>
                  <a:pt x="2842" y="824"/>
                </a:lnTo>
                <a:lnTo>
                  <a:pt x="2846" y="829"/>
                </a:lnTo>
                <a:lnTo>
                  <a:pt x="2850" y="832"/>
                </a:lnTo>
                <a:lnTo>
                  <a:pt x="2853" y="835"/>
                </a:lnTo>
                <a:lnTo>
                  <a:pt x="2857" y="838"/>
                </a:lnTo>
                <a:lnTo>
                  <a:pt x="2861" y="841"/>
                </a:lnTo>
                <a:lnTo>
                  <a:pt x="2865" y="843"/>
                </a:lnTo>
                <a:lnTo>
                  <a:pt x="2868" y="844"/>
                </a:lnTo>
                <a:lnTo>
                  <a:pt x="2872" y="845"/>
                </a:lnTo>
                <a:lnTo>
                  <a:pt x="2876" y="845"/>
                </a:lnTo>
                <a:lnTo>
                  <a:pt x="2880" y="844"/>
                </a:lnTo>
                <a:lnTo>
                  <a:pt x="2883" y="843"/>
                </a:lnTo>
                <a:lnTo>
                  <a:pt x="2887" y="841"/>
                </a:lnTo>
                <a:lnTo>
                  <a:pt x="2891" y="839"/>
                </a:lnTo>
                <a:lnTo>
                  <a:pt x="2894" y="836"/>
                </a:lnTo>
                <a:lnTo>
                  <a:pt x="2898" y="832"/>
                </a:lnTo>
                <a:lnTo>
                  <a:pt x="2902" y="827"/>
                </a:lnTo>
                <a:lnTo>
                  <a:pt x="2906" y="823"/>
                </a:lnTo>
                <a:lnTo>
                  <a:pt x="2909" y="817"/>
                </a:lnTo>
                <a:lnTo>
                  <a:pt x="2913" y="811"/>
                </a:lnTo>
                <a:lnTo>
                  <a:pt x="2917" y="805"/>
                </a:lnTo>
                <a:lnTo>
                  <a:pt x="2921" y="798"/>
                </a:lnTo>
                <a:lnTo>
                  <a:pt x="2924" y="791"/>
                </a:lnTo>
                <a:lnTo>
                  <a:pt x="2928" y="784"/>
                </a:lnTo>
                <a:lnTo>
                  <a:pt x="2931" y="777"/>
                </a:lnTo>
                <a:lnTo>
                  <a:pt x="2935" y="770"/>
                </a:lnTo>
                <a:lnTo>
                  <a:pt x="2939" y="763"/>
                </a:lnTo>
                <a:lnTo>
                  <a:pt x="2943" y="756"/>
                </a:lnTo>
                <a:lnTo>
                  <a:pt x="2946" y="749"/>
                </a:lnTo>
                <a:lnTo>
                  <a:pt x="2950" y="742"/>
                </a:lnTo>
                <a:lnTo>
                  <a:pt x="2954" y="736"/>
                </a:lnTo>
                <a:lnTo>
                  <a:pt x="2958" y="731"/>
                </a:lnTo>
                <a:lnTo>
                  <a:pt x="2961" y="725"/>
                </a:lnTo>
                <a:lnTo>
                  <a:pt x="2965" y="721"/>
                </a:lnTo>
                <a:lnTo>
                  <a:pt x="2969" y="716"/>
                </a:lnTo>
                <a:lnTo>
                  <a:pt x="2973" y="712"/>
                </a:lnTo>
                <a:lnTo>
                  <a:pt x="2976" y="709"/>
                </a:lnTo>
                <a:lnTo>
                  <a:pt x="2980" y="707"/>
                </a:lnTo>
                <a:lnTo>
                  <a:pt x="2984" y="704"/>
                </a:lnTo>
                <a:lnTo>
                  <a:pt x="2987" y="703"/>
                </a:lnTo>
                <a:lnTo>
                  <a:pt x="2991" y="702"/>
                </a:lnTo>
                <a:lnTo>
                  <a:pt x="2995" y="701"/>
                </a:lnTo>
                <a:lnTo>
                  <a:pt x="2999" y="701"/>
                </a:lnTo>
                <a:lnTo>
                  <a:pt x="3002" y="702"/>
                </a:lnTo>
                <a:lnTo>
                  <a:pt x="3006" y="703"/>
                </a:lnTo>
                <a:lnTo>
                  <a:pt x="3010" y="704"/>
                </a:lnTo>
                <a:lnTo>
                  <a:pt x="3014" y="705"/>
                </a:lnTo>
                <a:lnTo>
                  <a:pt x="3017" y="706"/>
                </a:lnTo>
                <a:lnTo>
                  <a:pt x="3021" y="708"/>
                </a:lnTo>
                <a:lnTo>
                  <a:pt x="3024" y="709"/>
                </a:lnTo>
                <a:lnTo>
                  <a:pt x="3028" y="710"/>
                </a:lnTo>
                <a:lnTo>
                  <a:pt x="3032" y="712"/>
                </a:lnTo>
                <a:lnTo>
                  <a:pt x="3036" y="713"/>
                </a:lnTo>
                <a:lnTo>
                  <a:pt x="3039" y="713"/>
                </a:lnTo>
                <a:lnTo>
                  <a:pt x="3043" y="713"/>
                </a:lnTo>
                <a:lnTo>
                  <a:pt x="3047" y="713"/>
                </a:lnTo>
                <a:lnTo>
                  <a:pt x="3051" y="713"/>
                </a:lnTo>
                <a:lnTo>
                  <a:pt x="3054" y="712"/>
                </a:lnTo>
                <a:lnTo>
                  <a:pt x="3058" y="710"/>
                </a:lnTo>
                <a:lnTo>
                  <a:pt x="3062" y="707"/>
                </a:lnTo>
                <a:lnTo>
                  <a:pt x="3066" y="704"/>
                </a:lnTo>
                <a:lnTo>
                  <a:pt x="3069" y="701"/>
                </a:lnTo>
                <a:lnTo>
                  <a:pt x="3073" y="697"/>
                </a:lnTo>
                <a:lnTo>
                  <a:pt x="3077" y="692"/>
                </a:lnTo>
                <a:lnTo>
                  <a:pt x="3080" y="686"/>
                </a:lnTo>
                <a:lnTo>
                  <a:pt x="3084" y="680"/>
                </a:lnTo>
                <a:lnTo>
                  <a:pt x="3088" y="673"/>
                </a:lnTo>
                <a:lnTo>
                  <a:pt x="3092" y="666"/>
                </a:lnTo>
                <a:lnTo>
                  <a:pt x="3095" y="658"/>
                </a:lnTo>
                <a:lnTo>
                  <a:pt x="3099" y="650"/>
                </a:lnTo>
                <a:lnTo>
                  <a:pt x="3103" y="641"/>
                </a:lnTo>
                <a:lnTo>
                  <a:pt x="3107" y="632"/>
                </a:lnTo>
                <a:lnTo>
                  <a:pt x="3110" y="623"/>
                </a:lnTo>
                <a:lnTo>
                  <a:pt x="3114" y="614"/>
                </a:lnTo>
                <a:lnTo>
                  <a:pt x="3117" y="605"/>
                </a:lnTo>
                <a:lnTo>
                  <a:pt x="3121" y="595"/>
                </a:lnTo>
                <a:lnTo>
                  <a:pt x="3125" y="586"/>
                </a:lnTo>
                <a:lnTo>
                  <a:pt x="3129" y="577"/>
                </a:lnTo>
                <a:lnTo>
                  <a:pt x="3132" y="568"/>
                </a:lnTo>
                <a:lnTo>
                  <a:pt x="3136" y="560"/>
                </a:lnTo>
                <a:lnTo>
                  <a:pt x="3140" y="551"/>
                </a:lnTo>
                <a:lnTo>
                  <a:pt x="3144" y="544"/>
                </a:lnTo>
                <a:lnTo>
                  <a:pt x="3147" y="536"/>
                </a:lnTo>
                <a:lnTo>
                  <a:pt x="3151" y="530"/>
                </a:lnTo>
                <a:lnTo>
                  <a:pt x="3155" y="524"/>
                </a:lnTo>
                <a:lnTo>
                  <a:pt x="3159" y="518"/>
                </a:lnTo>
                <a:lnTo>
                  <a:pt x="3162" y="513"/>
                </a:lnTo>
                <a:lnTo>
                  <a:pt x="3166" y="509"/>
                </a:lnTo>
                <a:lnTo>
                  <a:pt x="3170" y="505"/>
                </a:lnTo>
                <a:lnTo>
                  <a:pt x="3173" y="502"/>
                </a:lnTo>
                <a:lnTo>
                  <a:pt x="3177" y="499"/>
                </a:lnTo>
                <a:lnTo>
                  <a:pt x="3181" y="497"/>
                </a:lnTo>
                <a:lnTo>
                  <a:pt x="3185" y="495"/>
                </a:lnTo>
                <a:lnTo>
                  <a:pt x="3188" y="494"/>
                </a:lnTo>
                <a:lnTo>
                  <a:pt x="3192" y="493"/>
                </a:lnTo>
                <a:lnTo>
                  <a:pt x="3196" y="493"/>
                </a:lnTo>
                <a:lnTo>
                  <a:pt x="3200" y="493"/>
                </a:lnTo>
                <a:lnTo>
                  <a:pt x="3203" y="493"/>
                </a:lnTo>
                <a:lnTo>
                  <a:pt x="3207" y="493"/>
                </a:lnTo>
                <a:lnTo>
                  <a:pt x="3210" y="493"/>
                </a:lnTo>
                <a:lnTo>
                  <a:pt x="3214" y="493"/>
                </a:lnTo>
                <a:lnTo>
                  <a:pt x="3218" y="493"/>
                </a:lnTo>
                <a:lnTo>
                  <a:pt x="3222" y="492"/>
                </a:lnTo>
                <a:lnTo>
                  <a:pt x="3225" y="491"/>
                </a:lnTo>
                <a:lnTo>
                  <a:pt x="3229" y="491"/>
                </a:lnTo>
                <a:lnTo>
                  <a:pt x="3233" y="489"/>
                </a:lnTo>
                <a:lnTo>
                  <a:pt x="3237" y="488"/>
                </a:lnTo>
                <a:lnTo>
                  <a:pt x="3240" y="485"/>
                </a:lnTo>
                <a:lnTo>
                  <a:pt x="3244" y="482"/>
                </a:lnTo>
                <a:lnTo>
                  <a:pt x="3248" y="479"/>
                </a:lnTo>
                <a:lnTo>
                  <a:pt x="3252" y="475"/>
                </a:lnTo>
                <a:lnTo>
                  <a:pt x="3255" y="470"/>
                </a:lnTo>
                <a:lnTo>
                  <a:pt x="3259" y="465"/>
                </a:lnTo>
                <a:lnTo>
                  <a:pt x="3263" y="459"/>
                </a:lnTo>
                <a:lnTo>
                  <a:pt x="3266" y="453"/>
                </a:lnTo>
                <a:lnTo>
                  <a:pt x="3270" y="446"/>
                </a:lnTo>
                <a:lnTo>
                  <a:pt x="3274" y="438"/>
                </a:lnTo>
                <a:lnTo>
                  <a:pt x="3278" y="430"/>
                </a:lnTo>
                <a:lnTo>
                  <a:pt x="3281" y="422"/>
                </a:lnTo>
                <a:lnTo>
                  <a:pt x="3285" y="413"/>
                </a:lnTo>
                <a:lnTo>
                  <a:pt x="3289" y="404"/>
                </a:lnTo>
                <a:lnTo>
                  <a:pt x="3293" y="394"/>
                </a:lnTo>
                <a:lnTo>
                  <a:pt x="3296" y="385"/>
                </a:lnTo>
                <a:lnTo>
                  <a:pt x="3300" y="375"/>
                </a:lnTo>
                <a:lnTo>
                  <a:pt x="3303" y="365"/>
                </a:lnTo>
                <a:lnTo>
                  <a:pt x="3307" y="355"/>
                </a:lnTo>
                <a:lnTo>
                  <a:pt x="3311" y="346"/>
                </a:lnTo>
                <a:lnTo>
                  <a:pt x="3315" y="336"/>
                </a:lnTo>
                <a:lnTo>
                  <a:pt x="3318" y="327"/>
                </a:lnTo>
                <a:lnTo>
                  <a:pt x="3322" y="318"/>
                </a:lnTo>
                <a:lnTo>
                  <a:pt x="3326" y="310"/>
                </a:lnTo>
                <a:lnTo>
                  <a:pt x="3330" y="302"/>
                </a:lnTo>
                <a:lnTo>
                  <a:pt x="3333" y="295"/>
                </a:lnTo>
                <a:lnTo>
                  <a:pt x="3337" y="288"/>
                </a:lnTo>
                <a:lnTo>
                  <a:pt x="3341" y="281"/>
                </a:lnTo>
                <a:lnTo>
                  <a:pt x="3345" y="276"/>
                </a:lnTo>
                <a:lnTo>
                  <a:pt x="3348" y="271"/>
                </a:lnTo>
                <a:lnTo>
                  <a:pt x="3352" y="266"/>
                </a:lnTo>
                <a:lnTo>
                  <a:pt x="3356" y="263"/>
                </a:lnTo>
                <a:lnTo>
                  <a:pt x="3359" y="260"/>
                </a:lnTo>
                <a:lnTo>
                  <a:pt x="3363" y="257"/>
                </a:lnTo>
                <a:lnTo>
                  <a:pt x="3367" y="255"/>
                </a:lnTo>
                <a:lnTo>
                  <a:pt x="3371" y="254"/>
                </a:lnTo>
                <a:lnTo>
                  <a:pt x="3374" y="253"/>
                </a:lnTo>
                <a:lnTo>
                  <a:pt x="3378" y="252"/>
                </a:lnTo>
                <a:lnTo>
                  <a:pt x="3382" y="252"/>
                </a:lnTo>
                <a:lnTo>
                  <a:pt x="3386" y="252"/>
                </a:lnTo>
                <a:lnTo>
                  <a:pt x="3389" y="253"/>
                </a:lnTo>
                <a:lnTo>
                  <a:pt x="3393" y="253"/>
                </a:lnTo>
                <a:lnTo>
                  <a:pt x="3396" y="254"/>
                </a:lnTo>
                <a:lnTo>
                  <a:pt x="3400" y="254"/>
                </a:lnTo>
                <a:lnTo>
                  <a:pt x="3404" y="254"/>
                </a:lnTo>
                <a:lnTo>
                  <a:pt x="3408" y="255"/>
                </a:lnTo>
                <a:lnTo>
                  <a:pt x="3411" y="255"/>
                </a:lnTo>
                <a:lnTo>
                  <a:pt x="3415" y="254"/>
                </a:lnTo>
                <a:lnTo>
                  <a:pt x="3419" y="254"/>
                </a:lnTo>
                <a:lnTo>
                  <a:pt x="3423" y="253"/>
                </a:lnTo>
                <a:lnTo>
                  <a:pt x="3426" y="251"/>
                </a:lnTo>
                <a:lnTo>
                  <a:pt x="3430" y="250"/>
                </a:lnTo>
                <a:lnTo>
                  <a:pt x="3434" y="247"/>
                </a:lnTo>
                <a:lnTo>
                  <a:pt x="3438" y="244"/>
                </a:lnTo>
                <a:lnTo>
                  <a:pt x="3441" y="240"/>
                </a:lnTo>
                <a:lnTo>
                  <a:pt x="3445" y="236"/>
                </a:lnTo>
                <a:lnTo>
                  <a:pt x="3449" y="231"/>
                </a:lnTo>
                <a:lnTo>
                  <a:pt x="3452" y="226"/>
                </a:lnTo>
                <a:lnTo>
                  <a:pt x="3456" y="220"/>
                </a:lnTo>
                <a:lnTo>
                  <a:pt x="3460" y="213"/>
                </a:lnTo>
                <a:lnTo>
                  <a:pt x="3464" y="206"/>
                </a:lnTo>
                <a:lnTo>
                  <a:pt x="3467" y="199"/>
                </a:lnTo>
                <a:lnTo>
                  <a:pt x="3471" y="191"/>
                </a:lnTo>
                <a:lnTo>
                  <a:pt x="3475" y="183"/>
                </a:lnTo>
                <a:lnTo>
                  <a:pt x="3479" y="175"/>
                </a:lnTo>
                <a:lnTo>
                  <a:pt x="3482" y="167"/>
                </a:lnTo>
                <a:lnTo>
                  <a:pt x="3486" y="158"/>
                </a:lnTo>
                <a:lnTo>
                  <a:pt x="3489" y="150"/>
                </a:lnTo>
                <a:lnTo>
                  <a:pt x="3493" y="142"/>
                </a:lnTo>
                <a:lnTo>
                  <a:pt x="3497" y="133"/>
                </a:lnTo>
                <a:lnTo>
                  <a:pt x="3501" y="125"/>
                </a:lnTo>
                <a:lnTo>
                  <a:pt x="3504" y="118"/>
                </a:lnTo>
                <a:lnTo>
                  <a:pt x="3508" y="110"/>
                </a:lnTo>
                <a:lnTo>
                  <a:pt x="3512" y="104"/>
                </a:lnTo>
                <a:lnTo>
                  <a:pt x="3516" y="97"/>
                </a:lnTo>
                <a:lnTo>
                  <a:pt x="3519" y="92"/>
                </a:lnTo>
                <a:lnTo>
                  <a:pt x="3523" y="86"/>
                </a:lnTo>
                <a:lnTo>
                  <a:pt x="3527" y="82"/>
                </a:lnTo>
                <a:lnTo>
                  <a:pt x="3531" y="78"/>
                </a:lnTo>
                <a:lnTo>
                  <a:pt x="3534" y="75"/>
                </a:lnTo>
                <a:lnTo>
                  <a:pt x="3538" y="72"/>
                </a:lnTo>
                <a:lnTo>
                  <a:pt x="3542" y="70"/>
                </a:lnTo>
                <a:lnTo>
                  <a:pt x="3545" y="69"/>
                </a:lnTo>
                <a:lnTo>
                  <a:pt x="3549" y="68"/>
                </a:lnTo>
                <a:lnTo>
                  <a:pt x="3553" y="68"/>
                </a:lnTo>
                <a:lnTo>
                  <a:pt x="3557" y="69"/>
                </a:lnTo>
                <a:lnTo>
                  <a:pt x="3560" y="70"/>
                </a:lnTo>
                <a:lnTo>
                  <a:pt x="3564" y="71"/>
                </a:lnTo>
                <a:lnTo>
                  <a:pt x="3568" y="73"/>
                </a:lnTo>
                <a:lnTo>
                  <a:pt x="3572" y="76"/>
                </a:lnTo>
                <a:lnTo>
                  <a:pt x="3575" y="78"/>
                </a:lnTo>
                <a:lnTo>
                  <a:pt x="3579" y="81"/>
                </a:lnTo>
                <a:lnTo>
                  <a:pt x="3582" y="83"/>
                </a:lnTo>
                <a:lnTo>
                  <a:pt x="3586" y="86"/>
                </a:lnTo>
                <a:lnTo>
                  <a:pt x="3590" y="89"/>
                </a:lnTo>
                <a:lnTo>
                  <a:pt x="3594" y="91"/>
                </a:lnTo>
                <a:lnTo>
                  <a:pt x="3597" y="94"/>
                </a:lnTo>
                <a:lnTo>
                  <a:pt x="3601" y="95"/>
                </a:lnTo>
                <a:lnTo>
                  <a:pt x="3605" y="97"/>
                </a:lnTo>
                <a:lnTo>
                  <a:pt x="3609" y="98"/>
                </a:lnTo>
                <a:lnTo>
                  <a:pt x="3612" y="99"/>
                </a:lnTo>
                <a:lnTo>
                  <a:pt x="3616" y="100"/>
                </a:lnTo>
                <a:lnTo>
                  <a:pt x="3620" y="100"/>
                </a:lnTo>
                <a:lnTo>
                  <a:pt x="3624" y="99"/>
                </a:lnTo>
                <a:lnTo>
                  <a:pt x="3627" y="98"/>
                </a:lnTo>
                <a:lnTo>
                  <a:pt x="3631" y="96"/>
                </a:lnTo>
                <a:lnTo>
                  <a:pt x="3635" y="94"/>
                </a:lnTo>
                <a:lnTo>
                  <a:pt x="3638" y="91"/>
                </a:lnTo>
                <a:lnTo>
                  <a:pt x="3642" y="87"/>
                </a:lnTo>
                <a:lnTo>
                  <a:pt x="3646" y="83"/>
                </a:lnTo>
                <a:lnTo>
                  <a:pt x="3650" y="79"/>
                </a:lnTo>
                <a:lnTo>
                  <a:pt x="3653" y="74"/>
                </a:lnTo>
                <a:lnTo>
                  <a:pt x="3657" y="69"/>
                </a:lnTo>
                <a:lnTo>
                  <a:pt x="3661" y="64"/>
                </a:lnTo>
                <a:lnTo>
                  <a:pt x="3665" y="58"/>
                </a:lnTo>
                <a:lnTo>
                  <a:pt x="3668" y="53"/>
                </a:lnTo>
                <a:lnTo>
                  <a:pt x="3672" y="47"/>
                </a:lnTo>
                <a:lnTo>
                  <a:pt x="3675" y="41"/>
                </a:lnTo>
                <a:lnTo>
                  <a:pt x="3679" y="36"/>
                </a:lnTo>
                <a:lnTo>
                  <a:pt x="3683" y="30"/>
                </a:lnTo>
                <a:lnTo>
                  <a:pt x="3687" y="25"/>
                </a:lnTo>
                <a:lnTo>
                  <a:pt x="3690" y="20"/>
                </a:lnTo>
                <a:lnTo>
                  <a:pt x="3694" y="16"/>
                </a:lnTo>
                <a:lnTo>
                  <a:pt x="3698" y="12"/>
                </a:lnTo>
                <a:lnTo>
                  <a:pt x="3702" y="8"/>
                </a:lnTo>
                <a:lnTo>
                  <a:pt x="3705" y="5"/>
                </a:lnTo>
                <a:lnTo>
                  <a:pt x="3709" y="3"/>
                </a:lnTo>
                <a:lnTo>
                  <a:pt x="3713" y="1"/>
                </a:lnTo>
                <a:lnTo>
                  <a:pt x="3717" y="1"/>
                </a:lnTo>
              </a:path>
            </a:pathLst>
          </a:custGeom>
          <a:noFill/>
          <a:ln w="7620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4D0F7AF1-262D-4FDF-9058-6904AF49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45" y="5330090"/>
            <a:ext cx="291828" cy="290919"/>
          </a:xfrm>
          <a:prstGeom prst="ellipse">
            <a:avLst/>
          </a:prstGeom>
          <a:solidFill>
            <a:srgbClr val="D95319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5E1623B3-2FBB-47AD-A752-A48C94915ED0}"/>
              </a:ext>
            </a:extLst>
          </p:cNvPr>
          <p:cNvSpPr>
            <a:spLocks/>
          </p:cNvSpPr>
          <p:nvPr/>
        </p:nvSpPr>
        <p:spPr bwMode="auto">
          <a:xfrm>
            <a:off x="7595872" y="3891029"/>
            <a:ext cx="336373" cy="29182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793" y="4633174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=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7829" y="4897482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+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마루 부리 Beta" pitchFamily="50" charset="-127"/>
              <a:ea typeface="마루 부리 Beta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218819" y="2264733"/>
            <a:ext cx="951532" cy="646331"/>
            <a:chOff x="7415146" y="1348805"/>
            <a:chExt cx="1291946" cy="877558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146" y="1566188"/>
              <a:ext cx="456712" cy="396230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862" y="1566805"/>
              <a:ext cx="396230" cy="39499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54757" y="1348805"/>
              <a:ext cx="544557" cy="87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+</a:t>
              </a:r>
              <a:endParaRPr kumimoji="0" lang="ko-KR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47180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179512" y="1236991"/>
            <a:ext cx="886332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Fourier Analysis: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4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	To decompose time signal into frequency components</a:t>
            </a:r>
            <a:endParaRPr kumimoji="0" lang="ko-KR" altLang="en-US" sz="24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마루 부리 Beta" pitchFamily="50" charset="-127"/>
              <a:ea typeface="마루 부리 Beta" pitchFamily="50" charset="-127"/>
            </a:endParaRPr>
          </a:p>
        </p:txBody>
      </p:sp>
      <p:grpSp>
        <p:nvGrpSpPr>
          <p:cNvPr id="21" name="그룹 20"/>
          <p:cNvGrpSpPr/>
          <p:nvPr/>
        </p:nvGrpSpPr>
        <p:grpSpPr>
          <a:xfrm flipV="1">
            <a:off x="4895777" y="2009490"/>
            <a:ext cx="3996703" cy="45719"/>
            <a:chOff x="5654219" y="1575775"/>
            <a:chExt cx="4325258" cy="44519"/>
          </a:xfrm>
        </p:grpSpPr>
        <p:cxnSp>
          <p:nvCxnSpPr>
            <p:cNvPr id="22" name="직선 연결선 21"/>
            <p:cNvCxnSpPr/>
            <p:nvPr/>
          </p:nvCxnSpPr>
          <p:spPr>
            <a:xfrm>
              <a:off x="5654220" y="1575775"/>
              <a:ext cx="4325257" cy="0"/>
            </a:xfrm>
            <a:prstGeom prst="line">
              <a:avLst/>
            </a:prstGeom>
            <a:noFill/>
            <a:ln w="19050" cap="flat" cmpd="sng" algn="ctr">
              <a:solidFill>
                <a:srgbClr val="FFBBAA">
                  <a:lumMod val="75000"/>
                </a:srgbClr>
              </a:solidFill>
              <a:prstDash val="solid"/>
            </a:ln>
            <a:effectLst/>
          </p:spPr>
        </p:cxnSp>
        <p:cxnSp>
          <p:nvCxnSpPr>
            <p:cNvPr id="23" name="직선 연결선 22"/>
            <p:cNvCxnSpPr/>
            <p:nvPr/>
          </p:nvCxnSpPr>
          <p:spPr>
            <a:xfrm>
              <a:off x="5654219" y="1620294"/>
              <a:ext cx="4325257" cy="0"/>
            </a:xfrm>
            <a:prstGeom prst="line">
              <a:avLst/>
            </a:prstGeom>
            <a:noFill/>
            <a:ln w="19050" cap="flat" cmpd="sng" algn="ctr">
              <a:solidFill>
                <a:srgbClr val="FFBBAA">
                  <a:lumMod val="75000"/>
                </a:srgbClr>
              </a:solidFill>
              <a:prstDash val="solid"/>
            </a:ln>
            <a:effectLst/>
          </p:spPr>
        </p:cxnSp>
      </p:grpSp>
      <p:sp>
        <p:nvSpPr>
          <p:cNvPr id="24" name="Freeform 49"/>
          <p:cNvSpPr>
            <a:spLocks/>
          </p:cNvSpPr>
          <p:nvPr/>
        </p:nvSpPr>
        <p:spPr bwMode="auto">
          <a:xfrm>
            <a:off x="3141235" y="4036943"/>
            <a:ext cx="4345958" cy="916662"/>
          </a:xfrm>
          <a:custGeom>
            <a:avLst/>
            <a:gdLst>
              <a:gd name="T0" fmla="*/ 56 w 3717"/>
              <a:gd name="T1" fmla="*/ 7 h 784"/>
              <a:gd name="T2" fmla="*/ 116 w 3717"/>
              <a:gd name="T3" fmla="*/ 29 h 784"/>
              <a:gd name="T4" fmla="*/ 175 w 3717"/>
              <a:gd name="T5" fmla="*/ 67 h 784"/>
              <a:gd name="T6" fmla="*/ 234 w 3717"/>
              <a:gd name="T7" fmla="*/ 117 h 784"/>
              <a:gd name="T8" fmla="*/ 294 w 3717"/>
              <a:gd name="T9" fmla="*/ 178 h 784"/>
              <a:gd name="T10" fmla="*/ 354 w 3717"/>
              <a:gd name="T11" fmla="*/ 248 h 784"/>
              <a:gd name="T12" fmla="*/ 413 w 3717"/>
              <a:gd name="T13" fmla="*/ 324 h 784"/>
              <a:gd name="T14" fmla="*/ 473 w 3717"/>
              <a:gd name="T15" fmla="*/ 402 h 784"/>
              <a:gd name="T16" fmla="*/ 532 w 3717"/>
              <a:gd name="T17" fmla="*/ 480 h 784"/>
              <a:gd name="T18" fmla="*/ 592 w 3717"/>
              <a:gd name="T19" fmla="*/ 555 h 784"/>
              <a:gd name="T20" fmla="*/ 651 w 3717"/>
              <a:gd name="T21" fmla="*/ 623 h 784"/>
              <a:gd name="T22" fmla="*/ 711 w 3717"/>
              <a:gd name="T23" fmla="*/ 681 h 784"/>
              <a:gd name="T24" fmla="*/ 770 w 3717"/>
              <a:gd name="T25" fmla="*/ 728 h 784"/>
              <a:gd name="T26" fmla="*/ 830 w 3717"/>
              <a:gd name="T27" fmla="*/ 762 h 784"/>
              <a:gd name="T28" fmla="*/ 889 w 3717"/>
              <a:gd name="T29" fmla="*/ 781 h 784"/>
              <a:gd name="T30" fmla="*/ 949 w 3717"/>
              <a:gd name="T31" fmla="*/ 784 h 784"/>
              <a:gd name="T32" fmla="*/ 1008 w 3717"/>
              <a:gd name="T33" fmla="*/ 771 h 784"/>
              <a:gd name="T34" fmla="*/ 1068 w 3717"/>
              <a:gd name="T35" fmla="*/ 743 h 784"/>
              <a:gd name="T36" fmla="*/ 1127 w 3717"/>
              <a:gd name="T37" fmla="*/ 700 h 784"/>
              <a:gd name="T38" fmla="*/ 1187 w 3717"/>
              <a:gd name="T39" fmla="*/ 646 h 784"/>
              <a:gd name="T40" fmla="*/ 1247 w 3717"/>
              <a:gd name="T41" fmla="*/ 581 h 784"/>
              <a:gd name="T42" fmla="*/ 1306 w 3717"/>
              <a:gd name="T43" fmla="*/ 509 h 784"/>
              <a:gd name="T44" fmla="*/ 1365 w 3717"/>
              <a:gd name="T45" fmla="*/ 431 h 784"/>
              <a:gd name="T46" fmla="*/ 1425 w 3717"/>
              <a:gd name="T47" fmla="*/ 353 h 784"/>
              <a:gd name="T48" fmla="*/ 1485 w 3717"/>
              <a:gd name="T49" fmla="*/ 276 h 784"/>
              <a:gd name="T50" fmla="*/ 1544 w 3717"/>
              <a:gd name="T51" fmla="*/ 203 h 784"/>
              <a:gd name="T52" fmla="*/ 1604 w 3717"/>
              <a:gd name="T53" fmla="*/ 139 h 784"/>
              <a:gd name="T54" fmla="*/ 1663 w 3717"/>
              <a:gd name="T55" fmla="*/ 84 h 784"/>
              <a:gd name="T56" fmla="*/ 1722 w 3717"/>
              <a:gd name="T57" fmla="*/ 42 h 784"/>
              <a:gd name="T58" fmla="*/ 1782 w 3717"/>
              <a:gd name="T59" fmla="*/ 14 h 784"/>
              <a:gd name="T60" fmla="*/ 1842 w 3717"/>
              <a:gd name="T61" fmla="*/ 1 h 784"/>
              <a:gd name="T62" fmla="*/ 1901 w 3717"/>
              <a:gd name="T63" fmla="*/ 4 h 784"/>
              <a:gd name="T64" fmla="*/ 1961 w 3717"/>
              <a:gd name="T65" fmla="*/ 23 h 784"/>
              <a:gd name="T66" fmla="*/ 2020 w 3717"/>
              <a:gd name="T67" fmla="*/ 56 h 784"/>
              <a:gd name="T68" fmla="*/ 2080 w 3717"/>
              <a:gd name="T69" fmla="*/ 103 h 784"/>
              <a:gd name="T70" fmla="*/ 2139 w 3717"/>
              <a:gd name="T71" fmla="*/ 162 h 784"/>
              <a:gd name="T72" fmla="*/ 2199 w 3717"/>
              <a:gd name="T73" fmla="*/ 230 h 784"/>
              <a:gd name="T74" fmla="*/ 2258 w 3717"/>
              <a:gd name="T75" fmla="*/ 304 h 784"/>
              <a:gd name="T76" fmla="*/ 2318 w 3717"/>
              <a:gd name="T77" fmla="*/ 382 h 784"/>
              <a:gd name="T78" fmla="*/ 2377 w 3717"/>
              <a:gd name="T79" fmla="*/ 461 h 784"/>
              <a:gd name="T80" fmla="*/ 2437 w 3717"/>
              <a:gd name="T81" fmla="*/ 536 h 784"/>
              <a:gd name="T82" fmla="*/ 2496 w 3717"/>
              <a:gd name="T83" fmla="*/ 607 h 784"/>
              <a:gd name="T84" fmla="*/ 2556 w 3717"/>
              <a:gd name="T85" fmla="*/ 668 h 784"/>
              <a:gd name="T86" fmla="*/ 2615 w 3717"/>
              <a:gd name="T87" fmla="*/ 718 h 784"/>
              <a:gd name="T88" fmla="*/ 2675 w 3717"/>
              <a:gd name="T89" fmla="*/ 755 h 784"/>
              <a:gd name="T90" fmla="*/ 2735 w 3717"/>
              <a:gd name="T91" fmla="*/ 777 h 784"/>
              <a:gd name="T92" fmla="*/ 2794 w 3717"/>
              <a:gd name="T93" fmla="*/ 784 h 784"/>
              <a:gd name="T94" fmla="*/ 2853 w 3717"/>
              <a:gd name="T95" fmla="*/ 775 h 784"/>
              <a:gd name="T96" fmla="*/ 2913 w 3717"/>
              <a:gd name="T97" fmla="*/ 751 h 784"/>
              <a:gd name="T98" fmla="*/ 2973 w 3717"/>
              <a:gd name="T99" fmla="*/ 712 h 784"/>
              <a:gd name="T100" fmla="*/ 3032 w 3717"/>
              <a:gd name="T101" fmla="*/ 661 h 784"/>
              <a:gd name="T102" fmla="*/ 3092 w 3717"/>
              <a:gd name="T103" fmla="*/ 598 h 784"/>
              <a:gd name="T104" fmla="*/ 3151 w 3717"/>
              <a:gd name="T105" fmla="*/ 527 h 784"/>
              <a:gd name="T106" fmla="*/ 3210 w 3717"/>
              <a:gd name="T107" fmla="*/ 451 h 784"/>
              <a:gd name="T108" fmla="*/ 3270 w 3717"/>
              <a:gd name="T109" fmla="*/ 373 h 784"/>
              <a:gd name="T110" fmla="*/ 3330 w 3717"/>
              <a:gd name="T111" fmla="*/ 295 h 784"/>
              <a:gd name="T112" fmla="*/ 3389 w 3717"/>
              <a:gd name="T113" fmla="*/ 221 h 784"/>
              <a:gd name="T114" fmla="*/ 3449 w 3717"/>
              <a:gd name="T115" fmla="*/ 154 h 784"/>
              <a:gd name="T116" fmla="*/ 3508 w 3717"/>
              <a:gd name="T117" fmla="*/ 97 h 784"/>
              <a:gd name="T118" fmla="*/ 3568 w 3717"/>
              <a:gd name="T119" fmla="*/ 51 h 784"/>
              <a:gd name="T120" fmla="*/ 3627 w 3717"/>
              <a:gd name="T121" fmla="*/ 19 h 784"/>
              <a:gd name="T122" fmla="*/ 3687 w 3717"/>
              <a:gd name="T123" fmla="*/ 3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784">
                <a:moveTo>
                  <a:pt x="0" y="0"/>
                </a:moveTo>
                <a:lnTo>
                  <a:pt x="4" y="0"/>
                </a:lnTo>
                <a:lnTo>
                  <a:pt x="8" y="0"/>
                </a:lnTo>
                <a:lnTo>
                  <a:pt x="11" y="1"/>
                </a:lnTo>
                <a:lnTo>
                  <a:pt x="15" y="1"/>
                </a:lnTo>
                <a:lnTo>
                  <a:pt x="19" y="1"/>
                </a:lnTo>
                <a:lnTo>
                  <a:pt x="23" y="1"/>
                </a:lnTo>
                <a:lnTo>
                  <a:pt x="26" y="2"/>
                </a:lnTo>
                <a:lnTo>
                  <a:pt x="30" y="2"/>
                </a:lnTo>
                <a:lnTo>
                  <a:pt x="34" y="3"/>
                </a:lnTo>
                <a:lnTo>
                  <a:pt x="38" y="3"/>
                </a:lnTo>
                <a:lnTo>
                  <a:pt x="41" y="4"/>
                </a:lnTo>
                <a:lnTo>
                  <a:pt x="45" y="5"/>
                </a:lnTo>
                <a:lnTo>
                  <a:pt x="48" y="5"/>
                </a:lnTo>
                <a:lnTo>
                  <a:pt x="52" y="6"/>
                </a:lnTo>
                <a:lnTo>
                  <a:pt x="56" y="7"/>
                </a:lnTo>
                <a:lnTo>
                  <a:pt x="60" y="8"/>
                </a:lnTo>
                <a:lnTo>
                  <a:pt x="63" y="9"/>
                </a:lnTo>
                <a:lnTo>
                  <a:pt x="67" y="10"/>
                </a:lnTo>
                <a:lnTo>
                  <a:pt x="71" y="11"/>
                </a:lnTo>
                <a:lnTo>
                  <a:pt x="75" y="13"/>
                </a:lnTo>
                <a:lnTo>
                  <a:pt x="78" y="14"/>
                </a:lnTo>
                <a:lnTo>
                  <a:pt x="82" y="15"/>
                </a:lnTo>
                <a:lnTo>
                  <a:pt x="86" y="16"/>
                </a:lnTo>
                <a:lnTo>
                  <a:pt x="90" y="18"/>
                </a:lnTo>
                <a:lnTo>
                  <a:pt x="93" y="19"/>
                </a:lnTo>
                <a:lnTo>
                  <a:pt x="97" y="21"/>
                </a:lnTo>
                <a:lnTo>
                  <a:pt x="101" y="23"/>
                </a:lnTo>
                <a:lnTo>
                  <a:pt x="104" y="24"/>
                </a:lnTo>
                <a:lnTo>
                  <a:pt x="108" y="26"/>
                </a:lnTo>
                <a:lnTo>
                  <a:pt x="112" y="28"/>
                </a:lnTo>
                <a:lnTo>
                  <a:pt x="116" y="29"/>
                </a:lnTo>
                <a:lnTo>
                  <a:pt x="119" y="32"/>
                </a:lnTo>
                <a:lnTo>
                  <a:pt x="123" y="34"/>
                </a:lnTo>
                <a:lnTo>
                  <a:pt x="127" y="35"/>
                </a:lnTo>
                <a:lnTo>
                  <a:pt x="131" y="38"/>
                </a:lnTo>
                <a:lnTo>
                  <a:pt x="134" y="40"/>
                </a:lnTo>
                <a:lnTo>
                  <a:pt x="138" y="42"/>
                </a:lnTo>
                <a:lnTo>
                  <a:pt x="141" y="44"/>
                </a:lnTo>
                <a:lnTo>
                  <a:pt x="145" y="46"/>
                </a:lnTo>
                <a:lnTo>
                  <a:pt x="149" y="49"/>
                </a:lnTo>
                <a:lnTo>
                  <a:pt x="153" y="51"/>
                </a:lnTo>
                <a:lnTo>
                  <a:pt x="156" y="53"/>
                </a:lnTo>
                <a:lnTo>
                  <a:pt x="160" y="56"/>
                </a:lnTo>
                <a:lnTo>
                  <a:pt x="164" y="59"/>
                </a:lnTo>
                <a:lnTo>
                  <a:pt x="168" y="61"/>
                </a:lnTo>
                <a:lnTo>
                  <a:pt x="171" y="64"/>
                </a:lnTo>
                <a:lnTo>
                  <a:pt x="175" y="67"/>
                </a:lnTo>
                <a:lnTo>
                  <a:pt x="179" y="70"/>
                </a:lnTo>
                <a:lnTo>
                  <a:pt x="183" y="72"/>
                </a:lnTo>
                <a:lnTo>
                  <a:pt x="186" y="75"/>
                </a:lnTo>
                <a:lnTo>
                  <a:pt x="190" y="78"/>
                </a:lnTo>
                <a:lnTo>
                  <a:pt x="194" y="81"/>
                </a:lnTo>
                <a:lnTo>
                  <a:pt x="197" y="84"/>
                </a:lnTo>
                <a:lnTo>
                  <a:pt x="201" y="87"/>
                </a:lnTo>
                <a:lnTo>
                  <a:pt x="205" y="90"/>
                </a:lnTo>
                <a:lnTo>
                  <a:pt x="209" y="93"/>
                </a:lnTo>
                <a:lnTo>
                  <a:pt x="212" y="97"/>
                </a:lnTo>
                <a:lnTo>
                  <a:pt x="216" y="100"/>
                </a:lnTo>
                <a:lnTo>
                  <a:pt x="220" y="103"/>
                </a:lnTo>
                <a:lnTo>
                  <a:pt x="224" y="106"/>
                </a:lnTo>
                <a:lnTo>
                  <a:pt x="227" y="110"/>
                </a:lnTo>
                <a:lnTo>
                  <a:pt x="231" y="113"/>
                </a:lnTo>
                <a:lnTo>
                  <a:pt x="234" y="117"/>
                </a:lnTo>
                <a:lnTo>
                  <a:pt x="238" y="120"/>
                </a:lnTo>
                <a:lnTo>
                  <a:pt x="242" y="124"/>
                </a:lnTo>
                <a:lnTo>
                  <a:pt x="246" y="128"/>
                </a:lnTo>
                <a:lnTo>
                  <a:pt x="249" y="131"/>
                </a:lnTo>
                <a:lnTo>
                  <a:pt x="253" y="135"/>
                </a:lnTo>
                <a:lnTo>
                  <a:pt x="257" y="139"/>
                </a:lnTo>
                <a:lnTo>
                  <a:pt x="261" y="142"/>
                </a:lnTo>
                <a:lnTo>
                  <a:pt x="264" y="146"/>
                </a:lnTo>
                <a:lnTo>
                  <a:pt x="268" y="150"/>
                </a:lnTo>
                <a:lnTo>
                  <a:pt x="272" y="154"/>
                </a:lnTo>
                <a:lnTo>
                  <a:pt x="276" y="158"/>
                </a:lnTo>
                <a:lnTo>
                  <a:pt x="279" y="162"/>
                </a:lnTo>
                <a:lnTo>
                  <a:pt x="283" y="166"/>
                </a:lnTo>
                <a:lnTo>
                  <a:pt x="287" y="170"/>
                </a:lnTo>
                <a:lnTo>
                  <a:pt x="290" y="174"/>
                </a:lnTo>
                <a:lnTo>
                  <a:pt x="294" y="178"/>
                </a:lnTo>
                <a:lnTo>
                  <a:pt x="298" y="182"/>
                </a:lnTo>
                <a:lnTo>
                  <a:pt x="302" y="186"/>
                </a:lnTo>
                <a:lnTo>
                  <a:pt x="305" y="191"/>
                </a:lnTo>
                <a:lnTo>
                  <a:pt x="309" y="195"/>
                </a:lnTo>
                <a:lnTo>
                  <a:pt x="313" y="199"/>
                </a:lnTo>
                <a:lnTo>
                  <a:pt x="317" y="203"/>
                </a:lnTo>
                <a:lnTo>
                  <a:pt x="320" y="208"/>
                </a:lnTo>
                <a:lnTo>
                  <a:pt x="324" y="212"/>
                </a:lnTo>
                <a:lnTo>
                  <a:pt x="327" y="217"/>
                </a:lnTo>
                <a:lnTo>
                  <a:pt x="331" y="221"/>
                </a:lnTo>
                <a:lnTo>
                  <a:pt x="335" y="225"/>
                </a:lnTo>
                <a:lnTo>
                  <a:pt x="339" y="230"/>
                </a:lnTo>
                <a:lnTo>
                  <a:pt x="342" y="234"/>
                </a:lnTo>
                <a:lnTo>
                  <a:pt x="346" y="239"/>
                </a:lnTo>
                <a:lnTo>
                  <a:pt x="350" y="243"/>
                </a:lnTo>
                <a:lnTo>
                  <a:pt x="354" y="248"/>
                </a:lnTo>
                <a:lnTo>
                  <a:pt x="357" y="253"/>
                </a:lnTo>
                <a:lnTo>
                  <a:pt x="361" y="257"/>
                </a:lnTo>
                <a:lnTo>
                  <a:pt x="365" y="262"/>
                </a:lnTo>
                <a:lnTo>
                  <a:pt x="369" y="266"/>
                </a:lnTo>
                <a:lnTo>
                  <a:pt x="372" y="271"/>
                </a:lnTo>
                <a:lnTo>
                  <a:pt x="376" y="276"/>
                </a:lnTo>
                <a:lnTo>
                  <a:pt x="380" y="281"/>
                </a:lnTo>
                <a:lnTo>
                  <a:pt x="383" y="285"/>
                </a:lnTo>
                <a:lnTo>
                  <a:pt x="387" y="290"/>
                </a:lnTo>
                <a:lnTo>
                  <a:pt x="391" y="295"/>
                </a:lnTo>
                <a:lnTo>
                  <a:pt x="395" y="299"/>
                </a:lnTo>
                <a:lnTo>
                  <a:pt x="398" y="304"/>
                </a:lnTo>
                <a:lnTo>
                  <a:pt x="402" y="309"/>
                </a:lnTo>
                <a:lnTo>
                  <a:pt x="406" y="314"/>
                </a:lnTo>
                <a:lnTo>
                  <a:pt x="410" y="319"/>
                </a:lnTo>
                <a:lnTo>
                  <a:pt x="413" y="324"/>
                </a:lnTo>
                <a:lnTo>
                  <a:pt x="417" y="328"/>
                </a:lnTo>
                <a:lnTo>
                  <a:pt x="420" y="333"/>
                </a:lnTo>
                <a:lnTo>
                  <a:pt x="424" y="338"/>
                </a:lnTo>
                <a:lnTo>
                  <a:pt x="428" y="343"/>
                </a:lnTo>
                <a:lnTo>
                  <a:pt x="432" y="348"/>
                </a:lnTo>
                <a:lnTo>
                  <a:pt x="435" y="353"/>
                </a:lnTo>
                <a:lnTo>
                  <a:pt x="439" y="358"/>
                </a:lnTo>
                <a:lnTo>
                  <a:pt x="443" y="363"/>
                </a:lnTo>
                <a:lnTo>
                  <a:pt x="447" y="368"/>
                </a:lnTo>
                <a:lnTo>
                  <a:pt x="450" y="373"/>
                </a:lnTo>
                <a:lnTo>
                  <a:pt x="454" y="377"/>
                </a:lnTo>
                <a:lnTo>
                  <a:pt x="458" y="382"/>
                </a:lnTo>
                <a:lnTo>
                  <a:pt x="462" y="387"/>
                </a:lnTo>
                <a:lnTo>
                  <a:pt x="465" y="392"/>
                </a:lnTo>
                <a:lnTo>
                  <a:pt x="469" y="397"/>
                </a:lnTo>
                <a:lnTo>
                  <a:pt x="473" y="402"/>
                </a:lnTo>
                <a:lnTo>
                  <a:pt x="476" y="407"/>
                </a:lnTo>
                <a:lnTo>
                  <a:pt x="480" y="412"/>
                </a:lnTo>
                <a:lnTo>
                  <a:pt x="484" y="417"/>
                </a:lnTo>
                <a:lnTo>
                  <a:pt x="488" y="422"/>
                </a:lnTo>
                <a:lnTo>
                  <a:pt x="491" y="427"/>
                </a:lnTo>
                <a:lnTo>
                  <a:pt x="495" y="431"/>
                </a:lnTo>
                <a:lnTo>
                  <a:pt x="499" y="436"/>
                </a:lnTo>
                <a:lnTo>
                  <a:pt x="503" y="441"/>
                </a:lnTo>
                <a:lnTo>
                  <a:pt x="506" y="446"/>
                </a:lnTo>
                <a:lnTo>
                  <a:pt x="510" y="451"/>
                </a:lnTo>
                <a:lnTo>
                  <a:pt x="513" y="456"/>
                </a:lnTo>
                <a:lnTo>
                  <a:pt x="517" y="461"/>
                </a:lnTo>
                <a:lnTo>
                  <a:pt x="521" y="466"/>
                </a:lnTo>
                <a:lnTo>
                  <a:pt x="525" y="470"/>
                </a:lnTo>
                <a:lnTo>
                  <a:pt x="528" y="475"/>
                </a:lnTo>
                <a:lnTo>
                  <a:pt x="532" y="480"/>
                </a:lnTo>
                <a:lnTo>
                  <a:pt x="536" y="485"/>
                </a:lnTo>
                <a:lnTo>
                  <a:pt x="540" y="490"/>
                </a:lnTo>
                <a:lnTo>
                  <a:pt x="543" y="494"/>
                </a:lnTo>
                <a:lnTo>
                  <a:pt x="547" y="499"/>
                </a:lnTo>
                <a:lnTo>
                  <a:pt x="551" y="504"/>
                </a:lnTo>
                <a:lnTo>
                  <a:pt x="555" y="509"/>
                </a:lnTo>
                <a:lnTo>
                  <a:pt x="558" y="513"/>
                </a:lnTo>
                <a:lnTo>
                  <a:pt x="562" y="518"/>
                </a:lnTo>
                <a:lnTo>
                  <a:pt x="566" y="523"/>
                </a:lnTo>
                <a:lnTo>
                  <a:pt x="569" y="527"/>
                </a:lnTo>
                <a:lnTo>
                  <a:pt x="573" y="532"/>
                </a:lnTo>
                <a:lnTo>
                  <a:pt x="577" y="536"/>
                </a:lnTo>
                <a:lnTo>
                  <a:pt x="581" y="541"/>
                </a:lnTo>
                <a:lnTo>
                  <a:pt x="584" y="546"/>
                </a:lnTo>
                <a:lnTo>
                  <a:pt x="588" y="550"/>
                </a:lnTo>
                <a:lnTo>
                  <a:pt x="592" y="555"/>
                </a:lnTo>
                <a:lnTo>
                  <a:pt x="596" y="559"/>
                </a:lnTo>
                <a:lnTo>
                  <a:pt x="599" y="563"/>
                </a:lnTo>
                <a:lnTo>
                  <a:pt x="603" y="568"/>
                </a:lnTo>
                <a:lnTo>
                  <a:pt x="606" y="572"/>
                </a:lnTo>
                <a:lnTo>
                  <a:pt x="610" y="577"/>
                </a:lnTo>
                <a:lnTo>
                  <a:pt x="614" y="581"/>
                </a:lnTo>
                <a:lnTo>
                  <a:pt x="618" y="586"/>
                </a:lnTo>
                <a:lnTo>
                  <a:pt x="621" y="590"/>
                </a:lnTo>
                <a:lnTo>
                  <a:pt x="625" y="594"/>
                </a:lnTo>
                <a:lnTo>
                  <a:pt x="629" y="598"/>
                </a:lnTo>
                <a:lnTo>
                  <a:pt x="633" y="602"/>
                </a:lnTo>
                <a:lnTo>
                  <a:pt x="636" y="607"/>
                </a:lnTo>
                <a:lnTo>
                  <a:pt x="640" y="611"/>
                </a:lnTo>
                <a:lnTo>
                  <a:pt x="644" y="614"/>
                </a:lnTo>
                <a:lnTo>
                  <a:pt x="648" y="619"/>
                </a:lnTo>
                <a:lnTo>
                  <a:pt x="651" y="623"/>
                </a:lnTo>
                <a:lnTo>
                  <a:pt x="655" y="626"/>
                </a:lnTo>
                <a:lnTo>
                  <a:pt x="659" y="631"/>
                </a:lnTo>
                <a:lnTo>
                  <a:pt x="662" y="634"/>
                </a:lnTo>
                <a:lnTo>
                  <a:pt x="666" y="638"/>
                </a:lnTo>
                <a:lnTo>
                  <a:pt x="670" y="642"/>
                </a:lnTo>
                <a:lnTo>
                  <a:pt x="674" y="646"/>
                </a:lnTo>
                <a:lnTo>
                  <a:pt x="677" y="650"/>
                </a:lnTo>
                <a:lnTo>
                  <a:pt x="681" y="653"/>
                </a:lnTo>
                <a:lnTo>
                  <a:pt x="685" y="657"/>
                </a:lnTo>
                <a:lnTo>
                  <a:pt x="689" y="661"/>
                </a:lnTo>
                <a:lnTo>
                  <a:pt x="692" y="664"/>
                </a:lnTo>
                <a:lnTo>
                  <a:pt x="696" y="668"/>
                </a:lnTo>
                <a:lnTo>
                  <a:pt x="699" y="671"/>
                </a:lnTo>
                <a:lnTo>
                  <a:pt x="703" y="674"/>
                </a:lnTo>
                <a:lnTo>
                  <a:pt x="707" y="678"/>
                </a:lnTo>
                <a:lnTo>
                  <a:pt x="711" y="681"/>
                </a:lnTo>
                <a:lnTo>
                  <a:pt x="714" y="685"/>
                </a:lnTo>
                <a:lnTo>
                  <a:pt x="718" y="688"/>
                </a:lnTo>
                <a:lnTo>
                  <a:pt x="722" y="691"/>
                </a:lnTo>
                <a:lnTo>
                  <a:pt x="726" y="694"/>
                </a:lnTo>
                <a:lnTo>
                  <a:pt x="729" y="697"/>
                </a:lnTo>
                <a:lnTo>
                  <a:pt x="733" y="700"/>
                </a:lnTo>
                <a:lnTo>
                  <a:pt x="737" y="703"/>
                </a:lnTo>
                <a:lnTo>
                  <a:pt x="741" y="706"/>
                </a:lnTo>
                <a:lnTo>
                  <a:pt x="744" y="709"/>
                </a:lnTo>
                <a:lnTo>
                  <a:pt x="748" y="712"/>
                </a:lnTo>
                <a:lnTo>
                  <a:pt x="752" y="715"/>
                </a:lnTo>
                <a:lnTo>
                  <a:pt x="755" y="718"/>
                </a:lnTo>
                <a:lnTo>
                  <a:pt x="759" y="721"/>
                </a:lnTo>
                <a:lnTo>
                  <a:pt x="763" y="723"/>
                </a:lnTo>
                <a:lnTo>
                  <a:pt x="767" y="726"/>
                </a:lnTo>
                <a:lnTo>
                  <a:pt x="770" y="728"/>
                </a:lnTo>
                <a:lnTo>
                  <a:pt x="774" y="731"/>
                </a:lnTo>
                <a:lnTo>
                  <a:pt x="778" y="733"/>
                </a:lnTo>
                <a:lnTo>
                  <a:pt x="782" y="736"/>
                </a:lnTo>
                <a:lnTo>
                  <a:pt x="785" y="738"/>
                </a:lnTo>
                <a:lnTo>
                  <a:pt x="789" y="740"/>
                </a:lnTo>
                <a:lnTo>
                  <a:pt x="792" y="743"/>
                </a:lnTo>
                <a:lnTo>
                  <a:pt x="796" y="745"/>
                </a:lnTo>
                <a:lnTo>
                  <a:pt x="800" y="747"/>
                </a:lnTo>
                <a:lnTo>
                  <a:pt x="804" y="749"/>
                </a:lnTo>
                <a:lnTo>
                  <a:pt x="807" y="751"/>
                </a:lnTo>
                <a:lnTo>
                  <a:pt x="811" y="753"/>
                </a:lnTo>
                <a:lnTo>
                  <a:pt x="815" y="755"/>
                </a:lnTo>
                <a:lnTo>
                  <a:pt x="819" y="757"/>
                </a:lnTo>
                <a:lnTo>
                  <a:pt x="822" y="758"/>
                </a:lnTo>
                <a:lnTo>
                  <a:pt x="826" y="760"/>
                </a:lnTo>
                <a:lnTo>
                  <a:pt x="830" y="762"/>
                </a:lnTo>
                <a:lnTo>
                  <a:pt x="834" y="764"/>
                </a:lnTo>
                <a:lnTo>
                  <a:pt x="837" y="765"/>
                </a:lnTo>
                <a:lnTo>
                  <a:pt x="841" y="767"/>
                </a:lnTo>
                <a:lnTo>
                  <a:pt x="845" y="768"/>
                </a:lnTo>
                <a:lnTo>
                  <a:pt x="848" y="769"/>
                </a:lnTo>
                <a:lnTo>
                  <a:pt x="852" y="771"/>
                </a:lnTo>
                <a:lnTo>
                  <a:pt x="856" y="772"/>
                </a:lnTo>
                <a:lnTo>
                  <a:pt x="860" y="773"/>
                </a:lnTo>
                <a:lnTo>
                  <a:pt x="863" y="774"/>
                </a:lnTo>
                <a:lnTo>
                  <a:pt x="867" y="775"/>
                </a:lnTo>
                <a:lnTo>
                  <a:pt x="871" y="776"/>
                </a:lnTo>
                <a:lnTo>
                  <a:pt x="875" y="777"/>
                </a:lnTo>
                <a:lnTo>
                  <a:pt x="878" y="778"/>
                </a:lnTo>
                <a:lnTo>
                  <a:pt x="882" y="779"/>
                </a:lnTo>
                <a:lnTo>
                  <a:pt x="885" y="780"/>
                </a:lnTo>
                <a:lnTo>
                  <a:pt x="889" y="781"/>
                </a:lnTo>
                <a:lnTo>
                  <a:pt x="893" y="781"/>
                </a:lnTo>
                <a:lnTo>
                  <a:pt x="897" y="782"/>
                </a:lnTo>
                <a:lnTo>
                  <a:pt x="900" y="782"/>
                </a:lnTo>
                <a:lnTo>
                  <a:pt x="904" y="783"/>
                </a:lnTo>
                <a:lnTo>
                  <a:pt x="908" y="783"/>
                </a:lnTo>
                <a:lnTo>
                  <a:pt x="912" y="784"/>
                </a:lnTo>
                <a:lnTo>
                  <a:pt x="915" y="784"/>
                </a:lnTo>
                <a:lnTo>
                  <a:pt x="919" y="784"/>
                </a:lnTo>
                <a:lnTo>
                  <a:pt x="923" y="784"/>
                </a:lnTo>
                <a:lnTo>
                  <a:pt x="927" y="784"/>
                </a:lnTo>
                <a:lnTo>
                  <a:pt x="930" y="784"/>
                </a:lnTo>
                <a:lnTo>
                  <a:pt x="934" y="784"/>
                </a:lnTo>
                <a:lnTo>
                  <a:pt x="938" y="784"/>
                </a:lnTo>
                <a:lnTo>
                  <a:pt x="941" y="784"/>
                </a:lnTo>
                <a:lnTo>
                  <a:pt x="945" y="784"/>
                </a:lnTo>
                <a:lnTo>
                  <a:pt x="949" y="784"/>
                </a:lnTo>
                <a:lnTo>
                  <a:pt x="953" y="783"/>
                </a:lnTo>
                <a:lnTo>
                  <a:pt x="956" y="783"/>
                </a:lnTo>
                <a:lnTo>
                  <a:pt x="960" y="782"/>
                </a:lnTo>
                <a:lnTo>
                  <a:pt x="964" y="782"/>
                </a:lnTo>
                <a:lnTo>
                  <a:pt x="968" y="781"/>
                </a:lnTo>
                <a:lnTo>
                  <a:pt x="971" y="781"/>
                </a:lnTo>
                <a:lnTo>
                  <a:pt x="975" y="780"/>
                </a:lnTo>
                <a:lnTo>
                  <a:pt x="978" y="779"/>
                </a:lnTo>
                <a:lnTo>
                  <a:pt x="982" y="778"/>
                </a:lnTo>
                <a:lnTo>
                  <a:pt x="986" y="777"/>
                </a:lnTo>
                <a:lnTo>
                  <a:pt x="990" y="776"/>
                </a:lnTo>
                <a:lnTo>
                  <a:pt x="993" y="775"/>
                </a:lnTo>
                <a:lnTo>
                  <a:pt x="997" y="774"/>
                </a:lnTo>
                <a:lnTo>
                  <a:pt x="1001" y="773"/>
                </a:lnTo>
                <a:lnTo>
                  <a:pt x="1005" y="772"/>
                </a:lnTo>
                <a:lnTo>
                  <a:pt x="1008" y="771"/>
                </a:lnTo>
                <a:lnTo>
                  <a:pt x="1012" y="769"/>
                </a:lnTo>
                <a:lnTo>
                  <a:pt x="1016" y="768"/>
                </a:lnTo>
                <a:lnTo>
                  <a:pt x="1020" y="767"/>
                </a:lnTo>
                <a:lnTo>
                  <a:pt x="1023" y="765"/>
                </a:lnTo>
                <a:lnTo>
                  <a:pt x="1027" y="764"/>
                </a:lnTo>
                <a:lnTo>
                  <a:pt x="1031" y="762"/>
                </a:lnTo>
                <a:lnTo>
                  <a:pt x="1034" y="760"/>
                </a:lnTo>
                <a:lnTo>
                  <a:pt x="1038" y="758"/>
                </a:lnTo>
                <a:lnTo>
                  <a:pt x="1042" y="757"/>
                </a:lnTo>
                <a:lnTo>
                  <a:pt x="1046" y="755"/>
                </a:lnTo>
                <a:lnTo>
                  <a:pt x="1049" y="753"/>
                </a:lnTo>
                <a:lnTo>
                  <a:pt x="1053" y="751"/>
                </a:lnTo>
                <a:lnTo>
                  <a:pt x="1057" y="749"/>
                </a:lnTo>
                <a:lnTo>
                  <a:pt x="1061" y="747"/>
                </a:lnTo>
                <a:lnTo>
                  <a:pt x="1064" y="745"/>
                </a:lnTo>
                <a:lnTo>
                  <a:pt x="1068" y="743"/>
                </a:lnTo>
                <a:lnTo>
                  <a:pt x="1071" y="740"/>
                </a:lnTo>
                <a:lnTo>
                  <a:pt x="1075" y="738"/>
                </a:lnTo>
                <a:lnTo>
                  <a:pt x="1079" y="736"/>
                </a:lnTo>
                <a:lnTo>
                  <a:pt x="1083" y="733"/>
                </a:lnTo>
                <a:lnTo>
                  <a:pt x="1086" y="731"/>
                </a:lnTo>
                <a:lnTo>
                  <a:pt x="1090" y="728"/>
                </a:lnTo>
                <a:lnTo>
                  <a:pt x="1094" y="726"/>
                </a:lnTo>
                <a:lnTo>
                  <a:pt x="1098" y="723"/>
                </a:lnTo>
                <a:lnTo>
                  <a:pt x="1101" y="721"/>
                </a:lnTo>
                <a:lnTo>
                  <a:pt x="1105" y="718"/>
                </a:lnTo>
                <a:lnTo>
                  <a:pt x="1109" y="715"/>
                </a:lnTo>
                <a:lnTo>
                  <a:pt x="1113" y="712"/>
                </a:lnTo>
                <a:lnTo>
                  <a:pt x="1116" y="709"/>
                </a:lnTo>
                <a:lnTo>
                  <a:pt x="1120" y="706"/>
                </a:lnTo>
                <a:lnTo>
                  <a:pt x="1124" y="703"/>
                </a:lnTo>
                <a:lnTo>
                  <a:pt x="1127" y="700"/>
                </a:lnTo>
                <a:lnTo>
                  <a:pt x="1131" y="697"/>
                </a:lnTo>
                <a:lnTo>
                  <a:pt x="1135" y="694"/>
                </a:lnTo>
                <a:lnTo>
                  <a:pt x="1139" y="691"/>
                </a:lnTo>
                <a:lnTo>
                  <a:pt x="1142" y="688"/>
                </a:lnTo>
                <a:lnTo>
                  <a:pt x="1146" y="685"/>
                </a:lnTo>
                <a:lnTo>
                  <a:pt x="1150" y="681"/>
                </a:lnTo>
                <a:lnTo>
                  <a:pt x="1154" y="678"/>
                </a:lnTo>
                <a:lnTo>
                  <a:pt x="1157" y="674"/>
                </a:lnTo>
                <a:lnTo>
                  <a:pt x="1161" y="671"/>
                </a:lnTo>
                <a:lnTo>
                  <a:pt x="1164" y="668"/>
                </a:lnTo>
                <a:lnTo>
                  <a:pt x="1168" y="664"/>
                </a:lnTo>
                <a:lnTo>
                  <a:pt x="1172" y="661"/>
                </a:lnTo>
                <a:lnTo>
                  <a:pt x="1176" y="657"/>
                </a:lnTo>
                <a:lnTo>
                  <a:pt x="1179" y="653"/>
                </a:lnTo>
                <a:lnTo>
                  <a:pt x="1183" y="650"/>
                </a:lnTo>
                <a:lnTo>
                  <a:pt x="1187" y="646"/>
                </a:lnTo>
                <a:lnTo>
                  <a:pt x="1191" y="642"/>
                </a:lnTo>
                <a:lnTo>
                  <a:pt x="1194" y="638"/>
                </a:lnTo>
                <a:lnTo>
                  <a:pt x="1198" y="634"/>
                </a:lnTo>
                <a:lnTo>
                  <a:pt x="1202" y="631"/>
                </a:lnTo>
                <a:lnTo>
                  <a:pt x="1206" y="626"/>
                </a:lnTo>
                <a:lnTo>
                  <a:pt x="1209" y="623"/>
                </a:lnTo>
                <a:lnTo>
                  <a:pt x="1213" y="619"/>
                </a:lnTo>
                <a:lnTo>
                  <a:pt x="1217" y="614"/>
                </a:lnTo>
                <a:lnTo>
                  <a:pt x="1220" y="611"/>
                </a:lnTo>
                <a:lnTo>
                  <a:pt x="1224" y="607"/>
                </a:lnTo>
                <a:lnTo>
                  <a:pt x="1228" y="602"/>
                </a:lnTo>
                <a:lnTo>
                  <a:pt x="1232" y="598"/>
                </a:lnTo>
                <a:lnTo>
                  <a:pt x="1235" y="594"/>
                </a:lnTo>
                <a:lnTo>
                  <a:pt x="1239" y="590"/>
                </a:lnTo>
                <a:lnTo>
                  <a:pt x="1243" y="586"/>
                </a:lnTo>
                <a:lnTo>
                  <a:pt x="1247" y="581"/>
                </a:lnTo>
                <a:lnTo>
                  <a:pt x="1250" y="577"/>
                </a:lnTo>
                <a:lnTo>
                  <a:pt x="1254" y="572"/>
                </a:lnTo>
                <a:lnTo>
                  <a:pt x="1257" y="568"/>
                </a:lnTo>
                <a:lnTo>
                  <a:pt x="1261" y="563"/>
                </a:lnTo>
                <a:lnTo>
                  <a:pt x="1265" y="559"/>
                </a:lnTo>
                <a:lnTo>
                  <a:pt x="1269" y="555"/>
                </a:lnTo>
                <a:lnTo>
                  <a:pt x="1272" y="550"/>
                </a:lnTo>
                <a:lnTo>
                  <a:pt x="1276" y="546"/>
                </a:lnTo>
                <a:lnTo>
                  <a:pt x="1280" y="541"/>
                </a:lnTo>
                <a:lnTo>
                  <a:pt x="1284" y="536"/>
                </a:lnTo>
                <a:lnTo>
                  <a:pt x="1287" y="532"/>
                </a:lnTo>
                <a:lnTo>
                  <a:pt x="1291" y="527"/>
                </a:lnTo>
                <a:lnTo>
                  <a:pt x="1295" y="523"/>
                </a:lnTo>
                <a:lnTo>
                  <a:pt x="1299" y="518"/>
                </a:lnTo>
                <a:lnTo>
                  <a:pt x="1302" y="513"/>
                </a:lnTo>
                <a:lnTo>
                  <a:pt x="1306" y="509"/>
                </a:lnTo>
                <a:lnTo>
                  <a:pt x="1310" y="504"/>
                </a:lnTo>
                <a:lnTo>
                  <a:pt x="1313" y="499"/>
                </a:lnTo>
                <a:lnTo>
                  <a:pt x="1317" y="494"/>
                </a:lnTo>
                <a:lnTo>
                  <a:pt x="1321" y="490"/>
                </a:lnTo>
                <a:lnTo>
                  <a:pt x="1325" y="485"/>
                </a:lnTo>
                <a:lnTo>
                  <a:pt x="1328" y="480"/>
                </a:lnTo>
                <a:lnTo>
                  <a:pt x="1332" y="475"/>
                </a:lnTo>
                <a:lnTo>
                  <a:pt x="1336" y="470"/>
                </a:lnTo>
                <a:lnTo>
                  <a:pt x="1340" y="466"/>
                </a:lnTo>
                <a:lnTo>
                  <a:pt x="1343" y="461"/>
                </a:lnTo>
                <a:lnTo>
                  <a:pt x="1347" y="456"/>
                </a:lnTo>
                <a:lnTo>
                  <a:pt x="1350" y="451"/>
                </a:lnTo>
                <a:lnTo>
                  <a:pt x="1354" y="446"/>
                </a:lnTo>
                <a:lnTo>
                  <a:pt x="1358" y="441"/>
                </a:lnTo>
                <a:lnTo>
                  <a:pt x="1362" y="436"/>
                </a:lnTo>
                <a:lnTo>
                  <a:pt x="1365" y="431"/>
                </a:lnTo>
                <a:lnTo>
                  <a:pt x="1369" y="427"/>
                </a:lnTo>
                <a:lnTo>
                  <a:pt x="1373" y="422"/>
                </a:lnTo>
                <a:lnTo>
                  <a:pt x="1377" y="417"/>
                </a:lnTo>
                <a:lnTo>
                  <a:pt x="1380" y="412"/>
                </a:lnTo>
                <a:lnTo>
                  <a:pt x="1384" y="407"/>
                </a:lnTo>
                <a:lnTo>
                  <a:pt x="1388" y="402"/>
                </a:lnTo>
                <a:lnTo>
                  <a:pt x="1392" y="397"/>
                </a:lnTo>
                <a:lnTo>
                  <a:pt x="1395" y="392"/>
                </a:lnTo>
                <a:lnTo>
                  <a:pt x="1399" y="387"/>
                </a:lnTo>
                <a:lnTo>
                  <a:pt x="1403" y="382"/>
                </a:lnTo>
                <a:lnTo>
                  <a:pt x="1406" y="377"/>
                </a:lnTo>
                <a:lnTo>
                  <a:pt x="1410" y="373"/>
                </a:lnTo>
                <a:lnTo>
                  <a:pt x="1414" y="368"/>
                </a:lnTo>
                <a:lnTo>
                  <a:pt x="1418" y="363"/>
                </a:lnTo>
                <a:lnTo>
                  <a:pt x="1421" y="358"/>
                </a:lnTo>
                <a:lnTo>
                  <a:pt x="1425" y="353"/>
                </a:lnTo>
                <a:lnTo>
                  <a:pt x="1429" y="348"/>
                </a:lnTo>
                <a:lnTo>
                  <a:pt x="1433" y="343"/>
                </a:lnTo>
                <a:lnTo>
                  <a:pt x="1436" y="338"/>
                </a:lnTo>
                <a:lnTo>
                  <a:pt x="1440" y="333"/>
                </a:lnTo>
                <a:lnTo>
                  <a:pt x="1443" y="328"/>
                </a:lnTo>
                <a:lnTo>
                  <a:pt x="1447" y="324"/>
                </a:lnTo>
                <a:lnTo>
                  <a:pt x="1451" y="319"/>
                </a:lnTo>
                <a:lnTo>
                  <a:pt x="1455" y="314"/>
                </a:lnTo>
                <a:lnTo>
                  <a:pt x="1458" y="309"/>
                </a:lnTo>
                <a:lnTo>
                  <a:pt x="1462" y="304"/>
                </a:lnTo>
                <a:lnTo>
                  <a:pt x="1466" y="299"/>
                </a:lnTo>
                <a:lnTo>
                  <a:pt x="1470" y="295"/>
                </a:lnTo>
                <a:lnTo>
                  <a:pt x="1473" y="290"/>
                </a:lnTo>
                <a:lnTo>
                  <a:pt x="1477" y="285"/>
                </a:lnTo>
                <a:lnTo>
                  <a:pt x="1481" y="281"/>
                </a:lnTo>
                <a:lnTo>
                  <a:pt x="1485" y="276"/>
                </a:lnTo>
                <a:lnTo>
                  <a:pt x="1488" y="271"/>
                </a:lnTo>
                <a:lnTo>
                  <a:pt x="1492" y="266"/>
                </a:lnTo>
                <a:lnTo>
                  <a:pt x="1496" y="262"/>
                </a:lnTo>
                <a:lnTo>
                  <a:pt x="1499" y="257"/>
                </a:lnTo>
                <a:lnTo>
                  <a:pt x="1503" y="253"/>
                </a:lnTo>
                <a:lnTo>
                  <a:pt x="1507" y="248"/>
                </a:lnTo>
                <a:lnTo>
                  <a:pt x="1511" y="243"/>
                </a:lnTo>
                <a:lnTo>
                  <a:pt x="1514" y="239"/>
                </a:lnTo>
                <a:lnTo>
                  <a:pt x="1518" y="234"/>
                </a:lnTo>
                <a:lnTo>
                  <a:pt x="1522" y="230"/>
                </a:lnTo>
                <a:lnTo>
                  <a:pt x="1526" y="225"/>
                </a:lnTo>
                <a:lnTo>
                  <a:pt x="1529" y="221"/>
                </a:lnTo>
                <a:lnTo>
                  <a:pt x="1533" y="217"/>
                </a:lnTo>
                <a:lnTo>
                  <a:pt x="1536" y="212"/>
                </a:lnTo>
                <a:lnTo>
                  <a:pt x="1540" y="208"/>
                </a:lnTo>
                <a:lnTo>
                  <a:pt x="1544" y="203"/>
                </a:lnTo>
                <a:lnTo>
                  <a:pt x="1548" y="199"/>
                </a:lnTo>
                <a:lnTo>
                  <a:pt x="1551" y="195"/>
                </a:lnTo>
                <a:lnTo>
                  <a:pt x="1555" y="191"/>
                </a:lnTo>
                <a:lnTo>
                  <a:pt x="1559" y="186"/>
                </a:lnTo>
                <a:lnTo>
                  <a:pt x="1563" y="182"/>
                </a:lnTo>
                <a:lnTo>
                  <a:pt x="1566" y="178"/>
                </a:lnTo>
                <a:lnTo>
                  <a:pt x="1570" y="174"/>
                </a:lnTo>
                <a:lnTo>
                  <a:pt x="1574" y="170"/>
                </a:lnTo>
                <a:lnTo>
                  <a:pt x="1578" y="166"/>
                </a:lnTo>
                <a:lnTo>
                  <a:pt x="1581" y="162"/>
                </a:lnTo>
                <a:lnTo>
                  <a:pt x="1585" y="158"/>
                </a:lnTo>
                <a:lnTo>
                  <a:pt x="1589" y="154"/>
                </a:lnTo>
                <a:lnTo>
                  <a:pt x="1592" y="150"/>
                </a:lnTo>
                <a:lnTo>
                  <a:pt x="1596" y="146"/>
                </a:lnTo>
                <a:lnTo>
                  <a:pt x="1600" y="142"/>
                </a:lnTo>
                <a:lnTo>
                  <a:pt x="1604" y="139"/>
                </a:lnTo>
                <a:lnTo>
                  <a:pt x="1607" y="135"/>
                </a:lnTo>
                <a:lnTo>
                  <a:pt x="1611" y="131"/>
                </a:lnTo>
                <a:lnTo>
                  <a:pt x="1615" y="128"/>
                </a:lnTo>
                <a:lnTo>
                  <a:pt x="1619" y="124"/>
                </a:lnTo>
                <a:lnTo>
                  <a:pt x="1622" y="120"/>
                </a:lnTo>
                <a:lnTo>
                  <a:pt x="1626" y="117"/>
                </a:lnTo>
                <a:lnTo>
                  <a:pt x="1629" y="113"/>
                </a:lnTo>
                <a:lnTo>
                  <a:pt x="1633" y="110"/>
                </a:lnTo>
                <a:lnTo>
                  <a:pt x="1637" y="106"/>
                </a:lnTo>
                <a:lnTo>
                  <a:pt x="1641" y="103"/>
                </a:lnTo>
                <a:lnTo>
                  <a:pt x="1644" y="100"/>
                </a:lnTo>
                <a:lnTo>
                  <a:pt x="1648" y="97"/>
                </a:lnTo>
                <a:lnTo>
                  <a:pt x="1652" y="93"/>
                </a:lnTo>
                <a:lnTo>
                  <a:pt x="1656" y="90"/>
                </a:lnTo>
                <a:lnTo>
                  <a:pt x="1659" y="87"/>
                </a:lnTo>
                <a:lnTo>
                  <a:pt x="1663" y="84"/>
                </a:lnTo>
                <a:lnTo>
                  <a:pt x="1667" y="81"/>
                </a:lnTo>
                <a:lnTo>
                  <a:pt x="1671" y="78"/>
                </a:lnTo>
                <a:lnTo>
                  <a:pt x="1674" y="75"/>
                </a:lnTo>
                <a:lnTo>
                  <a:pt x="1678" y="72"/>
                </a:lnTo>
                <a:lnTo>
                  <a:pt x="1682" y="70"/>
                </a:lnTo>
                <a:lnTo>
                  <a:pt x="1685" y="67"/>
                </a:lnTo>
                <a:lnTo>
                  <a:pt x="1689" y="64"/>
                </a:lnTo>
                <a:lnTo>
                  <a:pt x="1693" y="61"/>
                </a:lnTo>
                <a:lnTo>
                  <a:pt x="1697" y="59"/>
                </a:lnTo>
                <a:lnTo>
                  <a:pt x="1700" y="56"/>
                </a:lnTo>
                <a:lnTo>
                  <a:pt x="1704" y="53"/>
                </a:lnTo>
                <a:lnTo>
                  <a:pt x="1708" y="51"/>
                </a:lnTo>
                <a:lnTo>
                  <a:pt x="1712" y="49"/>
                </a:lnTo>
                <a:lnTo>
                  <a:pt x="1715" y="46"/>
                </a:lnTo>
                <a:lnTo>
                  <a:pt x="1719" y="44"/>
                </a:lnTo>
                <a:lnTo>
                  <a:pt x="1722" y="42"/>
                </a:lnTo>
                <a:lnTo>
                  <a:pt x="1726" y="40"/>
                </a:lnTo>
                <a:lnTo>
                  <a:pt x="1730" y="38"/>
                </a:lnTo>
                <a:lnTo>
                  <a:pt x="1734" y="35"/>
                </a:lnTo>
                <a:lnTo>
                  <a:pt x="1737" y="34"/>
                </a:lnTo>
                <a:lnTo>
                  <a:pt x="1741" y="32"/>
                </a:lnTo>
                <a:lnTo>
                  <a:pt x="1745" y="29"/>
                </a:lnTo>
                <a:lnTo>
                  <a:pt x="1749" y="28"/>
                </a:lnTo>
                <a:lnTo>
                  <a:pt x="1752" y="26"/>
                </a:lnTo>
                <a:lnTo>
                  <a:pt x="1756" y="24"/>
                </a:lnTo>
                <a:lnTo>
                  <a:pt x="1760" y="23"/>
                </a:lnTo>
                <a:lnTo>
                  <a:pt x="1764" y="21"/>
                </a:lnTo>
                <a:lnTo>
                  <a:pt x="1767" y="19"/>
                </a:lnTo>
                <a:lnTo>
                  <a:pt x="1771" y="18"/>
                </a:lnTo>
                <a:lnTo>
                  <a:pt x="1775" y="16"/>
                </a:lnTo>
                <a:lnTo>
                  <a:pt x="1778" y="15"/>
                </a:lnTo>
                <a:lnTo>
                  <a:pt x="1782" y="14"/>
                </a:lnTo>
                <a:lnTo>
                  <a:pt x="1786" y="13"/>
                </a:lnTo>
                <a:lnTo>
                  <a:pt x="1790" y="11"/>
                </a:lnTo>
                <a:lnTo>
                  <a:pt x="1793" y="10"/>
                </a:lnTo>
                <a:lnTo>
                  <a:pt x="1797" y="9"/>
                </a:lnTo>
                <a:lnTo>
                  <a:pt x="1801" y="8"/>
                </a:lnTo>
                <a:lnTo>
                  <a:pt x="1805" y="7"/>
                </a:lnTo>
                <a:lnTo>
                  <a:pt x="1808" y="6"/>
                </a:lnTo>
                <a:lnTo>
                  <a:pt x="1812" y="5"/>
                </a:lnTo>
                <a:lnTo>
                  <a:pt x="1815" y="5"/>
                </a:lnTo>
                <a:lnTo>
                  <a:pt x="1819" y="4"/>
                </a:lnTo>
                <a:lnTo>
                  <a:pt x="1823" y="3"/>
                </a:lnTo>
                <a:lnTo>
                  <a:pt x="1827" y="3"/>
                </a:lnTo>
                <a:lnTo>
                  <a:pt x="1830" y="2"/>
                </a:lnTo>
                <a:lnTo>
                  <a:pt x="1834" y="2"/>
                </a:lnTo>
                <a:lnTo>
                  <a:pt x="1838" y="1"/>
                </a:lnTo>
                <a:lnTo>
                  <a:pt x="1842" y="1"/>
                </a:lnTo>
                <a:lnTo>
                  <a:pt x="1845" y="1"/>
                </a:lnTo>
                <a:lnTo>
                  <a:pt x="1849" y="1"/>
                </a:lnTo>
                <a:lnTo>
                  <a:pt x="1853" y="0"/>
                </a:lnTo>
                <a:lnTo>
                  <a:pt x="1857" y="0"/>
                </a:lnTo>
                <a:lnTo>
                  <a:pt x="1860" y="0"/>
                </a:lnTo>
                <a:lnTo>
                  <a:pt x="1864" y="0"/>
                </a:lnTo>
                <a:lnTo>
                  <a:pt x="1868" y="0"/>
                </a:lnTo>
                <a:lnTo>
                  <a:pt x="1871" y="1"/>
                </a:lnTo>
                <a:lnTo>
                  <a:pt x="1875" y="1"/>
                </a:lnTo>
                <a:lnTo>
                  <a:pt x="1879" y="1"/>
                </a:lnTo>
                <a:lnTo>
                  <a:pt x="1883" y="1"/>
                </a:lnTo>
                <a:lnTo>
                  <a:pt x="1886" y="2"/>
                </a:lnTo>
                <a:lnTo>
                  <a:pt x="1890" y="2"/>
                </a:lnTo>
                <a:lnTo>
                  <a:pt x="1894" y="3"/>
                </a:lnTo>
                <a:lnTo>
                  <a:pt x="1898" y="3"/>
                </a:lnTo>
                <a:lnTo>
                  <a:pt x="1901" y="4"/>
                </a:lnTo>
                <a:lnTo>
                  <a:pt x="1905" y="5"/>
                </a:lnTo>
                <a:lnTo>
                  <a:pt x="1908" y="5"/>
                </a:lnTo>
                <a:lnTo>
                  <a:pt x="1912" y="6"/>
                </a:lnTo>
                <a:lnTo>
                  <a:pt x="1916" y="7"/>
                </a:lnTo>
                <a:lnTo>
                  <a:pt x="1920" y="8"/>
                </a:lnTo>
                <a:lnTo>
                  <a:pt x="1923" y="9"/>
                </a:lnTo>
                <a:lnTo>
                  <a:pt x="1927" y="10"/>
                </a:lnTo>
                <a:lnTo>
                  <a:pt x="1931" y="11"/>
                </a:lnTo>
                <a:lnTo>
                  <a:pt x="1935" y="13"/>
                </a:lnTo>
                <a:lnTo>
                  <a:pt x="1938" y="14"/>
                </a:lnTo>
                <a:lnTo>
                  <a:pt x="1942" y="15"/>
                </a:lnTo>
                <a:lnTo>
                  <a:pt x="1946" y="16"/>
                </a:lnTo>
                <a:lnTo>
                  <a:pt x="1950" y="18"/>
                </a:lnTo>
                <a:lnTo>
                  <a:pt x="1953" y="19"/>
                </a:lnTo>
                <a:lnTo>
                  <a:pt x="1957" y="21"/>
                </a:lnTo>
                <a:lnTo>
                  <a:pt x="1961" y="23"/>
                </a:lnTo>
                <a:lnTo>
                  <a:pt x="1964" y="24"/>
                </a:lnTo>
                <a:lnTo>
                  <a:pt x="1968" y="26"/>
                </a:lnTo>
                <a:lnTo>
                  <a:pt x="1972" y="28"/>
                </a:lnTo>
                <a:lnTo>
                  <a:pt x="1976" y="29"/>
                </a:lnTo>
                <a:lnTo>
                  <a:pt x="1979" y="32"/>
                </a:lnTo>
                <a:lnTo>
                  <a:pt x="1983" y="34"/>
                </a:lnTo>
                <a:lnTo>
                  <a:pt x="1987" y="35"/>
                </a:lnTo>
                <a:lnTo>
                  <a:pt x="1991" y="38"/>
                </a:lnTo>
                <a:lnTo>
                  <a:pt x="1994" y="40"/>
                </a:lnTo>
                <a:lnTo>
                  <a:pt x="1998" y="42"/>
                </a:lnTo>
                <a:lnTo>
                  <a:pt x="2001" y="44"/>
                </a:lnTo>
                <a:lnTo>
                  <a:pt x="2005" y="46"/>
                </a:lnTo>
                <a:lnTo>
                  <a:pt x="2009" y="49"/>
                </a:lnTo>
                <a:lnTo>
                  <a:pt x="2013" y="51"/>
                </a:lnTo>
                <a:lnTo>
                  <a:pt x="2016" y="53"/>
                </a:lnTo>
                <a:lnTo>
                  <a:pt x="2020" y="56"/>
                </a:lnTo>
                <a:lnTo>
                  <a:pt x="2024" y="59"/>
                </a:lnTo>
                <a:lnTo>
                  <a:pt x="2028" y="61"/>
                </a:lnTo>
                <a:lnTo>
                  <a:pt x="2031" y="64"/>
                </a:lnTo>
                <a:lnTo>
                  <a:pt x="2035" y="67"/>
                </a:lnTo>
                <a:lnTo>
                  <a:pt x="2039" y="70"/>
                </a:lnTo>
                <a:lnTo>
                  <a:pt x="2043" y="72"/>
                </a:lnTo>
                <a:lnTo>
                  <a:pt x="2046" y="75"/>
                </a:lnTo>
                <a:lnTo>
                  <a:pt x="2050" y="78"/>
                </a:lnTo>
                <a:lnTo>
                  <a:pt x="2054" y="81"/>
                </a:lnTo>
                <a:lnTo>
                  <a:pt x="2057" y="84"/>
                </a:lnTo>
                <a:lnTo>
                  <a:pt x="2061" y="87"/>
                </a:lnTo>
                <a:lnTo>
                  <a:pt x="2065" y="90"/>
                </a:lnTo>
                <a:lnTo>
                  <a:pt x="2069" y="93"/>
                </a:lnTo>
                <a:lnTo>
                  <a:pt x="2072" y="97"/>
                </a:lnTo>
                <a:lnTo>
                  <a:pt x="2076" y="100"/>
                </a:lnTo>
                <a:lnTo>
                  <a:pt x="2080" y="103"/>
                </a:lnTo>
                <a:lnTo>
                  <a:pt x="2084" y="106"/>
                </a:lnTo>
                <a:lnTo>
                  <a:pt x="2087" y="110"/>
                </a:lnTo>
                <a:lnTo>
                  <a:pt x="2091" y="113"/>
                </a:lnTo>
                <a:lnTo>
                  <a:pt x="2094" y="117"/>
                </a:lnTo>
                <a:lnTo>
                  <a:pt x="2098" y="120"/>
                </a:lnTo>
                <a:lnTo>
                  <a:pt x="2102" y="124"/>
                </a:lnTo>
                <a:lnTo>
                  <a:pt x="2106" y="128"/>
                </a:lnTo>
                <a:lnTo>
                  <a:pt x="2109" y="131"/>
                </a:lnTo>
                <a:lnTo>
                  <a:pt x="2113" y="135"/>
                </a:lnTo>
                <a:lnTo>
                  <a:pt x="2117" y="139"/>
                </a:lnTo>
                <a:lnTo>
                  <a:pt x="2121" y="142"/>
                </a:lnTo>
                <a:lnTo>
                  <a:pt x="2124" y="146"/>
                </a:lnTo>
                <a:lnTo>
                  <a:pt x="2128" y="150"/>
                </a:lnTo>
                <a:lnTo>
                  <a:pt x="2132" y="154"/>
                </a:lnTo>
                <a:lnTo>
                  <a:pt x="2136" y="158"/>
                </a:lnTo>
                <a:lnTo>
                  <a:pt x="2139" y="162"/>
                </a:lnTo>
                <a:lnTo>
                  <a:pt x="2143" y="166"/>
                </a:lnTo>
                <a:lnTo>
                  <a:pt x="2147" y="170"/>
                </a:lnTo>
                <a:lnTo>
                  <a:pt x="2150" y="174"/>
                </a:lnTo>
                <a:lnTo>
                  <a:pt x="2154" y="178"/>
                </a:lnTo>
                <a:lnTo>
                  <a:pt x="2158" y="182"/>
                </a:lnTo>
                <a:lnTo>
                  <a:pt x="2162" y="186"/>
                </a:lnTo>
                <a:lnTo>
                  <a:pt x="2165" y="191"/>
                </a:lnTo>
                <a:lnTo>
                  <a:pt x="2169" y="195"/>
                </a:lnTo>
                <a:lnTo>
                  <a:pt x="2173" y="199"/>
                </a:lnTo>
                <a:lnTo>
                  <a:pt x="2177" y="203"/>
                </a:lnTo>
                <a:lnTo>
                  <a:pt x="2180" y="208"/>
                </a:lnTo>
                <a:lnTo>
                  <a:pt x="2184" y="212"/>
                </a:lnTo>
                <a:lnTo>
                  <a:pt x="2187" y="217"/>
                </a:lnTo>
                <a:lnTo>
                  <a:pt x="2191" y="221"/>
                </a:lnTo>
                <a:lnTo>
                  <a:pt x="2195" y="225"/>
                </a:lnTo>
                <a:lnTo>
                  <a:pt x="2199" y="230"/>
                </a:lnTo>
                <a:lnTo>
                  <a:pt x="2202" y="234"/>
                </a:lnTo>
                <a:lnTo>
                  <a:pt x="2206" y="239"/>
                </a:lnTo>
                <a:lnTo>
                  <a:pt x="2210" y="243"/>
                </a:lnTo>
                <a:lnTo>
                  <a:pt x="2214" y="248"/>
                </a:lnTo>
                <a:lnTo>
                  <a:pt x="2217" y="253"/>
                </a:lnTo>
                <a:lnTo>
                  <a:pt x="2221" y="257"/>
                </a:lnTo>
                <a:lnTo>
                  <a:pt x="2225" y="262"/>
                </a:lnTo>
                <a:lnTo>
                  <a:pt x="2229" y="266"/>
                </a:lnTo>
                <a:lnTo>
                  <a:pt x="2232" y="271"/>
                </a:lnTo>
                <a:lnTo>
                  <a:pt x="2236" y="276"/>
                </a:lnTo>
                <a:lnTo>
                  <a:pt x="2240" y="281"/>
                </a:lnTo>
                <a:lnTo>
                  <a:pt x="2243" y="285"/>
                </a:lnTo>
                <a:lnTo>
                  <a:pt x="2247" y="290"/>
                </a:lnTo>
                <a:lnTo>
                  <a:pt x="2251" y="295"/>
                </a:lnTo>
                <a:lnTo>
                  <a:pt x="2255" y="299"/>
                </a:lnTo>
                <a:lnTo>
                  <a:pt x="2258" y="304"/>
                </a:lnTo>
                <a:lnTo>
                  <a:pt x="2262" y="309"/>
                </a:lnTo>
                <a:lnTo>
                  <a:pt x="2266" y="314"/>
                </a:lnTo>
                <a:lnTo>
                  <a:pt x="2270" y="319"/>
                </a:lnTo>
                <a:lnTo>
                  <a:pt x="2273" y="324"/>
                </a:lnTo>
                <a:lnTo>
                  <a:pt x="2277" y="328"/>
                </a:lnTo>
                <a:lnTo>
                  <a:pt x="2280" y="333"/>
                </a:lnTo>
                <a:lnTo>
                  <a:pt x="2284" y="338"/>
                </a:lnTo>
                <a:lnTo>
                  <a:pt x="2288" y="343"/>
                </a:lnTo>
                <a:lnTo>
                  <a:pt x="2292" y="348"/>
                </a:lnTo>
                <a:lnTo>
                  <a:pt x="2295" y="353"/>
                </a:lnTo>
                <a:lnTo>
                  <a:pt x="2299" y="358"/>
                </a:lnTo>
                <a:lnTo>
                  <a:pt x="2303" y="363"/>
                </a:lnTo>
                <a:lnTo>
                  <a:pt x="2307" y="368"/>
                </a:lnTo>
                <a:lnTo>
                  <a:pt x="2310" y="373"/>
                </a:lnTo>
                <a:lnTo>
                  <a:pt x="2314" y="377"/>
                </a:lnTo>
                <a:lnTo>
                  <a:pt x="2318" y="382"/>
                </a:lnTo>
                <a:lnTo>
                  <a:pt x="2322" y="387"/>
                </a:lnTo>
                <a:lnTo>
                  <a:pt x="2325" y="392"/>
                </a:lnTo>
                <a:lnTo>
                  <a:pt x="2329" y="397"/>
                </a:lnTo>
                <a:lnTo>
                  <a:pt x="2333" y="402"/>
                </a:lnTo>
                <a:lnTo>
                  <a:pt x="2336" y="407"/>
                </a:lnTo>
                <a:lnTo>
                  <a:pt x="2340" y="412"/>
                </a:lnTo>
                <a:lnTo>
                  <a:pt x="2344" y="417"/>
                </a:lnTo>
                <a:lnTo>
                  <a:pt x="2348" y="422"/>
                </a:lnTo>
                <a:lnTo>
                  <a:pt x="2351" y="427"/>
                </a:lnTo>
                <a:lnTo>
                  <a:pt x="2355" y="431"/>
                </a:lnTo>
                <a:lnTo>
                  <a:pt x="2359" y="436"/>
                </a:lnTo>
                <a:lnTo>
                  <a:pt x="2363" y="441"/>
                </a:lnTo>
                <a:lnTo>
                  <a:pt x="2366" y="446"/>
                </a:lnTo>
                <a:lnTo>
                  <a:pt x="2370" y="451"/>
                </a:lnTo>
                <a:lnTo>
                  <a:pt x="2373" y="456"/>
                </a:lnTo>
                <a:lnTo>
                  <a:pt x="2377" y="461"/>
                </a:lnTo>
                <a:lnTo>
                  <a:pt x="2381" y="466"/>
                </a:lnTo>
                <a:lnTo>
                  <a:pt x="2385" y="470"/>
                </a:lnTo>
                <a:lnTo>
                  <a:pt x="2388" y="475"/>
                </a:lnTo>
                <a:lnTo>
                  <a:pt x="2392" y="480"/>
                </a:lnTo>
                <a:lnTo>
                  <a:pt x="2396" y="485"/>
                </a:lnTo>
                <a:lnTo>
                  <a:pt x="2400" y="490"/>
                </a:lnTo>
                <a:lnTo>
                  <a:pt x="2403" y="494"/>
                </a:lnTo>
                <a:lnTo>
                  <a:pt x="2407" y="499"/>
                </a:lnTo>
                <a:lnTo>
                  <a:pt x="2411" y="504"/>
                </a:lnTo>
                <a:lnTo>
                  <a:pt x="2415" y="509"/>
                </a:lnTo>
                <a:lnTo>
                  <a:pt x="2418" y="513"/>
                </a:lnTo>
                <a:lnTo>
                  <a:pt x="2422" y="518"/>
                </a:lnTo>
                <a:lnTo>
                  <a:pt x="2426" y="523"/>
                </a:lnTo>
                <a:lnTo>
                  <a:pt x="2429" y="527"/>
                </a:lnTo>
                <a:lnTo>
                  <a:pt x="2433" y="532"/>
                </a:lnTo>
                <a:lnTo>
                  <a:pt x="2437" y="536"/>
                </a:lnTo>
                <a:lnTo>
                  <a:pt x="2441" y="541"/>
                </a:lnTo>
                <a:lnTo>
                  <a:pt x="2444" y="546"/>
                </a:lnTo>
                <a:lnTo>
                  <a:pt x="2448" y="550"/>
                </a:lnTo>
                <a:lnTo>
                  <a:pt x="2452" y="555"/>
                </a:lnTo>
                <a:lnTo>
                  <a:pt x="2456" y="559"/>
                </a:lnTo>
                <a:lnTo>
                  <a:pt x="2459" y="563"/>
                </a:lnTo>
                <a:lnTo>
                  <a:pt x="2463" y="568"/>
                </a:lnTo>
                <a:lnTo>
                  <a:pt x="2466" y="572"/>
                </a:lnTo>
                <a:lnTo>
                  <a:pt x="2470" y="577"/>
                </a:lnTo>
                <a:lnTo>
                  <a:pt x="2474" y="581"/>
                </a:lnTo>
                <a:lnTo>
                  <a:pt x="2478" y="586"/>
                </a:lnTo>
                <a:lnTo>
                  <a:pt x="2481" y="590"/>
                </a:lnTo>
                <a:lnTo>
                  <a:pt x="2485" y="594"/>
                </a:lnTo>
                <a:lnTo>
                  <a:pt x="2489" y="598"/>
                </a:lnTo>
                <a:lnTo>
                  <a:pt x="2493" y="602"/>
                </a:lnTo>
                <a:lnTo>
                  <a:pt x="2496" y="607"/>
                </a:lnTo>
                <a:lnTo>
                  <a:pt x="2500" y="611"/>
                </a:lnTo>
                <a:lnTo>
                  <a:pt x="2504" y="614"/>
                </a:lnTo>
                <a:lnTo>
                  <a:pt x="2508" y="619"/>
                </a:lnTo>
                <a:lnTo>
                  <a:pt x="2511" y="623"/>
                </a:lnTo>
                <a:lnTo>
                  <a:pt x="2515" y="626"/>
                </a:lnTo>
                <a:lnTo>
                  <a:pt x="2519" y="631"/>
                </a:lnTo>
                <a:lnTo>
                  <a:pt x="2522" y="634"/>
                </a:lnTo>
                <a:lnTo>
                  <a:pt x="2526" y="638"/>
                </a:lnTo>
                <a:lnTo>
                  <a:pt x="2530" y="642"/>
                </a:lnTo>
                <a:lnTo>
                  <a:pt x="2534" y="646"/>
                </a:lnTo>
                <a:lnTo>
                  <a:pt x="2537" y="650"/>
                </a:lnTo>
                <a:lnTo>
                  <a:pt x="2541" y="653"/>
                </a:lnTo>
                <a:lnTo>
                  <a:pt x="2545" y="657"/>
                </a:lnTo>
                <a:lnTo>
                  <a:pt x="2549" y="661"/>
                </a:lnTo>
                <a:lnTo>
                  <a:pt x="2552" y="664"/>
                </a:lnTo>
                <a:lnTo>
                  <a:pt x="2556" y="668"/>
                </a:lnTo>
                <a:lnTo>
                  <a:pt x="2559" y="671"/>
                </a:lnTo>
                <a:lnTo>
                  <a:pt x="2563" y="674"/>
                </a:lnTo>
                <a:lnTo>
                  <a:pt x="2567" y="678"/>
                </a:lnTo>
                <a:lnTo>
                  <a:pt x="2571" y="681"/>
                </a:lnTo>
                <a:lnTo>
                  <a:pt x="2574" y="685"/>
                </a:lnTo>
                <a:lnTo>
                  <a:pt x="2578" y="688"/>
                </a:lnTo>
                <a:lnTo>
                  <a:pt x="2582" y="691"/>
                </a:lnTo>
                <a:lnTo>
                  <a:pt x="2586" y="694"/>
                </a:lnTo>
                <a:lnTo>
                  <a:pt x="2589" y="697"/>
                </a:lnTo>
                <a:lnTo>
                  <a:pt x="2593" y="700"/>
                </a:lnTo>
                <a:lnTo>
                  <a:pt x="2597" y="703"/>
                </a:lnTo>
                <a:lnTo>
                  <a:pt x="2601" y="706"/>
                </a:lnTo>
                <a:lnTo>
                  <a:pt x="2604" y="709"/>
                </a:lnTo>
                <a:lnTo>
                  <a:pt x="2608" y="712"/>
                </a:lnTo>
                <a:lnTo>
                  <a:pt x="2612" y="715"/>
                </a:lnTo>
                <a:lnTo>
                  <a:pt x="2615" y="718"/>
                </a:lnTo>
                <a:lnTo>
                  <a:pt x="2619" y="721"/>
                </a:lnTo>
                <a:lnTo>
                  <a:pt x="2623" y="723"/>
                </a:lnTo>
                <a:lnTo>
                  <a:pt x="2627" y="726"/>
                </a:lnTo>
                <a:lnTo>
                  <a:pt x="2630" y="728"/>
                </a:lnTo>
                <a:lnTo>
                  <a:pt x="2634" y="731"/>
                </a:lnTo>
                <a:lnTo>
                  <a:pt x="2638" y="733"/>
                </a:lnTo>
                <a:lnTo>
                  <a:pt x="2642" y="736"/>
                </a:lnTo>
                <a:lnTo>
                  <a:pt x="2645" y="738"/>
                </a:lnTo>
                <a:lnTo>
                  <a:pt x="2649" y="740"/>
                </a:lnTo>
                <a:lnTo>
                  <a:pt x="2652" y="743"/>
                </a:lnTo>
                <a:lnTo>
                  <a:pt x="2656" y="745"/>
                </a:lnTo>
                <a:lnTo>
                  <a:pt x="2660" y="747"/>
                </a:lnTo>
                <a:lnTo>
                  <a:pt x="2664" y="749"/>
                </a:lnTo>
                <a:lnTo>
                  <a:pt x="2667" y="751"/>
                </a:lnTo>
                <a:lnTo>
                  <a:pt x="2671" y="753"/>
                </a:lnTo>
                <a:lnTo>
                  <a:pt x="2675" y="755"/>
                </a:lnTo>
                <a:lnTo>
                  <a:pt x="2679" y="757"/>
                </a:lnTo>
                <a:lnTo>
                  <a:pt x="2682" y="758"/>
                </a:lnTo>
                <a:lnTo>
                  <a:pt x="2686" y="760"/>
                </a:lnTo>
                <a:lnTo>
                  <a:pt x="2690" y="762"/>
                </a:lnTo>
                <a:lnTo>
                  <a:pt x="2694" y="764"/>
                </a:lnTo>
                <a:lnTo>
                  <a:pt x="2697" y="765"/>
                </a:lnTo>
                <a:lnTo>
                  <a:pt x="2701" y="767"/>
                </a:lnTo>
                <a:lnTo>
                  <a:pt x="2705" y="768"/>
                </a:lnTo>
                <a:lnTo>
                  <a:pt x="2708" y="769"/>
                </a:lnTo>
                <a:lnTo>
                  <a:pt x="2712" y="771"/>
                </a:lnTo>
                <a:lnTo>
                  <a:pt x="2716" y="772"/>
                </a:lnTo>
                <a:lnTo>
                  <a:pt x="2720" y="773"/>
                </a:lnTo>
                <a:lnTo>
                  <a:pt x="2723" y="774"/>
                </a:lnTo>
                <a:lnTo>
                  <a:pt x="2727" y="775"/>
                </a:lnTo>
                <a:lnTo>
                  <a:pt x="2731" y="776"/>
                </a:lnTo>
                <a:lnTo>
                  <a:pt x="2735" y="777"/>
                </a:lnTo>
                <a:lnTo>
                  <a:pt x="2738" y="778"/>
                </a:lnTo>
                <a:lnTo>
                  <a:pt x="2742" y="779"/>
                </a:lnTo>
                <a:lnTo>
                  <a:pt x="2745" y="780"/>
                </a:lnTo>
                <a:lnTo>
                  <a:pt x="2749" y="781"/>
                </a:lnTo>
                <a:lnTo>
                  <a:pt x="2753" y="781"/>
                </a:lnTo>
                <a:lnTo>
                  <a:pt x="2757" y="782"/>
                </a:lnTo>
                <a:lnTo>
                  <a:pt x="2760" y="782"/>
                </a:lnTo>
                <a:lnTo>
                  <a:pt x="2764" y="783"/>
                </a:lnTo>
                <a:lnTo>
                  <a:pt x="2768" y="783"/>
                </a:lnTo>
                <a:lnTo>
                  <a:pt x="2772" y="784"/>
                </a:lnTo>
                <a:lnTo>
                  <a:pt x="2775" y="784"/>
                </a:lnTo>
                <a:lnTo>
                  <a:pt x="2779" y="784"/>
                </a:lnTo>
                <a:lnTo>
                  <a:pt x="2783" y="784"/>
                </a:lnTo>
                <a:lnTo>
                  <a:pt x="2787" y="784"/>
                </a:lnTo>
                <a:lnTo>
                  <a:pt x="2790" y="784"/>
                </a:lnTo>
                <a:lnTo>
                  <a:pt x="2794" y="784"/>
                </a:lnTo>
                <a:lnTo>
                  <a:pt x="2798" y="784"/>
                </a:lnTo>
                <a:lnTo>
                  <a:pt x="2801" y="784"/>
                </a:lnTo>
                <a:lnTo>
                  <a:pt x="2805" y="784"/>
                </a:lnTo>
                <a:lnTo>
                  <a:pt x="2809" y="784"/>
                </a:lnTo>
                <a:lnTo>
                  <a:pt x="2813" y="783"/>
                </a:lnTo>
                <a:lnTo>
                  <a:pt x="2816" y="783"/>
                </a:lnTo>
                <a:lnTo>
                  <a:pt x="2820" y="782"/>
                </a:lnTo>
                <a:lnTo>
                  <a:pt x="2824" y="782"/>
                </a:lnTo>
                <a:lnTo>
                  <a:pt x="2828" y="781"/>
                </a:lnTo>
                <a:lnTo>
                  <a:pt x="2831" y="781"/>
                </a:lnTo>
                <a:lnTo>
                  <a:pt x="2835" y="780"/>
                </a:lnTo>
                <a:lnTo>
                  <a:pt x="2838" y="779"/>
                </a:lnTo>
                <a:lnTo>
                  <a:pt x="2842" y="778"/>
                </a:lnTo>
                <a:lnTo>
                  <a:pt x="2846" y="777"/>
                </a:lnTo>
                <a:lnTo>
                  <a:pt x="2850" y="776"/>
                </a:lnTo>
                <a:lnTo>
                  <a:pt x="2853" y="775"/>
                </a:lnTo>
                <a:lnTo>
                  <a:pt x="2857" y="774"/>
                </a:lnTo>
                <a:lnTo>
                  <a:pt x="2861" y="773"/>
                </a:lnTo>
                <a:lnTo>
                  <a:pt x="2865" y="772"/>
                </a:lnTo>
                <a:lnTo>
                  <a:pt x="2868" y="771"/>
                </a:lnTo>
                <a:lnTo>
                  <a:pt x="2872" y="769"/>
                </a:lnTo>
                <a:lnTo>
                  <a:pt x="2876" y="768"/>
                </a:lnTo>
                <a:lnTo>
                  <a:pt x="2880" y="767"/>
                </a:lnTo>
                <a:lnTo>
                  <a:pt x="2883" y="765"/>
                </a:lnTo>
                <a:lnTo>
                  <a:pt x="2887" y="764"/>
                </a:lnTo>
                <a:lnTo>
                  <a:pt x="2891" y="762"/>
                </a:lnTo>
                <a:lnTo>
                  <a:pt x="2894" y="760"/>
                </a:lnTo>
                <a:lnTo>
                  <a:pt x="2898" y="758"/>
                </a:lnTo>
                <a:lnTo>
                  <a:pt x="2902" y="757"/>
                </a:lnTo>
                <a:lnTo>
                  <a:pt x="2906" y="755"/>
                </a:lnTo>
                <a:lnTo>
                  <a:pt x="2909" y="753"/>
                </a:lnTo>
                <a:lnTo>
                  <a:pt x="2913" y="751"/>
                </a:lnTo>
                <a:lnTo>
                  <a:pt x="2917" y="749"/>
                </a:lnTo>
                <a:lnTo>
                  <a:pt x="2921" y="747"/>
                </a:lnTo>
                <a:lnTo>
                  <a:pt x="2924" y="745"/>
                </a:lnTo>
                <a:lnTo>
                  <a:pt x="2928" y="743"/>
                </a:lnTo>
                <a:lnTo>
                  <a:pt x="2931" y="740"/>
                </a:lnTo>
                <a:lnTo>
                  <a:pt x="2935" y="738"/>
                </a:lnTo>
                <a:lnTo>
                  <a:pt x="2939" y="736"/>
                </a:lnTo>
                <a:lnTo>
                  <a:pt x="2943" y="733"/>
                </a:lnTo>
                <a:lnTo>
                  <a:pt x="2946" y="731"/>
                </a:lnTo>
                <a:lnTo>
                  <a:pt x="2950" y="728"/>
                </a:lnTo>
                <a:lnTo>
                  <a:pt x="2954" y="726"/>
                </a:lnTo>
                <a:lnTo>
                  <a:pt x="2958" y="723"/>
                </a:lnTo>
                <a:lnTo>
                  <a:pt x="2961" y="721"/>
                </a:lnTo>
                <a:lnTo>
                  <a:pt x="2965" y="718"/>
                </a:lnTo>
                <a:lnTo>
                  <a:pt x="2969" y="715"/>
                </a:lnTo>
                <a:lnTo>
                  <a:pt x="2973" y="712"/>
                </a:lnTo>
                <a:lnTo>
                  <a:pt x="2976" y="709"/>
                </a:lnTo>
                <a:lnTo>
                  <a:pt x="2980" y="706"/>
                </a:lnTo>
                <a:lnTo>
                  <a:pt x="2984" y="703"/>
                </a:lnTo>
                <a:lnTo>
                  <a:pt x="2987" y="700"/>
                </a:lnTo>
                <a:lnTo>
                  <a:pt x="2991" y="697"/>
                </a:lnTo>
                <a:lnTo>
                  <a:pt x="2995" y="694"/>
                </a:lnTo>
                <a:lnTo>
                  <a:pt x="2999" y="691"/>
                </a:lnTo>
                <a:lnTo>
                  <a:pt x="3002" y="688"/>
                </a:lnTo>
                <a:lnTo>
                  <a:pt x="3006" y="685"/>
                </a:lnTo>
                <a:lnTo>
                  <a:pt x="3010" y="681"/>
                </a:lnTo>
                <a:lnTo>
                  <a:pt x="3014" y="678"/>
                </a:lnTo>
                <a:lnTo>
                  <a:pt x="3017" y="674"/>
                </a:lnTo>
                <a:lnTo>
                  <a:pt x="3021" y="671"/>
                </a:lnTo>
                <a:lnTo>
                  <a:pt x="3024" y="668"/>
                </a:lnTo>
                <a:lnTo>
                  <a:pt x="3028" y="664"/>
                </a:lnTo>
                <a:lnTo>
                  <a:pt x="3032" y="661"/>
                </a:lnTo>
                <a:lnTo>
                  <a:pt x="3036" y="657"/>
                </a:lnTo>
                <a:lnTo>
                  <a:pt x="3039" y="653"/>
                </a:lnTo>
                <a:lnTo>
                  <a:pt x="3043" y="650"/>
                </a:lnTo>
                <a:lnTo>
                  <a:pt x="3047" y="646"/>
                </a:lnTo>
                <a:lnTo>
                  <a:pt x="3051" y="642"/>
                </a:lnTo>
                <a:lnTo>
                  <a:pt x="3054" y="638"/>
                </a:lnTo>
                <a:lnTo>
                  <a:pt x="3058" y="634"/>
                </a:lnTo>
                <a:lnTo>
                  <a:pt x="3062" y="631"/>
                </a:lnTo>
                <a:lnTo>
                  <a:pt x="3066" y="626"/>
                </a:lnTo>
                <a:lnTo>
                  <a:pt x="3069" y="623"/>
                </a:lnTo>
                <a:lnTo>
                  <a:pt x="3073" y="619"/>
                </a:lnTo>
                <a:lnTo>
                  <a:pt x="3077" y="614"/>
                </a:lnTo>
                <a:lnTo>
                  <a:pt x="3080" y="611"/>
                </a:lnTo>
                <a:lnTo>
                  <a:pt x="3084" y="607"/>
                </a:lnTo>
                <a:lnTo>
                  <a:pt x="3088" y="602"/>
                </a:lnTo>
                <a:lnTo>
                  <a:pt x="3092" y="598"/>
                </a:lnTo>
                <a:lnTo>
                  <a:pt x="3095" y="594"/>
                </a:lnTo>
                <a:lnTo>
                  <a:pt x="3099" y="590"/>
                </a:lnTo>
                <a:lnTo>
                  <a:pt x="3103" y="586"/>
                </a:lnTo>
                <a:lnTo>
                  <a:pt x="3107" y="581"/>
                </a:lnTo>
                <a:lnTo>
                  <a:pt x="3110" y="577"/>
                </a:lnTo>
                <a:lnTo>
                  <a:pt x="3114" y="572"/>
                </a:lnTo>
                <a:lnTo>
                  <a:pt x="3117" y="568"/>
                </a:lnTo>
                <a:lnTo>
                  <a:pt x="3121" y="563"/>
                </a:lnTo>
                <a:lnTo>
                  <a:pt x="3125" y="559"/>
                </a:lnTo>
                <a:lnTo>
                  <a:pt x="3129" y="555"/>
                </a:lnTo>
                <a:lnTo>
                  <a:pt x="3132" y="550"/>
                </a:lnTo>
                <a:lnTo>
                  <a:pt x="3136" y="546"/>
                </a:lnTo>
                <a:lnTo>
                  <a:pt x="3140" y="541"/>
                </a:lnTo>
                <a:lnTo>
                  <a:pt x="3144" y="536"/>
                </a:lnTo>
                <a:lnTo>
                  <a:pt x="3147" y="532"/>
                </a:lnTo>
                <a:lnTo>
                  <a:pt x="3151" y="527"/>
                </a:lnTo>
                <a:lnTo>
                  <a:pt x="3155" y="523"/>
                </a:lnTo>
                <a:lnTo>
                  <a:pt x="3159" y="518"/>
                </a:lnTo>
                <a:lnTo>
                  <a:pt x="3162" y="513"/>
                </a:lnTo>
                <a:lnTo>
                  <a:pt x="3166" y="509"/>
                </a:lnTo>
                <a:lnTo>
                  <a:pt x="3170" y="504"/>
                </a:lnTo>
                <a:lnTo>
                  <a:pt x="3173" y="499"/>
                </a:lnTo>
                <a:lnTo>
                  <a:pt x="3177" y="494"/>
                </a:lnTo>
                <a:lnTo>
                  <a:pt x="3181" y="490"/>
                </a:lnTo>
                <a:lnTo>
                  <a:pt x="3185" y="485"/>
                </a:lnTo>
                <a:lnTo>
                  <a:pt x="3188" y="480"/>
                </a:lnTo>
                <a:lnTo>
                  <a:pt x="3192" y="475"/>
                </a:lnTo>
                <a:lnTo>
                  <a:pt x="3196" y="470"/>
                </a:lnTo>
                <a:lnTo>
                  <a:pt x="3200" y="466"/>
                </a:lnTo>
                <a:lnTo>
                  <a:pt x="3203" y="461"/>
                </a:lnTo>
                <a:lnTo>
                  <a:pt x="3207" y="456"/>
                </a:lnTo>
                <a:lnTo>
                  <a:pt x="3210" y="451"/>
                </a:lnTo>
                <a:lnTo>
                  <a:pt x="3214" y="446"/>
                </a:lnTo>
                <a:lnTo>
                  <a:pt x="3218" y="441"/>
                </a:lnTo>
                <a:lnTo>
                  <a:pt x="3222" y="436"/>
                </a:lnTo>
                <a:lnTo>
                  <a:pt x="3225" y="431"/>
                </a:lnTo>
                <a:lnTo>
                  <a:pt x="3229" y="427"/>
                </a:lnTo>
                <a:lnTo>
                  <a:pt x="3233" y="422"/>
                </a:lnTo>
                <a:lnTo>
                  <a:pt x="3237" y="417"/>
                </a:lnTo>
                <a:lnTo>
                  <a:pt x="3240" y="412"/>
                </a:lnTo>
                <a:lnTo>
                  <a:pt x="3244" y="407"/>
                </a:lnTo>
                <a:lnTo>
                  <a:pt x="3248" y="402"/>
                </a:lnTo>
                <a:lnTo>
                  <a:pt x="3252" y="397"/>
                </a:lnTo>
                <a:lnTo>
                  <a:pt x="3255" y="392"/>
                </a:lnTo>
                <a:lnTo>
                  <a:pt x="3259" y="387"/>
                </a:lnTo>
                <a:lnTo>
                  <a:pt x="3263" y="382"/>
                </a:lnTo>
                <a:lnTo>
                  <a:pt x="3266" y="377"/>
                </a:lnTo>
                <a:lnTo>
                  <a:pt x="3270" y="373"/>
                </a:lnTo>
                <a:lnTo>
                  <a:pt x="3274" y="368"/>
                </a:lnTo>
                <a:lnTo>
                  <a:pt x="3278" y="363"/>
                </a:lnTo>
                <a:lnTo>
                  <a:pt x="3281" y="358"/>
                </a:lnTo>
                <a:lnTo>
                  <a:pt x="3285" y="353"/>
                </a:lnTo>
                <a:lnTo>
                  <a:pt x="3289" y="348"/>
                </a:lnTo>
                <a:lnTo>
                  <a:pt x="3293" y="343"/>
                </a:lnTo>
                <a:lnTo>
                  <a:pt x="3296" y="338"/>
                </a:lnTo>
                <a:lnTo>
                  <a:pt x="3300" y="333"/>
                </a:lnTo>
                <a:lnTo>
                  <a:pt x="3303" y="328"/>
                </a:lnTo>
                <a:lnTo>
                  <a:pt x="3307" y="324"/>
                </a:lnTo>
                <a:lnTo>
                  <a:pt x="3311" y="319"/>
                </a:lnTo>
                <a:lnTo>
                  <a:pt x="3315" y="314"/>
                </a:lnTo>
                <a:lnTo>
                  <a:pt x="3318" y="309"/>
                </a:lnTo>
                <a:lnTo>
                  <a:pt x="3322" y="304"/>
                </a:lnTo>
                <a:lnTo>
                  <a:pt x="3326" y="299"/>
                </a:lnTo>
                <a:lnTo>
                  <a:pt x="3330" y="295"/>
                </a:lnTo>
                <a:lnTo>
                  <a:pt x="3333" y="290"/>
                </a:lnTo>
                <a:lnTo>
                  <a:pt x="3337" y="285"/>
                </a:lnTo>
                <a:lnTo>
                  <a:pt x="3341" y="281"/>
                </a:lnTo>
                <a:lnTo>
                  <a:pt x="3345" y="276"/>
                </a:lnTo>
                <a:lnTo>
                  <a:pt x="3348" y="271"/>
                </a:lnTo>
                <a:lnTo>
                  <a:pt x="3352" y="266"/>
                </a:lnTo>
                <a:lnTo>
                  <a:pt x="3356" y="262"/>
                </a:lnTo>
                <a:lnTo>
                  <a:pt x="3359" y="257"/>
                </a:lnTo>
                <a:lnTo>
                  <a:pt x="3363" y="253"/>
                </a:lnTo>
                <a:lnTo>
                  <a:pt x="3367" y="248"/>
                </a:lnTo>
                <a:lnTo>
                  <a:pt x="3371" y="243"/>
                </a:lnTo>
                <a:lnTo>
                  <a:pt x="3374" y="239"/>
                </a:lnTo>
                <a:lnTo>
                  <a:pt x="3378" y="234"/>
                </a:lnTo>
                <a:lnTo>
                  <a:pt x="3382" y="230"/>
                </a:lnTo>
                <a:lnTo>
                  <a:pt x="3386" y="225"/>
                </a:lnTo>
                <a:lnTo>
                  <a:pt x="3389" y="221"/>
                </a:lnTo>
                <a:lnTo>
                  <a:pt x="3393" y="217"/>
                </a:lnTo>
                <a:lnTo>
                  <a:pt x="3396" y="212"/>
                </a:lnTo>
                <a:lnTo>
                  <a:pt x="3400" y="208"/>
                </a:lnTo>
                <a:lnTo>
                  <a:pt x="3404" y="203"/>
                </a:lnTo>
                <a:lnTo>
                  <a:pt x="3408" y="199"/>
                </a:lnTo>
                <a:lnTo>
                  <a:pt x="3411" y="195"/>
                </a:lnTo>
                <a:lnTo>
                  <a:pt x="3415" y="191"/>
                </a:lnTo>
                <a:lnTo>
                  <a:pt x="3419" y="186"/>
                </a:lnTo>
                <a:lnTo>
                  <a:pt x="3423" y="182"/>
                </a:lnTo>
                <a:lnTo>
                  <a:pt x="3426" y="178"/>
                </a:lnTo>
                <a:lnTo>
                  <a:pt x="3430" y="174"/>
                </a:lnTo>
                <a:lnTo>
                  <a:pt x="3434" y="170"/>
                </a:lnTo>
                <a:lnTo>
                  <a:pt x="3438" y="166"/>
                </a:lnTo>
                <a:lnTo>
                  <a:pt x="3441" y="162"/>
                </a:lnTo>
                <a:lnTo>
                  <a:pt x="3445" y="158"/>
                </a:lnTo>
                <a:lnTo>
                  <a:pt x="3449" y="154"/>
                </a:lnTo>
                <a:lnTo>
                  <a:pt x="3452" y="150"/>
                </a:lnTo>
                <a:lnTo>
                  <a:pt x="3456" y="146"/>
                </a:lnTo>
                <a:lnTo>
                  <a:pt x="3460" y="142"/>
                </a:lnTo>
                <a:lnTo>
                  <a:pt x="3464" y="139"/>
                </a:lnTo>
                <a:lnTo>
                  <a:pt x="3467" y="135"/>
                </a:lnTo>
                <a:lnTo>
                  <a:pt x="3471" y="131"/>
                </a:lnTo>
                <a:lnTo>
                  <a:pt x="3475" y="128"/>
                </a:lnTo>
                <a:lnTo>
                  <a:pt x="3479" y="124"/>
                </a:lnTo>
                <a:lnTo>
                  <a:pt x="3482" y="120"/>
                </a:lnTo>
                <a:lnTo>
                  <a:pt x="3486" y="117"/>
                </a:lnTo>
                <a:lnTo>
                  <a:pt x="3489" y="113"/>
                </a:lnTo>
                <a:lnTo>
                  <a:pt x="3493" y="110"/>
                </a:lnTo>
                <a:lnTo>
                  <a:pt x="3497" y="106"/>
                </a:lnTo>
                <a:lnTo>
                  <a:pt x="3501" y="103"/>
                </a:lnTo>
                <a:lnTo>
                  <a:pt x="3504" y="100"/>
                </a:lnTo>
                <a:lnTo>
                  <a:pt x="3508" y="97"/>
                </a:lnTo>
                <a:lnTo>
                  <a:pt x="3512" y="93"/>
                </a:lnTo>
                <a:lnTo>
                  <a:pt x="3516" y="90"/>
                </a:lnTo>
                <a:lnTo>
                  <a:pt x="3519" y="87"/>
                </a:lnTo>
                <a:lnTo>
                  <a:pt x="3523" y="84"/>
                </a:lnTo>
                <a:lnTo>
                  <a:pt x="3527" y="81"/>
                </a:lnTo>
                <a:lnTo>
                  <a:pt x="3531" y="78"/>
                </a:lnTo>
                <a:lnTo>
                  <a:pt x="3534" y="75"/>
                </a:lnTo>
                <a:lnTo>
                  <a:pt x="3538" y="72"/>
                </a:lnTo>
                <a:lnTo>
                  <a:pt x="3542" y="70"/>
                </a:lnTo>
                <a:lnTo>
                  <a:pt x="3545" y="67"/>
                </a:lnTo>
                <a:lnTo>
                  <a:pt x="3549" y="64"/>
                </a:lnTo>
                <a:lnTo>
                  <a:pt x="3553" y="61"/>
                </a:lnTo>
                <a:lnTo>
                  <a:pt x="3557" y="59"/>
                </a:lnTo>
                <a:lnTo>
                  <a:pt x="3560" y="56"/>
                </a:lnTo>
                <a:lnTo>
                  <a:pt x="3564" y="53"/>
                </a:lnTo>
                <a:lnTo>
                  <a:pt x="3568" y="51"/>
                </a:lnTo>
                <a:lnTo>
                  <a:pt x="3572" y="49"/>
                </a:lnTo>
                <a:lnTo>
                  <a:pt x="3575" y="46"/>
                </a:lnTo>
                <a:lnTo>
                  <a:pt x="3579" y="44"/>
                </a:lnTo>
                <a:lnTo>
                  <a:pt x="3582" y="42"/>
                </a:lnTo>
                <a:lnTo>
                  <a:pt x="3586" y="40"/>
                </a:lnTo>
                <a:lnTo>
                  <a:pt x="3590" y="38"/>
                </a:lnTo>
                <a:lnTo>
                  <a:pt x="3594" y="35"/>
                </a:lnTo>
                <a:lnTo>
                  <a:pt x="3597" y="34"/>
                </a:lnTo>
                <a:lnTo>
                  <a:pt x="3601" y="32"/>
                </a:lnTo>
                <a:lnTo>
                  <a:pt x="3605" y="29"/>
                </a:lnTo>
                <a:lnTo>
                  <a:pt x="3609" y="28"/>
                </a:lnTo>
                <a:lnTo>
                  <a:pt x="3612" y="26"/>
                </a:lnTo>
                <a:lnTo>
                  <a:pt x="3616" y="24"/>
                </a:lnTo>
                <a:lnTo>
                  <a:pt x="3620" y="23"/>
                </a:lnTo>
                <a:lnTo>
                  <a:pt x="3624" y="21"/>
                </a:lnTo>
                <a:lnTo>
                  <a:pt x="3627" y="19"/>
                </a:lnTo>
                <a:lnTo>
                  <a:pt x="3631" y="18"/>
                </a:lnTo>
                <a:lnTo>
                  <a:pt x="3635" y="16"/>
                </a:lnTo>
                <a:lnTo>
                  <a:pt x="3638" y="15"/>
                </a:lnTo>
                <a:lnTo>
                  <a:pt x="3642" y="14"/>
                </a:lnTo>
                <a:lnTo>
                  <a:pt x="3646" y="13"/>
                </a:lnTo>
                <a:lnTo>
                  <a:pt x="3650" y="11"/>
                </a:lnTo>
                <a:lnTo>
                  <a:pt x="3653" y="10"/>
                </a:lnTo>
                <a:lnTo>
                  <a:pt x="3657" y="9"/>
                </a:lnTo>
                <a:lnTo>
                  <a:pt x="3661" y="8"/>
                </a:lnTo>
                <a:lnTo>
                  <a:pt x="3665" y="7"/>
                </a:lnTo>
                <a:lnTo>
                  <a:pt x="3668" y="6"/>
                </a:lnTo>
                <a:lnTo>
                  <a:pt x="3672" y="5"/>
                </a:lnTo>
                <a:lnTo>
                  <a:pt x="3675" y="5"/>
                </a:lnTo>
                <a:lnTo>
                  <a:pt x="3679" y="4"/>
                </a:lnTo>
                <a:lnTo>
                  <a:pt x="3683" y="3"/>
                </a:lnTo>
                <a:lnTo>
                  <a:pt x="3687" y="3"/>
                </a:lnTo>
                <a:lnTo>
                  <a:pt x="3690" y="2"/>
                </a:lnTo>
                <a:lnTo>
                  <a:pt x="3694" y="2"/>
                </a:lnTo>
                <a:lnTo>
                  <a:pt x="3698" y="1"/>
                </a:lnTo>
                <a:lnTo>
                  <a:pt x="3702" y="1"/>
                </a:lnTo>
                <a:lnTo>
                  <a:pt x="3705" y="1"/>
                </a:lnTo>
                <a:lnTo>
                  <a:pt x="3709" y="1"/>
                </a:lnTo>
                <a:lnTo>
                  <a:pt x="3713" y="0"/>
                </a:lnTo>
                <a:lnTo>
                  <a:pt x="3717" y="0"/>
                </a:lnTo>
              </a:path>
            </a:pathLst>
          </a:custGeom>
          <a:noFill/>
          <a:ln w="57150" cap="flat">
            <a:solidFill>
              <a:srgbClr val="0072BD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5" name="Freeform 53"/>
          <p:cNvSpPr>
            <a:spLocks/>
          </p:cNvSpPr>
          <p:nvPr/>
        </p:nvSpPr>
        <p:spPr bwMode="auto">
          <a:xfrm>
            <a:off x="3141235" y="5475550"/>
            <a:ext cx="4345958" cy="91198"/>
          </a:xfrm>
          <a:custGeom>
            <a:avLst/>
            <a:gdLst>
              <a:gd name="T0" fmla="*/ 56 w 3717"/>
              <a:gd name="T1" fmla="*/ 51 h 78"/>
              <a:gd name="T2" fmla="*/ 116 w 3717"/>
              <a:gd name="T3" fmla="*/ 68 h 78"/>
              <a:gd name="T4" fmla="*/ 175 w 3717"/>
              <a:gd name="T5" fmla="*/ 3 h 78"/>
              <a:gd name="T6" fmla="*/ 234 w 3717"/>
              <a:gd name="T7" fmla="*/ 42 h 78"/>
              <a:gd name="T8" fmla="*/ 294 w 3717"/>
              <a:gd name="T9" fmla="*/ 74 h 78"/>
              <a:gd name="T10" fmla="*/ 354 w 3717"/>
              <a:gd name="T11" fmla="*/ 8 h 78"/>
              <a:gd name="T12" fmla="*/ 413 w 3717"/>
              <a:gd name="T13" fmla="*/ 32 h 78"/>
              <a:gd name="T14" fmla="*/ 473 w 3717"/>
              <a:gd name="T15" fmla="*/ 77 h 78"/>
              <a:gd name="T16" fmla="*/ 532 w 3717"/>
              <a:gd name="T17" fmla="*/ 14 h 78"/>
              <a:gd name="T18" fmla="*/ 592 w 3717"/>
              <a:gd name="T19" fmla="*/ 23 h 78"/>
              <a:gd name="T20" fmla="*/ 651 w 3717"/>
              <a:gd name="T21" fmla="*/ 78 h 78"/>
              <a:gd name="T22" fmla="*/ 711 w 3717"/>
              <a:gd name="T23" fmla="*/ 23 h 78"/>
              <a:gd name="T24" fmla="*/ 770 w 3717"/>
              <a:gd name="T25" fmla="*/ 14 h 78"/>
              <a:gd name="T26" fmla="*/ 830 w 3717"/>
              <a:gd name="T27" fmla="*/ 77 h 78"/>
              <a:gd name="T28" fmla="*/ 889 w 3717"/>
              <a:gd name="T29" fmla="*/ 32 h 78"/>
              <a:gd name="T30" fmla="*/ 949 w 3717"/>
              <a:gd name="T31" fmla="*/ 8 h 78"/>
              <a:gd name="T32" fmla="*/ 1008 w 3717"/>
              <a:gd name="T33" fmla="*/ 74 h 78"/>
              <a:gd name="T34" fmla="*/ 1068 w 3717"/>
              <a:gd name="T35" fmla="*/ 42 h 78"/>
              <a:gd name="T36" fmla="*/ 1127 w 3717"/>
              <a:gd name="T37" fmla="*/ 3 h 78"/>
              <a:gd name="T38" fmla="*/ 1187 w 3717"/>
              <a:gd name="T39" fmla="*/ 68 h 78"/>
              <a:gd name="T40" fmla="*/ 1247 w 3717"/>
              <a:gd name="T41" fmla="*/ 51 h 78"/>
              <a:gd name="T42" fmla="*/ 1306 w 3717"/>
              <a:gd name="T43" fmla="*/ 0 h 78"/>
              <a:gd name="T44" fmla="*/ 1365 w 3717"/>
              <a:gd name="T45" fmla="*/ 60 h 78"/>
              <a:gd name="T46" fmla="*/ 1425 w 3717"/>
              <a:gd name="T47" fmla="*/ 60 h 78"/>
              <a:gd name="T48" fmla="*/ 1485 w 3717"/>
              <a:gd name="T49" fmla="*/ 0 h 78"/>
              <a:gd name="T50" fmla="*/ 1544 w 3717"/>
              <a:gd name="T51" fmla="*/ 51 h 78"/>
              <a:gd name="T52" fmla="*/ 1604 w 3717"/>
              <a:gd name="T53" fmla="*/ 68 h 78"/>
              <a:gd name="T54" fmla="*/ 1663 w 3717"/>
              <a:gd name="T55" fmla="*/ 3 h 78"/>
              <a:gd name="T56" fmla="*/ 1722 w 3717"/>
              <a:gd name="T57" fmla="*/ 42 h 78"/>
              <a:gd name="T58" fmla="*/ 1782 w 3717"/>
              <a:gd name="T59" fmla="*/ 74 h 78"/>
              <a:gd name="T60" fmla="*/ 1842 w 3717"/>
              <a:gd name="T61" fmla="*/ 8 h 78"/>
              <a:gd name="T62" fmla="*/ 1901 w 3717"/>
              <a:gd name="T63" fmla="*/ 32 h 78"/>
              <a:gd name="T64" fmla="*/ 1961 w 3717"/>
              <a:gd name="T65" fmla="*/ 77 h 78"/>
              <a:gd name="T66" fmla="*/ 2020 w 3717"/>
              <a:gd name="T67" fmla="*/ 14 h 78"/>
              <a:gd name="T68" fmla="*/ 2080 w 3717"/>
              <a:gd name="T69" fmla="*/ 23 h 78"/>
              <a:gd name="T70" fmla="*/ 2139 w 3717"/>
              <a:gd name="T71" fmla="*/ 78 h 78"/>
              <a:gd name="T72" fmla="*/ 2199 w 3717"/>
              <a:gd name="T73" fmla="*/ 23 h 78"/>
              <a:gd name="T74" fmla="*/ 2258 w 3717"/>
              <a:gd name="T75" fmla="*/ 14 h 78"/>
              <a:gd name="T76" fmla="*/ 2318 w 3717"/>
              <a:gd name="T77" fmla="*/ 77 h 78"/>
              <a:gd name="T78" fmla="*/ 2377 w 3717"/>
              <a:gd name="T79" fmla="*/ 32 h 78"/>
              <a:gd name="T80" fmla="*/ 2437 w 3717"/>
              <a:gd name="T81" fmla="*/ 8 h 78"/>
              <a:gd name="T82" fmla="*/ 2496 w 3717"/>
              <a:gd name="T83" fmla="*/ 74 h 78"/>
              <a:gd name="T84" fmla="*/ 2556 w 3717"/>
              <a:gd name="T85" fmla="*/ 42 h 78"/>
              <a:gd name="T86" fmla="*/ 2615 w 3717"/>
              <a:gd name="T87" fmla="*/ 3 h 78"/>
              <a:gd name="T88" fmla="*/ 2675 w 3717"/>
              <a:gd name="T89" fmla="*/ 68 h 78"/>
              <a:gd name="T90" fmla="*/ 2735 w 3717"/>
              <a:gd name="T91" fmla="*/ 51 h 78"/>
              <a:gd name="T92" fmla="*/ 2794 w 3717"/>
              <a:gd name="T93" fmla="*/ 0 h 78"/>
              <a:gd name="T94" fmla="*/ 2853 w 3717"/>
              <a:gd name="T95" fmla="*/ 60 h 78"/>
              <a:gd name="T96" fmla="*/ 2913 w 3717"/>
              <a:gd name="T97" fmla="*/ 60 h 78"/>
              <a:gd name="T98" fmla="*/ 2973 w 3717"/>
              <a:gd name="T99" fmla="*/ 0 h 78"/>
              <a:gd name="T100" fmla="*/ 3032 w 3717"/>
              <a:gd name="T101" fmla="*/ 51 h 78"/>
              <a:gd name="T102" fmla="*/ 3092 w 3717"/>
              <a:gd name="T103" fmla="*/ 68 h 78"/>
              <a:gd name="T104" fmla="*/ 3151 w 3717"/>
              <a:gd name="T105" fmla="*/ 3 h 78"/>
              <a:gd name="T106" fmla="*/ 3210 w 3717"/>
              <a:gd name="T107" fmla="*/ 42 h 78"/>
              <a:gd name="T108" fmla="*/ 3270 w 3717"/>
              <a:gd name="T109" fmla="*/ 74 h 78"/>
              <a:gd name="T110" fmla="*/ 3330 w 3717"/>
              <a:gd name="T111" fmla="*/ 8 h 78"/>
              <a:gd name="T112" fmla="*/ 3389 w 3717"/>
              <a:gd name="T113" fmla="*/ 32 h 78"/>
              <a:gd name="T114" fmla="*/ 3449 w 3717"/>
              <a:gd name="T115" fmla="*/ 77 h 78"/>
              <a:gd name="T116" fmla="*/ 3508 w 3717"/>
              <a:gd name="T117" fmla="*/ 14 h 78"/>
              <a:gd name="T118" fmla="*/ 3568 w 3717"/>
              <a:gd name="T119" fmla="*/ 23 h 78"/>
              <a:gd name="T120" fmla="*/ 3627 w 3717"/>
              <a:gd name="T121" fmla="*/ 78 h 78"/>
              <a:gd name="T122" fmla="*/ 3687 w 3717"/>
              <a:gd name="T123" fmla="*/ 23 h 7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78">
                <a:moveTo>
                  <a:pt x="0" y="0"/>
                </a:moveTo>
                <a:lnTo>
                  <a:pt x="4" y="0"/>
                </a:lnTo>
                <a:lnTo>
                  <a:pt x="8" y="1"/>
                </a:lnTo>
                <a:lnTo>
                  <a:pt x="11" y="3"/>
                </a:lnTo>
                <a:lnTo>
                  <a:pt x="15" y="5"/>
                </a:lnTo>
                <a:lnTo>
                  <a:pt x="19" y="8"/>
                </a:lnTo>
                <a:lnTo>
                  <a:pt x="23" y="11"/>
                </a:lnTo>
                <a:lnTo>
                  <a:pt x="26" y="14"/>
                </a:lnTo>
                <a:lnTo>
                  <a:pt x="30" y="18"/>
                </a:lnTo>
                <a:lnTo>
                  <a:pt x="34" y="23"/>
                </a:lnTo>
                <a:lnTo>
                  <a:pt x="38" y="27"/>
                </a:lnTo>
                <a:lnTo>
                  <a:pt x="41" y="32"/>
                </a:lnTo>
                <a:lnTo>
                  <a:pt x="45" y="37"/>
                </a:lnTo>
                <a:lnTo>
                  <a:pt x="48" y="42"/>
                </a:lnTo>
                <a:lnTo>
                  <a:pt x="52" y="47"/>
                </a:lnTo>
                <a:lnTo>
                  <a:pt x="56" y="51"/>
                </a:lnTo>
                <a:lnTo>
                  <a:pt x="60" y="56"/>
                </a:lnTo>
                <a:lnTo>
                  <a:pt x="63" y="60"/>
                </a:lnTo>
                <a:lnTo>
                  <a:pt x="67" y="64"/>
                </a:lnTo>
                <a:lnTo>
                  <a:pt x="71" y="68"/>
                </a:lnTo>
                <a:lnTo>
                  <a:pt x="75" y="71"/>
                </a:lnTo>
                <a:lnTo>
                  <a:pt x="78" y="74"/>
                </a:lnTo>
                <a:lnTo>
                  <a:pt x="82" y="76"/>
                </a:lnTo>
                <a:lnTo>
                  <a:pt x="86" y="77"/>
                </a:lnTo>
                <a:lnTo>
                  <a:pt x="90" y="78"/>
                </a:lnTo>
                <a:lnTo>
                  <a:pt x="93" y="78"/>
                </a:lnTo>
                <a:lnTo>
                  <a:pt x="97" y="78"/>
                </a:lnTo>
                <a:lnTo>
                  <a:pt x="101" y="77"/>
                </a:lnTo>
                <a:lnTo>
                  <a:pt x="104" y="76"/>
                </a:lnTo>
                <a:lnTo>
                  <a:pt x="108" y="74"/>
                </a:lnTo>
                <a:lnTo>
                  <a:pt x="112" y="71"/>
                </a:lnTo>
                <a:lnTo>
                  <a:pt x="116" y="68"/>
                </a:lnTo>
                <a:lnTo>
                  <a:pt x="119" y="64"/>
                </a:lnTo>
                <a:lnTo>
                  <a:pt x="123" y="60"/>
                </a:lnTo>
                <a:lnTo>
                  <a:pt x="127" y="56"/>
                </a:lnTo>
                <a:lnTo>
                  <a:pt x="131" y="51"/>
                </a:lnTo>
                <a:lnTo>
                  <a:pt x="134" y="47"/>
                </a:lnTo>
                <a:lnTo>
                  <a:pt x="138" y="42"/>
                </a:lnTo>
                <a:lnTo>
                  <a:pt x="141" y="37"/>
                </a:lnTo>
                <a:lnTo>
                  <a:pt x="145" y="32"/>
                </a:lnTo>
                <a:lnTo>
                  <a:pt x="149" y="27"/>
                </a:lnTo>
                <a:lnTo>
                  <a:pt x="153" y="23"/>
                </a:lnTo>
                <a:lnTo>
                  <a:pt x="156" y="18"/>
                </a:lnTo>
                <a:lnTo>
                  <a:pt x="160" y="14"/>
                </a:lnTo>
                <a:lnTo>
                  <a:pt x="164" y="11"/>
                </a:lnTo>
                <a:lnTo>
                  <a:pt x="168" y="8"/>
                </a:lnTo>
                <a:lnTo>
                  <a:pt x="171" y="5"/>
                </a:lnTo>
                <a:lnTo>
                  <a:pt x="175" y="3"/>
                </a:lnTo>
                <a:lnTo>
                  <a:pt x="179" y="1"/>
                </a:lnTo>
                <a:lnTo>
                  <a:pt x="183" y="0"/>
                </a:lnTo>
                <a:lnTo>
                  <a:pt x="186" y="0"/>
                </a:lnTo>
                <a:lnTo>
                  <a:pt x="190" y="0"/>
                </a:lnTo>
                <a:lnTo>
                  <a:pt x="194" y="1"/>
                </a:lnTo>
                <a:lnTo>
                  <a:pt x="197" y="3"/>
                </a:lnTo>
                <a:lnTo>
                  <a:pt x="201" y="5"/>
                </a:lnTo>
                <a:lnTo>
                  <a:pt x="205" y="8"/>
                </a:lnTo>
                <a:lnTo>
                  <a:pt x="209" y="11"/>
                </a:lnTo>
                <a:lnTo>
                  <a:pt x="212" y="14"/>
                </a:lnTo>
                <a:lnTo>
                  <a:pt x="216" y="18"/>
                </a:lnTo>
                <a:lnTo>
                  <a:pt x="220" y="23"/>
                </a:lnTo>
                <a:lnTo>
                  <a:pt x="224" y="27"/>
                </a:lnTo>
                <a:lnTo>
                  <a:pt x="227" y="32"/>
                </a:lnTo>
                <a:lnTo>
                  <a:pt x="231" y="37"/>
                </a:lnTo>
                <a:lnTo>
                  <a:pt x="234" y="42"/>
                </a:lnTo>
                <a:lnTo>
                  <a:pt x="238" y="47"/>
                </a:lnTo>
                <a:lnTo>
                  <a:pt x="242" y="51"/>
                </a:lnTo>
                <a:lnTo>
                  <a:pt x="246" y="56"/>
                </a:lnTo>
                <a:lnTo>
                  <a:pt x="249" y="60"/>
                </a:lnTo>
                <a:lnTo>
                  <a:pt x="253" y="64"/>
                </a:lnTo>
                <a:lnTo>
                  <a:pt x="257" y="68"/>
                </a:lnTo>
                <a:lnTo>
                  <a:pt x="261" y="71"/>
                </a:lnTo>
                <a:lnTo>
                  <a:pt x="264" y="74"/>
                </a:lnTo>
                <a:lnTo>
                  <a:pt x="268" y="76"/>
                </a:lnTo>
                <a:lnTo>
                  <a:pt x="272" y="77"/>
                </a:lnTo>
                <a:lnTo>
                  <a:pt x="276" y="78"/>
                </a:lnTo>
                <a:lnTo>
                  <a:pt x="279" y="78"/>
                </a:lnTo>
                <a:lnTo>
                  <a:pt x="283" y="78"/>
                </a:lnTo>
                <a:lnTo>
                  <a:pt x="287" y="77"/>
                </a:lnTo>
                <a:lnTo>
                  <a:pt x="290" y="76"/>
                </a:lnTo>
                <a:lnTo>
                  <a:pt x="294" y="74"/>
                </a:lnTo>
                <a:lnTo>
                  <a:pt x="298" y="71"/>
                </a:lnTo>
                <a:lnTo>
                  <a:pt x="302" y="68"/>
                </a:lnTo>
                <a:lnTo>
                  <a:pt x="305" y="64"/>
                </a:lnTo>
                <a:lnTo>
                  <a:pt x="309" y="60"/>
                </a:lnTo>
                <a:lnTo>
                  <a:pt x="313" y="56"/>
                </a:lnTo>
                <a:lnTo>
                  <a:pt x="317" y="51"/>
                </a:lnTo>
                <a:lnTo>
                  <a:pt x="320" y="47"/>
                </a:lnTo>
                <a:lnTo>
                  <a:pt x="324" y="42"/>
                </a:lnTo>
                <a:lnTo>
                  <a:pt x="327" y="37"/>
                </a:lnTo>
                <a:lnTo>
                  <a:pt x="331" y="32"/>
                </a:lnTo>
                <a:lnTo>
                  <a:pt x="335" y="27"/>
                </a:lnTo>
                <a:lnTo>
                  <a:pt x="339" y="23"/>
                </a:lnTo>
                <a:lnTo>
                  <a:pt x="342" y="18"/>
                </a:lnTo>
                <a:lnTo>
                  <a:pt x="346" y="14"/>
                </a:lnTo>
                <a:lnTo>
                  <a:pt x="350" y="11"/>
                </a:lnTo>
                <a:lnTo>
                  <a:pt x="354" y="8"/>
                </a:lnTo>
                <a:lnTo>
                  <a:pt x="357" y="5"/>
                </a:lnTo>
                <a:lnTo>
                  <a:pt x="361" y="3"/>
                </a:lnTo>
                <a:lnTo>
                  <a:pt x="365" y="1"/>
                </a:lnTo>
                <a:lnTo>
                  <a:pt x="369" y="0"/>
                </a:lnTo>
                <a:lnTo>
                  <a:pt x="372" y="0"/>
                </a:lnTo>
                <a:lnTo>
                  <a:pt x="376" y="0"/>
                </a:lnTo>
                <a:lnTo>
                  <a:pt x="380" y="1"/>
                </a:lnTo>
                <a:lnTo>
                  <a:pt x="383" y="3"/>
                </a:lnTo>
                <a:lnTo>
                  <a:pt x="387" y="5"/>
                </a:lnTo>
                <a:lnTo>
                  <a:pt x="391" y="8"/>
                </a:lnTo>
                <a:lnTo>
                  <a:pt x="395" y="11"/>
                </a:lnTo>
                <a:lnTo>
                  <a:pt x="398" y="14"/>
                </a:lnTo>
                <a:lnTo>
                  <a:pt x="402" y="18"/>
                </a:lnTo>
                <a:lnTo>
                  <a:pt x="406" y="23"/>
                </a:lnTo>
                <a:lnTo>
                  <a:pt x="410" y="27"/>
                </a:lnTo>
                <a:lnTo>
                  <a:pt x="413" y="32"/>
                </a:lnTo>
                <a:lnTo>
                  <a:pt x="417" y="37"/>
                </a:lnTo>
                <a:lnTo>
                  <a:pt x="420" y="42"/>
                </a:lnTo>
                <a:lnTo>
                  <a:pt x="424" y="47"/>
                </a:lnTo>
                <a:lnTo>
                  <a:pt x="428" y="51"/>
                </a:lnTo>
                <a:lnTo>
                  <a:pt x="432" y="56"/>
                </a:lnTo>
                <a:lnTo>
                  <a:pt x="435" y="60"/>
                </a:lnTo>
                <a:lnTo>
                  <a:pt x="439" y="64"/>
                </a:lnTo>
                <a:lnTo>
                  <a:pt x="443" y="68"/>
                </a:lnTo>
                <a:lnTo>
                  <a:pt x="447" y="71"/>
                </a:lnTo>
                <a:lnTo>
                  <a:pt x="450" y="74"/>
                </a:lnTo>
                <a:lnTo>
                  <a:pt x="454" y="76"/>
                </a:lnTo>
                <a:lnTo>
                  <a:pt x="458" y="77"/>
                </a:lnTo>
                <a:lnTo>
                  <a:pt x="462" y="78"/>
                </a:lnTo>
                <a:lnTo>
                  <a:pt x="465" y="78"/>
                </a:lnTo>
                <a:lnTo>
                  <a:pt x="469" y="78"/>
                </a:lnTo>
                <a:lnTo>
                  <a:pt x="473" y="77"/>
                </a:lnTo>
                <a:lnTo>
                  <a:pt x="476" y="76"/>
                </a:lnTo>
                <a:lnTo>
                  <a:pt x="480" y="74"/>
                </a:lnTo>
                <a:lnTo>
                  <a:pt x="484" y="71"/>
                </a:lnTo>
                <a:lnTo>
                  <a:pt x="488" y="68"/>
                </a:lnTo>
                <a:lnTo>
                  <a:pt x="491" y="64"/>
                </a:lnTo>
                <a:lnTo>
                  <a:pt x="495" y="60"/>
                </a:lnTo>
                <a:lnTo>
                  <a:pt x="499" y="56"/>
                </a:lnTo>
                <a:lnTo>
                  <a:pt x="503" y="51"/>
                </a:lnTo>
                <a:lnTo>
                  <a:pt x="506" y="47"/>
                </a:lnTo>
                <a:lnTo>
                  <a:pt x="510" y="42"/>
                </a:lnTo>
                <a:lnTo>
                  <a:pt x="513" y="37"/>
                </a:lnTo>
                <a:lnTo>
                  <a:pt x="517" y="32"/>
                </a:lnTo>
                <a:lnTo>
                  <a:pt x="521" y="27"/>
                </a:lnTo>
                <a:lnTo>
                  <a:pt x="525" y="23"/>
                </a:lnTo>
                <a:lnTo>
                  <a:pt x="528" y="18"/>
                </a:lnTo>
                <a:lnTo>
                  <a:pt x="532" y="14"/>
                </a:lnTo>
                <a:lnTo>
                  <a:pt x="536" y="11"/>
                </a:lnTo>
                <a:lnTo>
                  <a:pt x="540" y="8"/>
                </a:lnTo>
                <a:lnTo>
                  <a:pt x="543" y="5"/>
                </a:lnTo>
                <a:lnTo>
                  <a:pt x="547" y="3"/>
                </a:lnTo>
                <a:lnTo>
                  <a:pt x="551" y="1"/>
                </a:lnTo>
                <a:lnTo>
                  <a:pt x="555" y="0"/>
                </a:lnTo>
                <a:lnTo>
                  <a:pt x="558" y="0"/>
                </a:lnTo>
                <a:lnTo>
                  <a:pt x="562" y="0"/>
                </a:lnTo>
                <a:lnTo>
                  <a:pt x="566" y="1"/>
                </a:lnTo>
                <a:lnTo>
                  <a:pt x="569" y="3"/>
                </a:lnTo>
                <a:lnTo>
                  <a:pt x="573" y="5"/>
                </a:lnTo>
                <a:lnTo>
                  <a:pt x="577" y="8"/>
                </a:lnTo>
                <a:lnTo>
                  <a:pt x="581" y="11"/>
                </a:lnTo>
                <a:lnTo>
                  <a:pt x="584" y="14"/>
                </a:lnTo>
                <a:lnTo>
                  <a:pt x="588" y="18"/>
                </a:lnTo>
                <a:lnTo>
                  <a:pt x="592" y="23"/>
                </a:lnTo>
                <a:lnTo>
                  <a:pt x="596" y="27"/>
                </a:lnTo>
                <a:lnTo>
                  <a:pt x="599" y="32"/>
                </a:lnTo>
                <a:lnTo>
                  <a:pt x="603" y="37"/>
                </a:lnTo>
                <a:lnTo>
                  <a:pt x="606" y="42"/>
                </a:lnTo>
                <a:lnTo>
                  <a:pt x="610" y="47"/>
                </a:lnTo>
                <a:lnTo>
                  <a:pt x="614" y="51"/>
                </a:lnTo>
                <a:lnTo>
                  <a:pt x="618" y="56"/>
                </a:lnTo>
                <a:lnTo>
                  <a:pt x="621" y="60"/>
                </a:lnTo>
                <a:lnTo>
                  <a:pt x="625" y="64"/>
                </a:lnTo>
                <a:lnTo>
                  <a:pt x="629" y="68"/>
                </a:lnTo>
                <a:lnTo>
                  <a:pt x="633" y="71"/>
                </a:lnTo>
                <a:lnTo>
                  <a:pt x="636" y="74"/>
                </a:lnTo>
                <a:lnTo>
                  <a:pt x="640" y="76"/>
                </a:lnTo>
                <a:lnTo>
                  <a:pt x="644" y="77"/>
                </a:lnTo>
                <a:lnTo>
                  <a:pt x="648" y="78"/>
                </a:lnTo>
                <a:lnTo>
                  <a:pt x="651" y="78"/>
                </a:lnTo>
                <a:lnTo>
                  <a:pt x="655" y="78"/>
                </a:lnTo>
                <a:lnTo>
                  <a:pt x="659" y="77"/>
                </a:lnTo>
                <a:lnTo>
                  <a:pt x="662" y="76"/>
                </a:lnTo>
                <a:lnTo>
                  <a:pt x="666" y="74"/>
                </a:lnTo>
                <a:lnTo>
                  <a:pt x="670" y="71"/>
                </a:lnTo>
                <a:lnTo>
                  <a:pt x="674" y="68"/>
                </a:lnTo>
                <a:lnTo>
                  <a:pt x="677" y="64"/>
                </a:lnTo>
                <a:lnTo>
                  <a:pt x="681" y="60"/>
                </a:lnTo>
                <a:lnTo>
                  <a:pt x="685" y="56"/>
                </a:lnTo>
                <a:lnTo>
                  <a:pt x="689" y="51"/>
                </a:lnTo>
                <a:lnTo>
                  <a:pt x="692" y="47"/>
                </a:lnTo>
                <a:lnTo>
                  <a:pt x="696" y="42"/>
                </a:lnTo>
                <a:lnTo>
                  <a:pt x="699" y="37"/>
                </a:lnTo>
                <a:lnTo>
                  <a:pt x="703" y="32"/>
                </a:lnTo>
                <a:lnTo>
                  <a:pt x="707" y="27"/>
                </a:lnTo>
                <a:lnTo>
                  <a:pt x="711" y="23"/>
                </a:lnTo>
                <a:lnTo>
                  <a:pt x="714" y="18"/>
                </a:lnTo>
                <a:lnTo>
                  <a:pt x="718" y="14"/>
                </a:lnTo>
                <a:lnTo>
                  <a:pt x="722" y="11"/>
                </a:lnTo>
                <a:lnTo>
                  <a:pt x="726" y="8"/>
                </a:lnTo>
                <a:lnTo>
                  <a:pt x="729" y="5"/>
                </a:lnTo>
                <a:lnTo>
                  <a:pt x="733" y="3"/>
                </a:lnTo>
                <a:lnTo>
                  <a:pt x="737" y="1"/>
                </a:lnTo>
                <a:lnTo>
                  <a:pt x="741" y="0"/>
                </a:lnTo>
                <a:lnTo>
                  <a:pt x="744" y="0"/>
                </a:lnTo>
                <a:lnTo>
                  <a:pt x="748" y="0"/>
                </a:lnTo>
                <a:lnTo>
                  <a:pt x="752" y="1"/>
                </a:lnTo>
                <a:lnTo>
                  <a:pt x="755" y="3"/>
                </a:lnTo>
                <a:lnTo>
                  <a:pt x="759" y="5"/>
                </a:lnTo>
                <a:lnTo>
                  <a:pt x="763" y="8"/>
                </a:lnTo>
                <a:lnTo>
                  <a:pt x="767" y="11"/>
                </a:lnTo>
                <a:lnTo>
                  <a:pt x="770" y="14"/>
                </a:lnTo>
                <a:lnTo>
                  <a:pt x="774" y="18"/>
                </a:lnTo>
                <a:lnTo>
                  <a:pt x="778" y="23"/>
                </a:lnTo>
                <a:lnTo>
                  <a:pt x="782" y="27"/>
                </a:lnTo>
                <a:lnTo>
                  <a:pt x="785" y="32"/>
                </a:lnTo>
                <a:lnTo>
                  <a:pt x="789" y="37"/>
                </a:lnTo>
                <a:lnTo>
                  <a:pt x="792" y="42"/>
                </a:lnTo>
                <a:lnTo>
                  <a:pt x="796" y="47"/>
                </a:lnTo>
                <a:lnTo>
                  <a:pt x="800" y="51"/>
                </a:lnTo>
                <a:lnTo>
                  <a:pt x="804" y="56"/>
                </a:lnTo>
                <a:lnTo>
                  <a:pt x="807" y="60"/>
                </a:lnTo>
                <a:lnTo>
                  <a:pt x="811" y="64"/>
                </a:lnTo>
                <a:lnTo>
                  <a:pt x="815" y="68"/>
                </a:lnTo>
                <a:lnTo>
                  <a:pt x="819" y="71"/>
                </a:lnTo>
                <a:lnTo>
                  <a:pt x="822" y="74"/>
                </a:lnTo>
                <a:lnTo>
                  <a:pt x="826" y="76"/>
                </a:lnTo>
                <a:lnTo>
                  <a:pt x="830" y="77"/>
                </a:lnTo>
                <a:lnTo>
                  <a:pt x="834" y="78"/>
                </a:lnTo>
                <a:lnTo>
                  <a:pt x="837" y="78"/>
                </a:lnTo>
                <a:lnTo>
                  <a:pt x="841" y="78"/>
                </a:lnTo>
                <a:lnTo>
                  <a:pt x="845" y="77"/>
                </a:lnTo>
                <a:lnTo>
                  <a:pt x="848" y="76"/>
                </a:lnTo>
                <a:lnTo>
                  <a:pt x="852" y="74"/>
                </a:lnTo>
                <a:lnTo>
                  <a:pt x="856" y="71"/>
                </a:lnTo>
                <a:lnTo>
                  <a:pt x="860" y="68"/>
                </a:lnTo>
                <a:lnTo>
                  <a:pt x="863" y="64"/>
                </a:lnTo>
                <a:lnTo>
                  <a:pt x="867" y="60"/>
                </a:lnTo>
                <a:lnTo>
                  <a:pt x="871" y="56"/>
                </a:lnTo>
                <a:lnTo>
                  <a:pt x="875" y="51"/>
                </a:lnTo>
                <a:lnTo>
                  <a:pt x="878" y="47"/>
                </a:lnTo>
                <a:lnTo>
                  <a:pt x="882" y="42"/>
                </a:lnTo>
                <a:lnTo>
                  <a:pt x="885" y="37"/>
                </a:lnTo>
                <a:lnTo>
                  <a:pt x="889" y="32"/>
                </a:lnTo>
                <a:lnTo>
                  <a:pt x="893" y="27"/>
                </a:lnTo>
                <a:lnTo>
                  <a:pt x="897" y="23"/>
                </a:lnTo>
                <a:lnTo>
                  <a:pt x="900" y="18"/>
                </a:lnTo>
                <a:lnTo>
                  <a:pt x="904" y="14"/>
                </a:lnTo>
                <a:lnTo>
                  <a:pt x="908" y="11"/>
                </a:lnTo>
                <a:lnTo>
                  <a:pt x="912" y="8"/>
                </a:lnTo>
                <a:lnTo>
                  <a:pt x="915" y="5"/>
                </a:lnTo>
                <a:lnTo>
                  <a:pt x="919" y="3"/>
                </a:lnTo>
                <a:lnTo>
                  <a:pt x="923" y="1"/>
                </a:lnTo>
                <a:lnTo>
                  <a:pt x="927" y="0"/>
                </a:lnTo>
                <a:lnTo>
                  <a:pt x="930" y="0"/>
                </a:lnTo>
                <a:lnTo>
                  <a:pt x="934" y="0"/>
                </a:lnTo>
                <a:lnTo>
                  <a:pt x="938" y="1"/>
                </a:lnTo>
                <a:lnTo>
                  <a:pt x="941" y="3"/>
                </a:lnTo>
                <a:lnTo>
                  <a:pt x="945" y="5"/>
                </a:lnTo>
                <a:lnTo>
                  <a:pt x="949" y="8"/>
                </a:lnTo>
                <a:lnTo>
                  <a:pt x="953" y="11"/>
                </a:lnTo>
                <a:lnTo>
                  <a:pt x="956" y="14"/>
                </a:lnTo>
                <a:lnTo>
                  <a:pt x="960" y="18"/>
                </a:lnTo>
                <a:lnTo>
                  <a:pt x="964" y="23"/>
                </a:lnTo>
                <a:lnTo>
                  <a:pt x="968" y="27"/>
                </a:lnTo>
                <a:lnTo>
                  <a:pt x="971" y="32"/>
                </a:lnTo>
                <a:lnTo>
                  <a:pt x="975" y="37"/>
                </a:lnTo>
                <a:lnTo>
                  <a:pt x="978" y="42"/>
                </a:lnTo>
                <a:lnTo>
                  <a:pt x="982" y="47"/>
                </a:lnTo>
                <a:lnTo>
                  <a:pt x="986" y="51"/>
                </a:lnTo>
                <a:lnTo>
                  <a:pt x="990" y="56"/>
                </a:lnTo>
                <a:lnTo>
                  <a:pt x="993" y="60"/>
                </a:lnTo>
                <a:lnTo>
                  <a:pt x="997" y="64"/>
                </a:lnTo>
                <a:lnTo>
                  <a:pt x="1001" y="68"/>
                </a:lnTo>
                <a:lnTo>
                  <a:pt x="1005" y="71"/>
                </a:lnTo>
                <a:lnTo>
                  <a:pt x="1008" y="74"/>
                </a:lnTo>
                <a:lnTo>
                  <a:pt x="1012" y="76"/>
                </a:lnTo>
                <a:lnTo>
                  <a:pt x="1016" y="77"/>
                </a:lnTo>
                <a:lnTo>
                  <a:pt x="1020" y="78"/>
                </a:lnTo>
                <a:lnTo>
                  <a:pt x="1023" y="78"/>
                </a:lnTo>
                <a:lnTo>
                  <a:pt x="1027" y="78"/>
                </a:lnTo>
                <a:lnTo>
                  <a:pt x="1031" y="77"/>
                </a:lnTo>
                <a:lnTo>
                  <a:pt x="1034" y="76"/>
                </a:lnTo>
                <a:lnTo>
                  <a:pt x="1038" y="74"/>
                </a:lnTo>
                <a:lnTo>
                  <a:pt x="1042" y="71"/>
                </a:lnTo>
                <a:lnTo>
                  <a:pt x="1046" y="68"/>
                </a:lnTo>
                <a:lnTo>
                  <a:pt x="1049" y="64"/>
                </a:lnTo>
                <a:lnTo>
                  <a:pt x="1053" y="60"/>
                </a:lnTo>
                <a:lnTo>
                  <a:pt x="1057" y="56"/>
                </a:lnTo>
                <a:lnTo>
                  <a:pt x="1061" y="51"/>
                </a:lnTo>
                <a:lnTo>
                  <a:pt x="1064" y="47"/>
                </a:lnTo>
                <a:lnTo>
                  <a:pt x="1068" y="42"/>
                </a:lnTo>
                <a:lnTo>
                  <a:pt x="1071" y="37"/>
                </a:lnTo>
                <a:lnTo>
                  <a:pt x="1075" y="32"/>
                </a:lnTo>
                <a:lnTo>
                  <a:pt x="1079" y="27"/>
                </a:lnTo>
                <a:lnTo>
                  <a:pt x="1083" y="23"/>
                </a:lnTo>
                <a:lnTo>
                  <a:pt x="1086" y="18"/>
                </a:lnTo>
                <a:lnTo>
                  <a:pt x="1090" y="14"/>
                </a:lnTo>
                <a:lnTo>
                  <a:pt x="1094" y="11"/>
                </a:lnTo>
                <a:lnTo>
                  <a:pt x="1098" y="8"/>
                </a:lnTo>
                <a:lnTo>
                  <a:pt x="1101" y="5"/>
                </a:lnTo>
                <a:lnTo>
                  <a:pt x="1105" y="3"/>
                </a:lnTo>
                <a:lnTo>
                  <a:pt x="1109" y="1"/>
                </a:lnTo>
                <a:lnTo>
                  <a:pt x="1113" y="0"/>
                </a:lnTo>
                <a:lnTo>
                  <a:pt x="1116" y="0"/>
                </a:lnTo>
                <a:lnTo>
                  <a:pt x="1120" y="0"/>
                </a:lnTo>
                <a:lnTo>
                  <a:pt x="1124" y="1"/>
                </a:lnTo>
                <a:lnTo>
                  <a:pt x="1127" y="3"/>
                </a:lnTo>
                <a:lnTo>
                  <a:pt x="1131" y="5"/>
                </a:lnTo>
                <a:lnTo>
                  <a:pt x="1135" y="8"/>
                </a:lnTo>
                <a:lnTo>
                  <a:pt x="1139" y="11"/>
                </a:lnTo>
                <a:lnTo>
                  <a:pt x="1142" y="14"/>
                </a:lnTo>
                <a:lnTo>
                  <a:pt x="1146" y="18"/>
                </a:lnTo>
                <a:lnTo>
                  <a:pt x="1150" y="23"/>
                </a:lnTo>
                <a:lnTo>
                  <a:pt x="1154" y="27"/>
                </a:lnTo>
                <a:lnTo>
                  <a:pt x="1157" y="32"/>
                </a:lnTo>
                <a:lnTo>
                  <a:pt x="1161" y="37"/>
                </a:lnTo>
                <a:lnTo>
                  <a:pt x="1164" y="42"/>
                </a:lnTo>
                <a:lnTo>
                  <a:pt x="1168" y="47"/>
                </a:lnTo>
                <a:lnTo>
                  <a:pt x="1172" y="51"/>
                </a:lnTo>
                <a:lnTo>
                  <a:pt x="1176" y="56"/>
                </a:lnTo>
                <a:lnTo>
                  <a:pt x="1179" y="60"/>
                </a:lnTo>
                <a:lnTo>
                  <a:pt x="1183" y="64"/>
                </a:lnTo>
                <a:lnTo>
                  <a:pt x="1187" y="68"/>
                </a:lnTo>
                <a:lnTo>
                  <a:pt x="1191" y="71"/>
                </a:lnTo>
                <a:lnTo>
                  <a:pt x="1194" y="74"/>
                </a:lnTo>
                <a:lnTo>
                  <a:pt x="1198" y="76"/>
                </a:lnTo>
                <a:lnTo>
                  <a:pt x="1202" y="77"/>
                </a:lnTo>
                <a:lnTo>
                  <a:pt x="1206" y="78"/>
                </a:lnTo>
                <a:lnTo>
                  <a:pt x="1209" y="78"/>
                </a:lnTo>
                <a:lnTo>
                  <a:pt x="1213" y="78"/>
                </a:lnTo>
                <a:lnTo>
                  <a:pt x="1217" y="77"/>
                </a:lnTo>
                <a:lnTo>
                  <a:pt x="1220" y="76"/>
                </a:lnTo>
                <a:lnTo>
                  <a:pt x="1224" y="74"/>
                </a:lnTo>
                <a:lnTo>
                  <a:pt x="1228" y="71"/>
                </a:lnTo>
                <a:lnTo>
                  <a:pt x="1232" y="68"/>
                </a:lnTo>
                <a:lnTo>
                  <a:pt x="1235" y="64"/>
                </a:lnTo>
                <a:lnTo>
                  <a:pt x="1239" y="60"/>
                </a:lnTo>
                <a:lnTo>
                  <a:pt x="1243" y="56"/>
                </a:lnTo>
                <a:lnTo>
                  <a:pt x="1247" y="51"/>
                </a:lnTo>
                <a:lnTo>
                  <a:pt x="1250" y="47"/>
                </a:lnTo>
                <a:lnTo>
                  <a:pt x="1254" y="42"/>
                </a:lnTo>
                <a:lnTo>
                  <a:pt x="1257" y="37"/>
                </a:lnTo>
                <a:lnTo>
                  <a:pt x="1261" y="32"/>
                </a:lnTo>
                <a:lnTo>
                  <a:pt x="1265" y="27"/>
                </a:lnTo>
                <a:lnTo>
                  <a:pt x="1269" y="23"/>
                </a:lnTo>
                <a:lnTo>
                  <a:pt x="1272" y="18"/>
                </a:lnTo>
                <a:lnTo>
                  <a:pt x="1276" y="14"/>
                </a:lnTo>
                <a:lnTo>
                  <a:pt x="1280" y="11"/>
                </a:lnTo>
                <a:lnTo>
                  <a:pt x="1284" y="8"/>
                </a:lnTo>
                <a:lnTo>
                  <a:pt x="1287" y="5"/>
                </a:lnTo>
                <a:lnTo>
                  <a:pt x="1291" y="3"/>
                </a:lnTo>
                <a:lnTo>
                  <a:pt x="1295" y="1"/>
                </a:lnTo>
                <a:lnTo>
                  <a:pt x="1299" y="0"/>
                </a:lnTo>
                <a:lnTo>
                  <a:pt x="1302" y="0"/>
                </a:lnTo>
                <a:lnTo>
                  <a:pt x="1306" y="0"/>
                </a:lnTo>
                <a:lnTo>
                  <a:pt x="1310" y="1"/>
                </a:lnTo>
                <a:lnTo>
                  <a:pt x="1313" y="3"/>
                </a:lnTo>
                <a:lnTo>
                  <a:pt x="1317" y="5"/>
                </a:lnTo>
                <a:lnTo>
                  <a:pt x="1321" y="8"/>
                </a:lnTo>
                <a:lnTo>
                  <a:pt x="1325" y="11"/>
                </a:lnTo>
                <a:lnTo>
                  <a:pt x="1328" y="14"/>
                </a:lnTo>
                <a:lnTo>
                  <a:pt x="1332" y="18"/>
                </a:lnTo>
                <a:lnTo>
                  <a:pt x="1336" y="23"/>
                </a:lnTo>
                <a:lnTo>
                  <a:pt x="1340" y="27"/>
                </a:lnTo>
                <a:lnTo>
                  <a:pt x="1343" y="32"/>
                </a:lnTo>
                <a:lnTo>
                  <a:pt x="1347" y="37"/>
                </a:lnTo>
                <a:lnTo>
                  <a:pt x="1350" y="42"/>
                </a:lnTo>
                <a:lnTo>
                  <a:pt x="1354" y="47"/>
                </a:lnTo>
                <a:lnTo>
                  <a:pt x="1358" y="51"/>
                </a:lnTo>
                <a:lnTo>
                  <a:pt x="1362" y="56"/>
                </a:lnTo>
                <a:lnTo>
                  <a:pt x="1365" y="60"/>
                </a:lnTo>
                <a:lnTo>
                  <a:pt x="1369" y="64"/>
                </a:lnTo>
                <a:lnTo>
                  <a:pt x="1373" y="68"/>
                </a:lnTo>
                <a:lnTo>
                  <a:pt x="1377" y="71"/>
                </a:lnTo>
                <a:lnTo>
                  <a:pt x="1380" y="74"/>
                </a:lnTo>
                <a:lnTo>
                  <a:pt x="1384" y="76"/>
                </a:lnTo>
                <a:lnTo>
                  <a:pt x="1388" y="77"/>
                </a:lnTo>
                <a:lnTo>
                  <a:pt x="1392" y="78"/>
                </a:lnTo>
                <a:lnTo>
                  <a:pt x="1395" y="78"/>
                </a:lnTo>
                <a:lnTo>
                  <a:pt x="1399" y="78"/>
                </a:lnTo>
                <a:lnTo>
                  <a:pt x="1403" y="77"/>
                </a:lnTo>
                <a:lnTo>
                  <a:pt x="1406" y="76"/>
                </a:lnTo>
                <a:lnTo>
                  <a:pt x="1410" y="74"/>
                </a:lnTo>
                <a:lnTo>
                  <a:pt x="1414" y="71"/>
                </a:lnTo>
                <a:lnTo>
                  <a:pt x="1418" y="68"/>
                </a:lnTo>
                <a:lnTo>
                  <a:pt x="1421" y="64"/>
                </a:lnTo>
                <a:lnTo>
                  <a:pt x="1425" y="60"/>
                </a:lnTo>
                <a:lnTo>
                  <a:pt x="1429" y="56"/>
                </a:lnTo>
                <a:lnTo>
                  <a:pt x="1433" y="51"/>
                </a:lnTo>
                <a:lnTo>
                  <a:pt x="1436" y="47"/>
                </a:lnTo>
                <a:lnTo>
                  <a:pt x="1440" y="42"/>
                </a:lnTo>
                <a:lnTo>
                  <a:pt x="1443" y="37"/>
                </a:lnTo>
                <a:lnTo>
                  <a:pt x="1447" y="32"/>
                </a:lnTo>
                <a:lnTo>
                  <a:pt x="1451" y="27"/>
                </a:lnTo>
                <a:lnTo>
                  <a:pt x="1455" y="23"/>
                </a:lnTo>
                <a:lnTo>
                  <a:pt x="1458" y="18"/>
                </a:lnTo>
                <a:lnTo>
                  <a:pt x="1462" y="14"/>
                </a:lnTo>
                <a:lnTo>
                  <a:pt x="1466" y="11"/>
                </a:lnTo>
                <a:lnTo>
                  <a:pt x="1470" y="8"/>
                </a:lnTo>
                <a:lnTo>
                  <a:pt x="1473" y="5"/>
                </a:lnTo>
                <a:lnTo>
                  <a:pt x="1477" y="3"/>
                </a:lnTo>
                <a:lnTo>
                  <a:pt x="1481" y="1"/>
                </a:lnTo>
                <a:lnTo>
                  <a:pt x="1485" y="0"/>
                </a:lnTo>
                <a:lnTo>
                  <a:pt x="1488" y="0"/>
                </a:lnTo>
                <a:lnTo>
                  <a:pt x="1492" y="0"/>
                </a:lnTo>
                <a:lnTo>
                  <a:pt x="1496" y="1"/>
                </a:lnTo>
                <a:lnTo>
                  <a:pt x="1499" y="3"/>
                </a:lnTo>
                <a:lnTo>
                  <a:pt x="1503" y="5"/>
                </a:lnTo>
                <a:lnTo>
                  <a:pt x="1507" y="8"/>
                </a:lnTo>
                <a:lnTo>
                  <a:pt x="1511" y="11"/>
                </a:lnTo>
                <a:lnTo>
                  <a:pt x="1514" y="14"/>
                </a:lnTo>
                <a:lnTo>
                  <a:pt x="1518" y="18"/>
                </a:lnTo>
                <a:lnTo>
                  <a:pt x="1522" y="23"/>
                </a:lnTo>
                <a:lnTo>
                  <a:pt x="1526" y="27"/>
                </a:lnTo>
                <a:lnTo>
                  <a:pt x="1529" y="32"/>
                </a:lnTo>
                <a:lnTo>
                  <a:pt x="1533" y="37"/>
                </a:lnTo>
                <a:lnTo>
                  <a:pt x="1536" y="42"/>
                </a:lnTo>
                <a:lnTo>
                  <a:pt x="1540" y="47"/>
                </a:lnTo>
                <a:lnTo>
                  <a:pt x="1544" y="51"/>
                </a:lnTo>
                <a:lnTo>
                  <a:pt x="1548" y="56"/>
                </a:lnTo>
                <a:lnTo>
                  <a:pt x="1551" y="60"/>
                </a:lnTo>
                <a:lnTo>
                  <a:pt x="1555" y="64"/>
                </a:lnTo>
                <a:lnTo>
                  <a:pt x="1559" y="68"/>
                </a:lnTo>
                <a:lnTo>
                  <a:pt x="1563" y="71"/>
                </a:lnTo>
                <a:lnTo>
                  <a:pt x="1566" y="74"/>
                </a:lnTo>
                <a:lnTo>
                  <a:pt x="1570" y="76"/>
                </a:lnTo>
                <a:lnTo>
                  <a:pt x="1574" y="77"/>
                </a:lnTo>
                <a:lnTo>
                  <a:pt x="1578" y="78"/>
                </a:lnTo>
                <a:lnTo>
                  <a:pt x="1581" y="78"/>
                </a:lnTo>
                <a:lnTo>
                  <a:pt x="1585" y="78"/>
                </a:lnTo>
                <a:lnTo>
                  <a:pt x="1589" y="77"/>
                </a:lnTo>
                <a:lnTo>
                  <a:pt x="1592" y="76"/>
                </a:lnTo>
                <a:lnTo>
                  <a:pt x="1596" y="74"/>
                </a:lnTo>
                <a:lnTo>
                  <a:pt x="1600" y="71"/>
                </a:lnTo>
                <a:lnTo>
                  <a:pt x="1604" y="68"/>
                </a:lnTo>
                <a:lnTo>
                  <a:pt x="1607" y="64"/>
                </a:lnTo>
                <a:lnTo>
                  <a:pt x="1611" y="60"/>
                </a:lnTo>
                <a:lnTo>
                  <a:pt x="1615" y="56"/>
                </a:lnTo>
                <a:lnTo>
                  <a:pt x="1619" y="51"/>
                </a:lnTo>
                <a:lnTo>
                  <a:pt x="1622" y="47"/>
                </a:lnTo>
                <a:lnTo>
                  <a:pt x="1626" y="42"/>
                </a:lnTo>
                <a:lnTo>
                  <a:pt x="1629" y="37"/>
                </a:lnTo>
                <a:lnTo>
                  <a:pt x="1633" y="32"/>
                </a:lnTo>
                <a:lnTo>
                  <a:pt x="1637" y="27"/>
                </a:lnTo>
                <a:lnTo>
                  <a:pt x="1641" y="23"/>
                </a:lnTo>
                <a:lnTo>
                  <a:pt x="1644" y="18"/>
                </a:lnTo>
                <a:lnTo>
                  <a:pt x="1648" y="14"/>
                </a:lnTo>
                <a:lnTo>
                  <a:pt x="1652" y="11"/>
                </a:lnTo>
                <a:lnTo>
                  <a:pt x="1656" y="8"/>
                </a:lnTo>
                <a:lnTo>
                  <a:pt x="1659" y="5"/>
                </a:lnTo>
                <a:lnTo>
                  <a:pt x="1663" y="3"/>
                </a:lnTo>
                <a:lnTo>
                  <a:pt x="1667" y="1"/>
                </a:lnTo>
                <a:lnTo>
                  <a:pt x="1671" y="0"/>
                </a:lnTo>
                <a:lnTo>
                  <a:pt x="1674" y="0"/>
                </a:lnTo>
                <a:lnTo>
                  <a:pt x="1678" y="0"/>
                </a:lnTo>
                <a:lnTo>
                  <a:pt x="1682" y="1"/>
                </a:lnTo>
                <a:lnTo>
                  <a:pt x="1685" y="3"/>
                </a:lnTo>
                <a:lnTo>
                  <a:pt x="1689" y="5"/>
                </a:lnTo>
                <a:lnTo>
                  <a:pt x="1693" y="8"/>
                </a:lnTo>
                <a:lnTo>
                  <a:pt x="1697" y="11"/>
                </a:lnTo>
                <a:lnTo>
                  <a:pt x="1700" y="14"/>
                </a:lnTo>
                <a:lnTo>
                  <a:pt x="1704" y="18"/>
                </a:lnTo>
                <a:lnTo>
                  <a:pt x="1708" y="23"/>
                </a:lnTo>
                <a:lnTo>
                  <a:pt x="1712" y="27"/>
                </a:lnTo>
                <a:lnTo>
                  <a:pt x="1715" y="32"/>
                </a:lnTo>
                <a:lnTo>
                  <a:pt x="1719" y="37"/>
                </a:lnTo>
                <a:lnTo>
                  <a:pt x="1722" y="42"/>
                </a:lnTo>
                <a:lnTo>
                  <a:pt x="1726" y="47"/>
                </a:lnTo>
                <a:lnTo>
                  <a:pt x="1730" y="51"/>
                </a:lnTo>
                <a:lnTo>
                  <a:pt x="1734" y="56"/>
                </a:lnTo>
                <a:lnTo>
                  <a:pt x="1737" y="60"/>
                </a:lnTo>
                <a:lnTo>
                  <a:pt x="1741" y="64"/>
                </a:lnTo>
                <a:lnTo>
                  <a:pt x="1745" y="68"/>
                </a:lnTo>
                <a:lnTo>
                  <a:pt x="1749" y="71"/>
                </a:lnTo>
                <a:lnTo>
                  <a:pt x="1752" y="74"/>
                </a:lnTo>
                <a:lnTo>
                  <a:pt x="1756" y="76"/>
                </a:lnTo>
                <a:lnTo>
                  <a:pt x="1760" y="77"/>
                </a:lnTo>
                <a:lnTo>
                  <a:pt x="1764" y="78"/>
                </a:lnTo>
                <a:lnTo>
                  <a:pt x="1767" y="78"/>
                </a:lnTo>
                <a:lnTo>
                  <a:pt x="1771" y="78"/>
                </a:lnTo>
                <a:lnTo>
                  <a:pt x="1775" y="77"/>
                </a:lnTo>
                <a:lnTo>
                  <a:pt x="1778" y="76"/>
                </a:lnTo>
                <a:lnTo>
                  <a:pt x="1782" y="74"/>
                </a:lnTo>
                <a:lnTo>
                  <a:pt x="1786" y="71"/>
                </a:lnTo>
                <a:lnTo>
                  <a:pt x="1790" y="68"/>
                </a:lnTo>
                <a:lnTo>
                  <a:pt x="1793" y="64"/>
                </a:lnTo>
                <a:lnTo>
                  <a:pt x="1797" y="60"/>
                </a:lnTo>
                <a:lnTo>
                  <a:pt x="1801" y="56"/>
                </a:lnTo>
                <a:lnTo>
                  <a:pt x="1805" y="51"/>
                </a:lnTo>
                <a:lnTo>
                  <a:pt x="1808" y="47"/>
                </a:lnTo>
                <a:lnTo>
                  <a:pt x="1812" y="42"/>
                </a:lnTo>
                <a:lnTo>
                  <a:pt x="1815" y="37"/>
                </a:lnTo>
                <a:lnTo>
                  <a:pt x="1819" y="32"/>
                </a:lnTo>
                <a:lnTo>
                  <a:pt x="1823" y="27"/>
                </a:lnTo>
                <a:lnTo>
                  <a:pt x="1827" y="23"/>
                </a:lnTo>
                <a:lnTo>
                  <a:pt x="1830" y="18"/>
                </a:lnTo>
                <a:lnTo>
                  <a:pt x="1834" y="14"/>
                </a:lnTo>
                <a:lnTo>
                  <a:pt x="1838" y="11"/>
                </a:lnTo>
                <a:lnTo>
                  <a:pt x="1842" y="8"/>
                </a:lnTo>
                <a:lnTo>
                  <a:pt x="1845" y="5"/>
                </a:lnTo>
                <a:lnTo>
                  <a:pt x="1849" y="3"/>
                </a:lnTo>
                <a:lnTo>
                  <a:pt x="1853" y="1"/>
                </a:lnTo>
                <a:lnTo>
                  <a:pt x="1857" y="0"/>
                </a:lnTo>
                <a:lnTo>
                  <a:pt x="1860" y="0"/>
                </a:lnTo>
                <a:lnTo>
                  <a:pt x="1864" y="0"/>
                </a:lnTo>
                <a:lnTo>
                  <a:pt x="1868" y="1"/>
                </a:lnTo>
                <a:lnTo>
                  <a:pt x="1871" y="3"/>
                </a:lnTo>
                <a:lnTo>
                  <a:pt x="1875" y="5"/>
                </a:lnTo>
                <a:lnTo>
                  <a:pt x="1879" y="8"/>
                </a:lnTo>
                <a:lnTo>
                  <a:pt x="1883" y="11"/>
                </a:lnTo>
                <a:lnTo>
                  <a:pt x="1886" y="14"/>
                </a:lnTo>
                <a:lnTo>
                  <a:pt x="1890" y="18"/>
                </a:lnTo>
                <a:lnTo>
                  <a:pt x="1894" y="23"/>
                </a:lnTo>
                <a:lnTo>
                  <a:pt x="1898" y="27"/>
                </a:lnTo>
                <a:lnTo>
                  <a:pt x="1901" y="32"/>
                </a:lnTo>
                <a:lnTo>
                  <a:pt x="1905" y="37"/>
                </a:lnTo>
                <a:lnTo>
                  <a:pt x="1908" y="42"/>
                </a:lnTo>
                <a:lnTo>
                  <a:pt x="1912" y="47"/>
                </a:lnTo>
                <a:lnTo>
                  <a:pt x="1916" y="51"/>
                </a:lnTo>
                <a:lnTo>
                  <a:pt x="1920" y="56"/>
                </a:lnTo>
                <a:lnTo>
                  <a:pt x="1923" y="60"/>
                </a:lnTo>
                <a:lnTo>
                  <a:pt x="1927" y="64"/>
                </a:lnTo>
                <a:lnTo>
                  <a:pt x="1931" y="68"/>
                </a:lnTo>
                <a:lnTo>
                  <a:pt x="1935" y="71"/>
                </a:lnTo>
                <a:lnTo>
                  <a:pt x="1938" y="74"/>
                </a:lnTo>
                <a:lnTo>
                  <a:pt x="1942" y="76"/>
                </a:lnTo>
                <a:lnTo>
                  <a:pt x="1946" y="77"/>
                </a:lnTo>
                <a:lnTo>
                  <a:pt x="1950" y="78"/>
                </a:lnTo>
                <a:lnTo>
                  <a:pt x="1953" y="78"/>
                </a:lnTo>
                <a:lnTo>
                  <a:pt x="1957" y="78"/>
                </a:lnTo>
                <a:lnTo>
                  <a:pt x="1961" y="77"/>
                </a:lnTo>
                <a:lnTo>
                  <a:pt x="1964" y="76"/>
                </a:lnTo>
                <a:lnTo>
                  <a:pt x="1968" y="74"/>
                </a:lnTo>
                <a:lnTo>
                  <a:pt x="1972" y="71"/>
                </a:lnTo>
                <a:lnTo>
                  <a:pt x="1976" y="68"/>
                </a:lnTo>
                <a:lnTo>
                  <a:pt x="1979" y="64"/>
                </a:lnTo>
                <a:lnTo>
                  <a:pt x="1983" y="60"/>
                </a:lnTo>
                <a:lnTo>
                  <a:pt x="1987" y="56"/>
                </a:lnTo>
                <a:lnTo>
                  <a:pt x="1991" y="51"/>
                </a:lnTo>
                <a:lnTo>
                  <a:pt x="1994" y="47"/>
                </a:lnTo>
                <a:lnTo>
                  <a:pt x="1998" y="42"/>
                </a:lnTo>
                <a:lnTo>
                  <a:pt x="2001" y="37"/>
                </a:lnTo>
                <a:lnTo>
                  <a:pt x="2005" y="32"/>
                </a:lnTo>
                <a:lnTo>
                  <a:pt x="2009" y="27"/>
                </a:lnTo>
                <a:lnTo>
                  <a:pt x="2013" y="23"/>
                </a:lnTo>
                <a:lnTo>
                  <a:pt x="2016" y="18"/>
                </a:lnTo>
                <a:lnTo>
                  <a:pt x="2020" y="14"/>
                </a:lnTo>
                <a:lnTo>
                  <a:pt x="2024" y="11"/>
                </a:lnTo>
                <a:lnTo>
                  <a:pt x="2028" y="8"/>
                </a:lnTo>
                <a:lnTo>
                  <a:pt x="2031" y="5"/>
                </a:lnTo>
                <a:lnTo>
                  <a:pt x="2035" y="3"/>
                </a:lnTo>
                <a:lnTo>
                  <a:pt x="2039" y="1"/>
                </a:lnTo>
                <a:lnTo>
                  <a:pt x="2043" y="0"/>
                </a:lnTo>
                <a:lnTo>
                  <a:pt x="2046" y="0"/>
                </a:lnTo>
                <a:lnTo>
                  <a:pt x="2050" y="0"/>
                </a:lnTo>
                <a:lnTo>
                  <a:pt x="2054" y="1"/>
                </a:lnTo>
                <a:lnTo>
                  <a:pt x="2057" y="3"/>
                </a:lnTo>
                <a:lnTo>
                  <a:pt x="2061" y="5"/>
                </a:lnTo>
                <a:lnTo>
                  <a:pt x="2065" y="8"/>
                </a:lnTo>
                <a:lnTo>
                  <a:pt x="2069" y="11"/>
                </a:lnTo>
                <a:lnTo>
                  <a:pt x="2072" y="14"/>
                </a:lnTo>
                <a:lnTo>
                  <a:pt x="2076" y="18"/>
                </a:lnTo>
                <a:lnTo>
                  <a:pt x="2080" y="23"/>
                </a:lnTo>
                <a:lnTo>
                  <a:pt x="2084" y="27"/>
                </a:lnTo>
                <a:lnTo>
                  <a:pt x="2087" y="32"/>
                </a:lnTo>
                <a:lnTo>
                  <a:pt x="2091" y="37"/>
                </a:lnTo>
                <a:lnTo>
                  <a:pt x="2094" y="42"/>
                </a:lnTo>
                <a:lnTo>
                  <a:pt x="2098" y="47"/>
                </a:lnTo>
                <a:lnTo>
                  <a:pt x="2102" y="51"/>
                </a:lnTo>
                <a:lnTo>
                  <a:pt x="2106" y="56"/>
                </a:lnTo>
                <a:lnTo>
                  <a:pt x="2109" y="60"/>
                </a:lnTo>
                <a:lnTo>
                  <a:pt x="2113" y="64"/>
                </a:lnTo>
                <a:lnTo>
                  <a:pt x="2117" y="68"/>
                </a:lnTo>
                <a:lnTo>
                  <a:pt x="2121" y="71"/>
                </a:lnTo>
                <a:lnTo>
                  <a:pt x="2124" y="74"/>
                </a:lnTo>
                <a:lnTo>
                  <a:pt x="2128" y="76"/>
                </a:lnTo>
                <a:lnTo>
                  <a:pt x="2132" y="77"/>
                </a:lnTo>
                <a:lnTo>
                  <a:pt x="2136" y="78"/>
                </a:lnTo>
                <a:lnTo>
                  <a:pt x="2139" y="78"/>
                </a:lnTo>
                <a:lnTo>
                  <a:pt x="2143" y="78"/>
                </a:lnTo>
                <a:lnTo>
                  <a:pt x="2147" y="77"/>
                </a:lnTo>
                <a:lnTo>
                  <a:pt x="2150" y="76"/>
                </a:lnTo>
                <a:lnTo>
                  <a:pt x="2154" y="74"/>
                </a:lnTo>
                <a:lnTo>
                  <a:pt x="2158" y="71"/>
                </a:lnTo>
                <a:lnTo>
                  <a:pt x="2162" y="68"/>
                </a:lnTo>
                <a:lnTo>
                  <a:pt x="2165" y="64"/>
                </a:lnTo>
                <a:lnTo>
                  <a:pt x="2169" y="60"/>
                </a:lnTo>
                <a:lnTo>
                  <a:pt x="2173" y="56"/>
                </a:lnTo>
                <a:lnTo>
                  <a:pt x="2177" y="51"/>
                </a:lnTo>
                <a:lnTo>
                  <a:pt x="2180" y="47"/>
                </a:lnTo>
                <a:lnTo>
                  <a:pt x="2184" y="42"/>
                </a:lnTo>
                <a:lnTo>
                  <a:pt x="2187" y="37"/>
                </a:lnTo>
                <a:lnTo>
                  <a:pt x="2191" y="32"/>
                </a:lnTo>
                <a:lnTo>
                  <a:pt x="2195" y="27"/>
                </a:lnTo>
                <a:lnTo>
                  <a:pt x="2199" y="23"/>
                </a:lnTo>
                <a:lnTo>
                  <a:pt x="2202" y="18"/>
                </a:lnTo>
                <a:lnTo>
                  <a:pt x="2206" y="14"/>
                </a:lnTo>
                <a:lnTo>
                  <a:pt x="2210" y="11"/>
                </a:lnTo>
                <a:lnTo>
                  <a:pt x="2214" y="8"/>
                </a:lnTo>
                <a:lnTo>
                  <a:pt x="2217" y="5"/>
                </a:lnTo>
                <a:lnTo>
                  <a:pt x="2221" y="3"/>
                </a:lnTo>
                <a:lnTo>
                  <a:pt x="2225" y="1"/>
                </a:lnTo>
                <a:lnTo>
                  <a:pt x="2229" y="0"/>
                </a:lnTo>
                <a:lnTo>
                  <a:pt x="2232" y="0"/>
                </a:lnTo>
                <a:lnTo>
                  <a:pt x="2236" y="0"/>
                </a:lnTo>
                <a:lnTo>
                  <a:pt x="2240" y="1"/>
                </a:lnTo>
                <a:lnTo>
                  <a:pt x="2243" y="3"/>
                </a:lnTo>
                <a:lnTo>
                  <a:pt x="2247" y="5"/>
                </a:lnTo>
                <a:lnTo>
                  <a:pt x="2251" y="8"/>
                </a:lnTo>
                <a:lnTo>
                  <a:pt x="2255" y="11"/>
                </a:lnTo>
                <a:lnTo>
                  <a:pt x="2258" y="14"/>
                </a:lnTo>
                <a:lnTo>
                  <a:pt x="2262" y="18"/>
                </a:lnTo>
                <a:lnTo>
                  <a:pt x="2266" y="23"/>
                </a:lnTo>
                <a:lnTo>
                  <a:pt x="2270" y="27"/>
                </a:lnTo>
                <a:lnTo>
                  <a:pt x="2273" y="32"/>
                </a:lnTo>
                <a:lnTo>
                  <a:pt x="2277" y="37"/>
                </a:lnTo>
                <a:lnTo>
                  <a:pt x="2280" y="42"/>
                </a:lnTo>
                <a:lnTo>
                  <a:pt x="2284" y="47"/>
                </a:lnTo>
                <a:lnTo>
                  <a:pt x="2288" y="51"/>
                </a:lnTo>
                <a:lnTo>
                  <a:pt x="2292" y="56"/>
                </a:lnTo>
                <a:lnTo>
                  <a:pt x="2295" y="60"/>
                </a:lnTo>
                <a:lnTo>
                  <a:pt x="2299" y="64"/>
                </a:lnTo>
                <a:lnTo>
                  <a:pt x="2303" y="68"/>
                </a:lnTo>
                <a:lnTo>
                  <a:pt x="2307" y="71"/>
                </a:lnTo>
                <a:lnTo>
                  <a:pt x="2310" y="74"/>
                </a:lnTo>
                <a:lnTo>
                  <a:pt x="2314" y="76"/>
                </a:lnTo>
                <a:lnTo>
                  <a:pt x="2318" y="77"/>
                </a:lnTo>
                <a:lnTo>
                  <a:pt x="2322" y="78"/>
                </a:lnTo>
                <a:lnTo>
                  <a:pt x="2325" y="78"/>
                </a:lnTo>
                <a:lnTo>
                  <a:pt x="2329" y="78"/>
                </a:lnTo>
                <a:lnTo>
                  <a:pt x="2333" y="77"/>
                </a:lnTo>
                <a:lnTo>
                  <a:pt x="2336" y="76"/>
                </a:lnTo>
                <a:lnTo>
                  <a:pt x="2340" y="74"/>
                </a:lnTo>
                <a:lnTo>
                  <a:pt x="2344" y="71"/>
                </a:lnTo>
                <a:lnTo>
                  <a:pt x="2348" y="68"/>
                </a:lnTo>
                <a:lnTo>
                  <a:pt x="2351" y="64"/>
                </a:lnTo>
                <a:lnTo>
                  <a:pt x="2355" y="60"/>
                </a:lnTo>
                <a:lnTo>
                  <a:pt x="2359" y="56"/>
                </a:lnTo>
                <a:lnTo>
                  <a:pt x="2363" y="51"/>
                </a:lnTo>
                <a:lnTo>
                  <a:pt x="2366" y="47"/>
                </a:lnTo>
                <a:lnTo>
                  <a:pt x="2370" y="42"/>
                </a:lnTo>
                <a:lnTo>
                  <a:pt x="2373" y="37"/>
                </a:lnTo>
                <a:lnTo>
                  <a:pt x="2377" y="32"/>
                </a:lnTo>
                <a:lnTo>
                  <a:pt x="2381" y="27"/>
                </a:lnTo>
                <a:lnTo>
                  <a:pt x="2385" y="23"/>
                </a:lnTo>
                <a:lnTo>
                  <a:pt x="2388" y="18"/>
                </a:lnTo>
                <a:lnTo>
                  <a:pt x="2392" y="14"/>
                </a:lnTo>
                <a:lnTo>
                  <a:pt x="2396" y="11"/>
                </a:lnTo>
                <a:lnTo>
                  <a:pt x="2400" y="8"/>
                </a:lnTo>
                <a:lnTo>
                  <a:pt x="2403" y="5"/>
                </a:lnTo>
                <a:lnTo>
                  <a:pt x="2407" y="3"/>
                </a:lnTo>
                <a:lnTo>
                  <a:pt x="2411" y="1"/>
                </a:lnTo>
                <a:lnTo>
                  <a:pt x="2415" y="0"/>
                </a:lnTo>
                <a:lnTo>
                  <a:pt x="2418" y="0"/>
                </a:lnTo>
                <a:lnTo>
                  <a:pt x="2422" y="0"/>
                </a:lnTo>
                <a:lnTo>
                  <a:pt x="2426" y="1"/>
                </a:lnTo>
                <a:lnTo>
                  <a:pt x="2429" y="3"/>
                </a:lnTo>
                <a:lnTo>
                  <a:pt x="2433" y="5"/>
                </a:lnTo>
                <a:lnTo>
                  <a:pt x="2437" y="8"/>
                </a:lnTo>
                <a:lnTo>
                  <a:pt x="2441" y="11"/>
                </a:lnTo>
                <a:lnTo>
                  <a:pt x="2444" y="14"/>
                </a:lnTo>
                <a:lnTo>
                  <a:pt x="2448" y="18"/>
                </a:lnTo>
                <a:lnTo>
                  <a:pt x="2452" y="23"/>
                </a:lnTo>
                <a:lnTo>
                  <a:pt x="2456" y="27"/>
                </a:lnTo>
                <a:lnTo>
                  <a:pt x="2459" y="32"/>
                </a:lnTo>
                <a:lnTo>
                  <a:pt x="2463" y="37"/>
                </a:lnTo>
                <a:lnTo>
                  <a:pt x="2466" y="42"/>
                </a:lnTo>
                <a:lnTo>
                  <a:pt x="2470" y="47"/>
                </a:lnTo>
                <a:lnTo>
                  <a:pt x="2474" y="51"/>
                </a:lnTo>
                <a:lnTo>
                  <a:pt x="2478" y="56"/>
                </a:lnTo>
                <a:lnTo>
                  <a:pt x="2481" y="60"/>
                </a:lnTo>
                <a:lnTo>
                  <a:pt x="2485" y="64"/>
                </a:lnTo>
                <a:lnTo>
                  <a:pt x="2489" y="68"/>
                </a:lnTo>
                <a:lnTo>
                  <a:pt x="2493" y="71"/>
                </a:lnTo>
                <a:lnTo>
                  <a:pt x="2496" y="74"/>
                </a:lnTo>
                <a:lnTo>
                  <a:pt x="2500" y="76"/>
                </a:lnTo>
                <a:lnTo>
                  <a:pt x="2504" y="77"/>
                </a:lnTo>
                <a:lnTo>
                  <a:pt x="2508" y="78"/>
                </a:lnTo>
                <a:lnTo>
                  <a:pt x="2511" y="78"/>
                </a:lnTo>
                <a:lnTo>
                  <a:pt x="2515" y="78"/>
                </a:lnTo>
                <a:lnTo>
                  <a:pt x="2519" y="77"/>
                </a:lnTo>
                <a:lnTo>
                  <a:pt x="2522" y="76"/>
                </a:lnTo>
                <a:lnTo>
                  <a:pt x="2526" y="74"/>
                </a:lnTo>
                <a:lnTo>
                  <a:pt x="2530" y="71"/>
                </a:lnTo>
                <a:lnTo>
                  <a:pt x="2534" y="68"/>
                </a:lnTo>
                <a:lnTo>
                  <a:pt x="2537" y="64"/>
                </a:lnTo>
                <a:lnTo>
                  <a:pt x="2541" y="60"/>
                </a:lnTo>
                <a:lnTo>
                  <a:pt x="2545" y="56"/>
                </a:lnTo>
                <a:lnTo>
                  <a:pt x="2549" y="51"/>
                </a:lnTo>
                <a:lnTo>
                  <a:pt x="2552" y="47"/>
                </a:lnTo>
                <a:lnTo>
                  <a:pt x="2556" y="42"/>
                </a:lnTo>
                <a:lnTo>
                  <a:pt x="2559" y="37"/>
                </a:lnTo>
                <a:lnTo>
                  <a:pt x="2563" y="32"/>
                </a:lnTo>
                <a:lnTo>
                  <a:pt x="2567" y="27"/>
                </a:lnTo>
                <a:lnTo>
                  <a:pt x="2571" y="23"/>
                </a:lnTo>
                <a:lnTo>
                  <a:pt x="2574" y="18"/>
                </a:lnTo>
                <a:lnTo>
                  <a:pt x="2578" y="14"/>
                </a:lnTo>
                <a:lnTo>
                  <a:pt x="2582" y="11"/>
                </a:lnTo>
                <a:lnTo>
                  <a:pt x="2586" y="8"/>
                </a:lnTo>
                <a:lnTo>
                  <a:pt x="2589" y="5"/>
                </a:lnTo>
                <a:lnTo>
                  <a:pt x="2593" y="3"/>
                </a:lnTo>
                <a:lnTo>
                  <a:pt x="2597" y="1"/>
                </a:lnTo>
                <a:lnTo>
                  <a:pt x="2601" y="0"/>
                </a:lnTo>
                <a:lnTo>
                  <a:pt x="2604" y="0"/>
                </a:lnTo>
                <a:lnTo>
                  <a:pt x="2608" y="0"/>
                </a:lnTo>
                <a:lnTo>
                  <a:pt x="2612" y="1"/>
                </a:lnTo>
                <a:lnTo>
                  <a:pt x="2615" y="3"/>
                </a:lnTo>
                <a:lnTo>
                  <a:pt x="2619" y="5"/>
                </a:lnTo>
                <a:lnTo>
                  <a:pt x="2623" y="8"/>
                </a:lnTo>
                <a:lnTo>
                  <a:pt x="2627" y="11"/>
                </a:lnTo>
                <a:lnTo>
                  <a:pt x="2630" y="14"/>
                </a:lnTo>
                <a:lnTo>
                  <a:pt x="2634" y="18"/>
                </a:lnTo>
                <a:lnTo>
                  <a:pt x="2638" y="23"/>
                </a:lnTo>
                <a:lnTo>
                  <a:pt x="2642" y="27"/>
                </a:lnTo>
                <a:lnTo>
                  <a:pt x="2645" y="32"/>
                </a:lnTo>
                <a:lnTo>
                  <a:pt x="2649" y="37"/>
                </a:lnTo>
                <a:lnTo>
                  <a:pt x="2652" y="42"/>
                </a:lnTo>
                <a:lnTo>
                  <a:pt x="2656" y="47"/>
                </a:lnTo>
                <a:lnTo>
                  <a:pt x="2660" y="51"/>
                </a:lnTo>
                <a:lnTo>
                  <a:pt x="2664" y="56"/>
                </a:lnTo>
                <a:lnTo>
                  <a:pt x="2667" y="60"/>
                </a:lnTo>
                <a:lnTo>
                  <a:pt x="2671" y="64"/>
                </a:lnTo>
                <a:lnTo>
                  <a:pt x="2675" y="68"/>
                </a:lnTo>
                <a:lnTo>
                  <a:pt x="2679" y="71"/>
                </a:lnTo>
                <a:lnTo>
                  <a:pt x="2682" y="74"/>
                </a:lnTo>
                <a:lnTo>
                  <a:pt x="2686" y="76"/>
                </a:lnTo>
                <a:lnTo>
                  <a:pt x="2690" y="77"/>
                </a:lnTo>
                <a:lnTo>
                  <a:pt x="2694" y="78"/>
                </a:lnTo>
                <a:lnTo>
                  <a:pt x="2697" y="78"/>
                </a:lnTo>
                <a:lnTo>
                  <a:pt x="2701" y="78"/>
                </a:lnTo>
                <a:lnTo>
                  <a:pt x="2705" y="77"/>
                </a:lnTo>
                <a:lnTo>
                  <a:pt x="2708" y="76"/>
                </a:lnTo>
                <a:lnTo>
                  <a:pt x="2712" y="74"/>
                </a:lnTo>
                <a:lnTo>
                  <a:pt x="2716" y="71"/>
                </a:lnTo>
                <a:lnTo>
                  <a:pt x="2720" y="68"/>
                </a:lnTo>
                <a:lnTo>
                  <a:pt x="2723" y="64"/>
                </a:lnTo>
                <a:lnTo>
                  <a:pt x="2727" y="60"/>
                </a:lnTo>
                <a:lnTo>
                  <a:pt x="2731" y="56"/>
                </a:lnTo>
                <a:lnTo>
                  <a:pt x="2735" y="51"/>
                </a:lnTo>
                <a:lnTo>
                  <a:pt x="2738" y="47"/>
                </a:lnTo>
                <a:lnTo>
                  <a:pt x="2742" y="42"/>
                </a:lnTo>
                <a:lnTo>
                  <a:pt x="2745" y="37"/>
                </a:lnTo>
                <a:lnTo>
                  <a:pt x="2749" y="32"/>
                </a:lnTo>
                <a:lnTo>
                  <a:pt x="2753" y="27"/>
                </a:lnTo>
                <a:lnTo>
                  <a:pt x="2757" y="23"/>
                </a:lnTo>
                <a:lnTo>
                  <a:pt x="2760" y="18"/>
                </a:lnTo>
                <a:lnTo>
                  <a:pt x="2764" y="14"/>
                </a:lnTo>
                <a:lnTo>
                  <a:pt x="2768" y="11"/>
                </a:lnTo>
                <a:lnTo>
                  <a:pt x="2772" y="8"/>
                </a:lnTo>
                <a:lnTo>
                  <a:pt x="2775" y="5"/>
                </a:lnTo>
                <a:lnTo>
                  <a:pt x="2779" y="3"/>
                </a:lnTo>
                <a:lnTo>
                  <a:pt x="2783" y="1"/>
                </a:lnTo>
                <a:lnTo>
                  <a:pt x="2787" y="0"/>
                </a:lnTo>
                <a:lnTo>
                  <a:pt x="2790" y="0"/>
                </a:lnTo>
                <a:lnTo>
                  <a:pt x="2794" y="0"/>
                </a:lnTo>
                <a:lnTo>
                  <a:pt x="2798" y="1"/>
                </a:lnTo>
                <a:lnTo>
                  <a:pt x="2801" y="3"/>
                </a:lnTo>
                <a:lnTo>
                  <a:pt x="2805" y="5"/>
                </a:lnTo>
                <a:lnTo>
                  <a:pt x="2809" y="8"/>
                </a:lnTo>
                <a:lnTo>
                  <a:pt x="2813" y="11"/>
                </a:lnTo>
                <a:lnTo>
                  <a:pt x="2816" y="14"/>
                </a:lnTo>
                <a:lnTo>
                  <a:pt x="2820" y="18"/>
                </a:lnTo>
                <a:lnTo>
                  <a:pt x="2824" y="23"/>
                </a:lnTo>
                <a:lnTo>
                  <a:pt x="2828" y="27"/>
                </a:lnTo>
                <a:lnTo>
                  <a:pt x="2831" y="32"/>
                </a:lnTo>
                <a:lnTo>
                  <a:pt x="2835" y="37"/>
                </a:lnTo>
                <a:lnTo>
                  <a:pt x="2838" y="42"/>
                </a:lnTo>
                <a:lnTo>
                  <a:pt x="2842" y="47"/>
                </a:lnTo>
                <a:lnTo>
                  <a:pt x="2846" y="51"/>
                </a:lnTo>
                <a:lnTo>
                  <a:pt x="2850" y="56"/>
                </a:lnTo>
                <a:lnTo>
                  <a:pt x="2853" y="60"/>
                </a:lnTo>
                <a:lnTo>
                  <a:pt x="2857" y="64"/>
                </a:lnTo>
                <a:lnTo>
                  <a:pt x="2861" y="68"/>
                </a:lnTo>
                <a:lnTo>
                  <a:pt x="2865" y="71"/>
                </a:lnTo>
                <a:lnTo>
                  <a:pt x="2868" y="74"/>
                </a:lnTo>
                <a:lnTo>
                  <a:pt x="2872" y="76"/>
                </a:lnTo>
                <a:lnTo>
                  <a:pt x="2876" y="77"/>
                </a:lnTo>
                <a:lnTo>
                  <a:pt x="2880" y="78"/>
                </a:lnTo>
                <a:lnTo>
                  <a:pt x="2883" y="78"/>
                </a:lnTo>
                <a:lnTo>
                  <a:pt x="2887" y="78"/>
                </a:lnTo>
                <a:lnTo>
                  <a:pt x="2891" y="77"/>
                </a:lnTo>
                <a:lnTo>
                  <a:pt x="2894" y="76"/>
                </a:lnTo>
                <a:lnTo>
                  <a:pt x="2898" y="74"/>
                </a:lnTo>
                <a:lnTo>
                  <a:pt x="2902" y="71"/>
                </a:lnTo>
                <a:lnTo>
                  <a:pt x="2906" y="68"/>
                </a:lnTo>
                <a:lnTo>
                  <a:pt x="2909" y="64"/>
                </a:lnTo>
                <a:lnTo>
                  <a:pt x="2913" y="60"/>
                </a:lnTo>
                <a:lnTo>
                  <a:pt x="2917" y="56"/>
                </a:lnTo>
                <a:lnTo>
                  <a:pt x="2921" y="51"/>
                </a:lnTo>
                <a:lnTo>
                  <a:pt x="2924" y="47"/>
                </a:lnTo>
                <a:lnTo>
                  <a:pt x="2928" y="42"/>
                </a:lnTo>
                <a:lnTo>
                  <a:pt x="2931" y="37"/>
                </a:lnTo>
                <a:lnTo>
                  <a:pt x="2935" y="32"/>
                </a:lnTo>
                <a:lnTo>
                  <a:pt x="2939" y="27"/>
                </a:lnTo>
                <a:lnTo>
                  <a:pt x="2943" y="23"/>
                </a:lnTo>
                <a:lnTo>
                  <a:pt x="2946" y="18"/>
                </a:lnTo>
                <a:lnTo>
                  <a:pt x="2950" y="14"/>
                </a:lnTo>
                <a:lnTo>
                  <a:pt x="2954" y="11"/>
                </a:lnTo>
                <a:lnTo>
                  <a:pt x="2958" y="8"/>
                </a:lnTo>
                <a:lnTo>
                  <a:pt x="2961" y="5"/>
                </a:lnTo>
                <a:lnTo>
                  <a:pt x="2965" y="3"/>
                </a:lnTo>
                <a:lnTo>
                  <a:pt x="2969" y="1"/>
                </a:lnTo>
                <a:lnTo>
                  <a:pt x="2973" y="0"/>
                </a:lnTo>
                <a:lnTo>
                  <a:pt x="2976" y="0"/>
                </a:lnTo>
                <a:lnTo>
                  <a:pt x="2980" y="0"/>
                </a:lnTo>
                <a:lnTo>
                  <a:pt x="2984" y="1"/>
                </a:lnTo>
                <a:lnTo>
                  <a:pt x="2987" y="3"/>
                </a:lnTo>
                <a:lnTo>
                  <a:pt x="2991" y="5"/>
                </a:lnTo>
                <a:lnTo>
                  <a:pt x="2995" y="8"/>
                </a:lnTo>
                <a:lnTo>
                  <a:pt x="2999" y="11"/>
                </a:lnTo>
                <a:lnTo>
                  <a:pt x="3002" y="14"/>
                </a:lnTo>
                <a:lnTo>
                  <a:pt x="3006" y="18"/>
                </a:lnTo>
                <a:lnTo>
                  <a:pt x="3010" y="23"/>
                </a:lnTo>
                <a:lnTo>
                  <a:pt x="3014" y="27"/>
                </a:lnTo>
                <a:lnTo>
                  <a:pt x="3017" y="32"/>
                </a:lnTo>
                <a:lnTo>
                  <a:pt x="3021" y="37"/>
                </a:lnTo>
                <a:lnTo>
                  <a:pt x="3024" y="42"/>
                </a:lnTo>
                <a:lnTo>
                  <a:pt x="3028" y="47"/>
                </a:lnTo>
                <a:lnTo>
                  <a:pt x="3032" y="51"/>
                </a:lnTo>
                <a:lnTo>
                  <a:pt x="3036" y="56"/>
                </a:lnTo>
                <a:lnTo>
                  <a:pt x="3039" y="60"/>
                </a:lnTo>
                <a:lnTo>
                  <a:pt x="3043" y="64"/>
                </a:lnTo>
                <a:lnTo>
                  <a:pt x="3047" y="68"/>
                </a:lnTo>
                <a:lnTo>
                  <a:pt x="3051" y="71"/>
                </a:lnTo>
                <a:lnTo>
                  <a:pt x="3054" y="74"/>
                </a:lnTo>
                <a:lnTo>
                  <a:pt x="3058" y="76"/>
                </a:lnTo>
                <a:lnTo>
                  <a:pt x="3062" y="77"/>
                </a:lnTo>
                <a:lnTo>
                  <a:pt x="3066" y="78"/>
                </a:lnTo>
                <a:lnTo>
                  <a:pt x="3069" y="78"/>
                </a:lnTo>
                <a:lnTo>
                  <a:pt x="3073" y="78"/>
                </a:lnTo>
                <a:lnTo>
                  <a:pt x="3077" y="77"/>
                </a:lnTo>
                <a:lnTo>
                  <a:pt x="3080" y="76"/>
                </a:lnTo>
                <a:lnTo>
                  <a:pt x="3084" y="74"/>
                </a:lnTo>
                <a:lnTo>
                  <a:pt x="3088" y="71"/>
                </a:lnTo>
                <a:lnTo>
                  <a:pt x="3092" y="68"/>
                </a:lnTo>
                <a:lnTo>
                  <a:pt x="3095" y="64"/>
                </a:lnTo>
                <a:lnTo>
                  <a:pt x="3099" y="60"/>
                </a:lnTo>
                <a:lnTo>
                  <a:pt x="3103" y="56"/>
                </a:lnTo>
                <a:lnTo>
                  <a:pt x="3107" y="51"/>
                </a:lnTo>
                <a:lnTo>
                  <a:pt x="3110" y="47"/>
                </a:lnTo>
                <a:lnTo>
                  <a:pt x="3114" y="42"/>
                </a:lnTo>
                <a:lnTo>
                  <a:pt x="3117" y="37"/>
                </a:lnTo>
                <a:lnTo>
                  <a:pt x="3121" y="32"/>
                </a:lnTo>
                <a:lnTo>
                  <a:pt x="3125" y="27"/>
                </a:lnTo>
                <a:lnTo>
                  <a:pt x="3129" y="23"/>
                </a:lnTo>
                <a:lnTo>
                  <a:pt x="3132" y="18"/>
                </a:lnTo>
                <a:lnTo>
                  <a:pt x="3136" y="14"/>
                </a:lnTo>
                <a:lnTo>
                  <a:pt x="3140" y="11"/>
                </a:lnTo>
                <a:lnTo>
                  <a:pt x="3144" y="8"/>
                </a:lnTo>
                <a:lnTo>
                  <a:pt x="3147" y="5"/>
                </a:lnTo>
                <a:lnTo>
                  <a:pt x="3151" y="3"/>
                </a:lnTo>
                <a:lnTo>
                  <a:pt x="3155" y="1"/>
                </a:lnTo>
                <a:lnTo>
                  <a:pt x="3159" y="0"/>
                </a:lnTo>
                <a:lnTo>
                  <a:pt x="3162" y="0"/>
                </a:lnTo>
                <a:lnTo>
                  <a:pt x="3166" y="0"/>
                </a:lnTo>
                <a:lnTo>
                  <a:pt x="3170" y="1"/>
                </a:lnTo>
                <a:lnTo>
                  <a:pt x="3173" y="3"/>
                </a:lnTo>
                <a:lnTo>
                  <a:pt x="3177" y="5"/>
                </a:lnTo>
                <a:lnTo>
                  <a:pt x="3181" y="8"/>
                </a:lnTo>
                <a:lnTo>
                  <a:pt x="3185" y="11"/>
                </a:lnTo>
                <a:lnTo>
                  <a:pt x="3188" y="14"/>
                </a:lnTo>
                <a:lnTo>
                  <a:pt x="3192" y="18"/>
                </a:lnTo>
                <a:lnTo>
                  <a:pt x="3196" y="23"/>
                </a:lnTo>
                <a:lnTo>
                  <a:pt x="3200" y="27"/>
                </a:lnTo>
                <a:lnTo>
                  <a:pt x="3203" y="32"/>
                </a:lnTo>
                <a:lnTo>
                  <a:pt x="3207" y="37"/>
                </a:lnTo>
                <a:lnTo>
                  <a:pt x="3210" y="42"/>
                </a:lnTo>
                <a:lnTo>
                  <a:pt x="3214" y="47"/>
                </a:lnTo>
                <a:lnTo>
                  <a:pt x="3218" y="51"/>
                </a:lnTo>
                <a:lnTo>
                  <a:pt x="3222" y="56"/>
                </a:lnTo>
                <a:lnTo>
                  <a:pt x="3225" y="60"/>
                </a:lnTo>
                <a:lnTo>
                  <a:pt x="3229" y="64"/>
                </a:lnTo>
                <a:lnTo>
                  <a:pt x="3233" y="68"/>
                </a:lnTo>
                <a:lnTo>
                  <a:pt x="3237" y="71"/>
                </a:lnTo>
                <a:lnTo>
                  <a:pt x="3240" y="74"/>
                </a:lnTo>
                <a:lnTo>
                  <a:pt x="3244" y="76"/>
                </a:lnTo>
                <a:lnTo>
                  <a:pt x="3248" y="77"/>
                </a:lnTo>
                <a:lnTo>
                  <a:pt x="3252" y="78"/>
                </a:lnTo>
                <a:lnTo>
                  <a:pt x="3255" y="78"/>
                </a:lnTo>
                <a:lnTo>
                  <a:pt x="3259" y="78"/>
                </a:lnTo>
                <a:lnTo>
                  <a:pt x="3263" y="77"/>
                </a:lnTo>
                <a:lnTo>
                  <a:pt x="3266" y="76"/>
                </a:lnTo>
                <a:lnTo>
                  <a:pt x="3270" y="74"/>
                </a:lnTo>
                <a:lnTo>
                  <a:pt x="3274" y="71"/>
                </a:lnTo>
                <a:lnTo>
                  <a:pt x="3278" y="68"/>
                </a:lnTo>
                <a:lnTo>
                  <a:pt x="3281" y="64"/>
                </a:lnTo>
                <a:lnTo>
                  <a:pt x="3285" y="60"/>
                </a:lnTo>
                <a:lnTo>
                  <a:pt x="3289" y="56"/>
                </a:lnTo>
                <a:lnTo>
                  <a:pt x="3293" y="51"/>
                </a:lnTo>
                <a:lnTo>
                  <a:pt x="3296" y="47"/>
                </a:lnTo>
                <a:lnTo>
                  <a:pt x="3300" y="42"/>
                </a:lnTo>
                <a:lnTo>
                  <a:pt x="3303" y="37"/>
                </a:lnTo>
                <a:lnTo>
                  <a:pt x="3307" y="32"/>
                </a:lnTo>
                <a:lnTo>
                  <a:pt x="3311" y="27"/>
                </a:lnTo>
                <a:lnTo>
                  <a:pt x="3315" y="23"/>
                </a:lnTo>
                <a:lnTo>
                  <a:pt x="3318" y="18"/>
                </a:lnTo>
                <a:lnTo>
                  <a:pt x="3322" y="14"/>
                </a:lnTo>
                <a:lnTo>
                  <a:pt x="3326" y="11"/>
                </a:lnTo>
                <a:lnTo>
                  <a:pt x="3330" y="8"/>
                </a:lnTo>
                <a:lnTo>
                  <a:pt x="3333" y="5"/>
                </a:lnTo>
                <a:lnTo>
                  <a:pt x="3337" y="3"/>
                </a:lnTo>
                <a:lnTo>
                  <a:pt x="3341" y="1"/>
                </a:lnTo>
                <a:lnTo>
                  <a:pt x="3345" y="0"/>
                </a:lnTo>
                <a:lnTo>
                  <a:pt x="3348" y="0"/>
                </a:lnTo>
                <a:lnTo>
                  <a:pt x="3352" y="0"/>
                </a:lnTo>
                <a:lnTo>
                  <a:pt x="3356" y="1"/>
                </a:lnTo>
                <a:lnTo>
                  <a:pt x="3359" y="3"/>
                </a:lnTo>
                <a:lnTo>
                  <a:pt x="3363" y="5"/>
                </a:lnTo>
                <a:lnTo>
                  <a:pt x="3367" y="8"/>
                </a:lnTo>
                <a:lnTo>
                  <a:pt x="3371" y="11"/>
                </a:lnTo>
                <a:lnTo>
                  <a:pt x="3374" y="14"/>
                </a:lnTo>
                <a:lnTo>
                  <a:pt x="3378" y="18"/>
                </a:lnTo>
                <a:lnTo>
                  <a:pt x="3382" y="23"/>
                </a:lnTo>
                <a:lnTo>
                  <a:pt x="3386" y="27"/>
                </a:lnTo>
                <a:lnTo>
                  <a:pt x="3389" y="32"/>
                </a:lnTo>
                <a:lnTo>
                  <a:pt x="3393" y="37"/>
                </a:lnTo>
                <a:lnTo>
                  <a:pt x="3396" y="42"/>
                </a:lnTo>
                <a:lnTo>
                  <a:pt x="3400" y="47"/>
                </a:lnTo>
                <a:lnTo>
                  <a:pt x="3404" y="51"/>
                </a:lnTo>
                <a:lnTo>
                  <a:pt x="3408" y="56"/>
                </a:lnTo>
                <a:lnTo>
                  <a:pt x="3411" y="60"/>
                </a:lnTo>
                <a:lnTo>
                  <a:pt x="3415" y="64"/>
                </a:lnTo>
                <a:lnTo>
                  <a:pt x="3419" y="68"/>
                </a:lnTo>
                <a:lnTo>
                  <a:pt x="3423" y="71"/>
                </a:lnTo>
                <a:lnTo>
                  <a:pt x="3426" y="74"/>
                </a:lnTo>
                <a:lnTo>
                  <a:pt x="3430" y="76"/>
                </a:lnTo>
                <a:lnTo>
                  <a:pt x="3434" y="77"/>
                </a:lnTo>
                <a:lnTo>
                  <a:pt x="3438" y="78"/>
                </a:lnTo>
                <a:lnTo>
                  <a:pt x="3441" y="78"/>
                </a:lnTo>
                <a:lnTo>
                  <a:pt x="3445" y="78"/>
                </a:lnTo>
                <a:lnTo>
                  <a:pt x="3449" y="77"/>
                </a:lnTo>
                <a:lnTo>
                  <a:pt x="3452" y="76"/>
                </a:lnTo>
                <a:lnTo>
                  <a:pt x="3456" y="74"/>
                </a:lnTo>
                <a:lnTo>
                  <a:pt x="3460" y="71"/>
                </a:lnTo>
                <a:lnTo>
                  <a:pt x="3464" y="68"/>
                </a:lnTo>
                <a:lnTo>
                  <a:pt x="3467" y="64"/>
                </a:lnTo>
                <a:lnTo>
                  <a:pt x="3471" y="60"/>
                </a:lnTo>
                <a:lnTo>
                  <a:pt x="3475" y="56"/>
                </a:lnTo>
                <a:lnTo>
                  <a:pt x="3479" y="51"/>
                </a:lnTo>
                <a:lnTo>
                  <a:pt x="3482" y="47"/>
                </a:lnTo>
                <a:lnTo>
                  <a:pt x="3486" y="42"/>
                </a:lnTo>
                <a:lnTo>
                  <a:pt x="3489" y="37"/>
                </a:lnTo>
                <a:lnTo>
                  <a:pt x="3493" y="32"/>
                </a:lnTo>
                <a:lnTo>
                  <a:pt x="3497" y="27"/>
                </a:lnTo>
                <a:lnTo>
                  <a:pt x="3501" y="23"/>
                </a:lnTo>
                <a:lnTo>
                  <a:pt x="3504" y="18"/>
                </a:lnTo>
                <a:lnTo>
                  <a:pt x="3508" y="14"/>
                </a:lnTo>
                <a:lnTo>
                  <a:pt x="3512" y="11"/>
                </a:lnTo>
                <a:lnTo>
                  <a:pt x="3516" y="8"/>
                </a:lnTo>
                <a:lnTo>
                  <a:pt x="3519" y="5"/>
                </a:lnTo>
                <a:lnTo>
                  <a:pt x="3523" y="3"/>
                </a:lnTo>
                <a:lnTo>
                  <a:pt x="3527" y="1"/>
                </a:lnTo>
                <a:lnTo>
                  <a:pt x="3531" y="0"/>
                </a:lnTo>
                <a:lnTo>
                  <a:pt x="3534" y="0"/>
                </a:lnTo>
                <a:lnTo>
                  <a:pt x="3538" y="0"/>
                </a:lnTo>
                <a:lnTo>
                  <a:pt x="3542" y="1"/>
                </a:lnTo>
                <a:lnTo>
                  <a:pt x="3545" y="3"/>
                </a:lnTo>
                <a:lnTo>
                  <a:pt x="3549" y="5"/>
                </a:lnTo>
                <a:lnTo>
                  <a:pt x="3553" y="8"/>
                </a:lnTo>
                <a:lnTo>
                  <a:pt x="3557" y="11"/>
                </a:lnTo>
                <a:lnTo>
                  <a:pt x="3560" y="14"/>
                </a:lnTo>
                <a:lnTo>
                  <a:pt x="3564" y="18"/>
                </a:lnTo>
                <a:lnTo>
                  <a:pt x="3568" y="23"/>
                </a:lnTo>
                <a:lnTo>
                  <a:pt x="3572" y="27"/>
                </a:lnTo>
                <a:lnTo>
                  <a:pt x="3575" y="32"/>
                </a:lnTo>
                <a:lnTo>
                  <a:pt x="3579" y="37"/>
                </a:lnTo>
                <a:lnTo>
                  <a:pt x="3582" y="42"/>
                </a:lnTo>
                <a:lnTo>
                  <a:pt x="3586" y="47"/>
                </a:lnTo>
                <a:lnTo>
                  <a:pt x="3590" y="51"/>
                </a:lnTo>
                <a:lnTo>
                  <a:pt x="3594" y="56"/>
                </a:lnTo>
                <a:lnTo>
                  <a:pt x="3597" y="60"/>
                </a:lnTo>
                <a:lnTo>
                  <a:pt x="3601" y="64"/>
                </a:lnTo>
                <a:lnTo>
                  <a:pt x="3605" y="68"/>
                </a:lnTo>
                <a:lnTo>
                  <a:pt x="3609" y="71"/>
                </a:lnTo>
                <a:lnTo>
                  <a:pt x="3612" y="74"/>
                </a:lnTo>
                <a:lnTo>
                  <a:pt x="3616" y="76"/>
                </a:lnTo>
                <a:lnTo>
                  <a:pt x="3620" y="77"/>
                </a:lnTo>
                <a:lnTo>
                  <a:pt x="3624" y="78"/>
                </a:lnTo>
                <a:lnTo>
                  <a:pt x="3627" y="78"/>
                </a:lnTo>
                <a:lnTo>
                  <a:pt x="3631" y="78"/>
                </a:lnTo>
                <a:lnTo>
                  <a:pt x="3635" y="77"/>
                </a:lnTo>
                <a:lnTo>
                  <a:pt x="3638" y="76"/>
                </a:lnTo>
                <a:lnTo>
                  <a:pt x="3642" y="74"/>
                </a:lnTo>
                <a:lnTo>
                  <a:pt x="3646" y="71"/>
                </a:lnTo>
                <a:lnTo>
                  <a:pt x="3650" y="68"/>
                </a:lnTo>
                <a:lnTo>
                  <a:pt x="3653" y="64"/>
                </a:lnTo>
                <a:lnTo>
                  <a:pt x="3657" y="60"/>
                </a:lnTo>
                <a:lnTo>
                  <a:pt x="3661" y="56"/>
                </a:lnTo>
                <a:lnTo>
                  <a:pt x="3665" y="51"/>
                </a:lnTo>
                <a:lnTo>
                  <a:pt x="3668" y="47"/>
                </a:lnTo>
                <a:lnTo>
                  <a:pt x="3672" y="42"/>
                </a:lnTo>
                <a:lnTo>
                  <a:pt x="3675" y="37"/>
                </a:lnTo>
                <a:lnTo>
                  <a:pt x="3679" y="32"/>
                </a:lnTo>
                <a:lnTo>
                  <a:pt x="3683" y="27"/>
                </a:lnTo>
                <a:lnTo>
                  <a:pt x="3687" y="23"/>
                </a:lnTo>
                <a:lnTo>
                  <a:pt x="3690" y="18"/>
                </a:lnTo>
                <a:lnTo>
                  <a:pt x="3694" y="14"/>
                </a:lnTo>
                <a:lnTo>
                  <a:pt x="3698" y="11"/>
                </a:lnTo>
                <a:lnTo>
                  <a:pt x="3702" y="8"/>
                </a:lnTo>
                <a:lnTo>
                  <a:pt x="3705" y="5"/>
                </a:lnTo>
                <a:lnTo>
                  <a:pt x="3709" y="3"/>
                </a:lnTo>
                <a:lnTo>
                  <a:pt x="3713" y="1"/>
                </a:lnTo>
                <a:lnTo>
                  <a:pt x="3717" y="0"/>
                </a:lnTo>
              </a:path>
            </a:pathLst>
          </a:custGeom>
          <a:noFill/>
          <a:ln w="57150" cap="flat">
            <a:solidFill>
              <a:srgbClr val="C00000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6" name="Freeform 57"/>
          <p:cNvSpPr>
            <a:spLocks/>
          </p:cNvSpPr>
          <p:nvPr/>
        </p:nvSpPr>
        <p:spPr bwMode="auto">
          <a:xfrm>
            <a:off x="1710121" y="2570753"/>
            <a:ext cx="4345958" cy="987984"/>
          </a:xfrm>
          <a:custGeom>
            <a:avLst/>
            <a:gdLst>
              <a:gd name="T0" fmla="*/ 56 w 3717"/>
              <a:gd name="T1" fmla="*/ 58 h 845"/>
              <a:gd name="T2" fmla="*/ 116 w 3717"/>
              <a:gd name="T3" fmla="*/ 97 h 845"/>
              <a:gd name="T4" fmla="*/ 175 w 3717"/>
              <a:gd name="T5" fmla="*/ 69 h 845"/>
              <a:gd name="T6" fmla="*/ 234 w 3717"/>
              <a:gd name="T7" fmla="*/ 158 h 845"/>
              <a:gd name="T8" fmla="*/ 294 w 3717"/>
              <a:gd name="T9" fmla="*/ 251 h 845"/>
              <a:gd name="T10" fmla="*/ 354 w 3717"/>
              <a:gd name="T11" fmla="*/ 255 h 845"/>
              <a:gd name="T12" fmla="*/ 413 w 3717"/>
              <a:gd name="T13" fmla="*/ 355 h 845"/>
              <a:gd name="T14" fmla="*/ 473 w 3717"/>
              <a:gd name="T15" fmla="*/ 479 h 845"/>
              <a:gd name="T16" fmla="*/ 532 w 3717"/>
              <a:gd name="T17" fmla="*/ 494 h 845"/>
              <a:gd name="T18" fmla="*/ 592 w 3717"/>
              <a:gd name="T19" fmla="*/ 577 h 845"/>
              <a:gd name="T20" fmla="*/ 651 w 3717"/>
              <a:gd name="T21" fmla="*/ 701 h 845"/>
              <a:gd name="T22" fmla="*/ 711 w 3717"/>
              <a:gd name="T23" fmla="*/ 704 h 845"/>
              <a:gd name="T24" fmla="*/ 770 w 3717"/>
              <a:gd name="T25" fmla="*/ 742 h 845"/>
              <a:gd name="T26" fmla="*/ 830 w 3717"/>
              <a:gd name="T27" fmla="*/ 839 h 845"/>
              <a:gd name="T28" fmla="*/ 889 w 3717"/>
              <a:gd name="T29" fmla="*/ 812 h 845"/>
              <a:gd name="T30" fmla="*/ 949 w 3717"/>
              <a:gd name="T31" fmla="*/ 791 h 845"/>
              <a:gd name="T32" fmla="*/ 1008 w 3717"/>
              <a:gd name="T33" fmla="*/ 844 h 845"/>
              <a:gd name="T34" fmla="*/ 1068 w 3717"/>
              <a:gd name="T35" fmla="*/ 784 h 845"/>
              <a:gd name="T36" fmla="*/ 1127 w 3717"/>
              <a:gd name="T37" fmla="*/ 703 h 845"/>
              <a:gd name="T38" fmla="*/ 1187 w 3717"/>
              <a:gd name="T39" fmla="*/ 713 h 845"/>
              <a:gd name="T40" fmla="*/ 1247 w 3717"/>
              <a:gd name="T41" fmla="*/ 632 h 845"/>
              <a:gd name="T42" fmla="*/ 1306 w 3717"/>
              <a:gd name="T43" fmla="*/ 509 h 845"/>
              <a:gd name="T44" fmla="*/ 1365 w 3717"/>
              <a:gd name="T45" fmla="*/ 491 h 845"/>
              <a:gd name="T46" fmla="*/ 1425 w 3717"/>
              <a:gd name="T47" fmla="*/ 413 h 845"/>
              <a:gd name="T48" fmla="*/ 1485 w 3717"/>
              <a:gd name="T49" fmla="*/ 276 h 845"/>
              <a:gd name="T50" fmla="*/ 1544 w 3717"/>
              <a:gd name="T51" fmla="*/ 254 h 845"/>
              <a:gd name="T52" fmla="*/ 1604 w 3717"/>
              <a:gd name="T53" fmla="*/ 206 h 845"/>
              <a:gd name="T54" fmla="*/ 1663 w 3717"/>
              <a:gd name="T55" fmla="*/ 86 h 845"/>
              <a:gd name="T56" fmla="*/ 1722 w 3717"/>
              <a:gd name="T57" fmla="*/ 83 h 845"/>
              <a:gd name="T58" fmla="*/ 1782 w 3717"/>
              <a:gd name="T59" fmla="*/ 87 h 845"/>
              <a:gd name="T60" fmla="*/ 1842 w 3717"/>
              <a:gd name="T61" fmla="*/ 8 h 845"/>
              <a:gd name="T62" fmla="*/ 1901 w 3717"/>
              <a:gd name="T63" fmla="*/ 36 h 845"/>
              <a:gd name="T64" fmla="*/ 1961 w 3717"/>
              <a:gd name="T65" fmla="*/ 100 h 845"/>
              <a:gd name="T66" fmla="*/ 2020 w 3717"/>
              <a:gd name="T67" fmla="*/ 70 h 845"/>
              <a:gd name="T68" fmla="*/ 2080 w 3717"/>
              <a:gd name="T69" fmla="*/ 125 h 845"/>
              <a:gd name="T70" fmla="*/ 2139 w 3717"/>
              <a:gd name="T71" fmla="*/ 240 h 845"/>
              <a:gd name="T72" fmla="*/ 2199 w 3717"/>
              <a:gd name="T73" fmla="*/ 252 h 845"/>
              <a:gd name="T74" fmla="*/ 2258 w 3717"/>
              <a:gd name="T75" fmla="*/ 318 h 845"/>
              <a:gd name="T76" fmla="*/ 2318 w 3717"/>
              <a:gd name="T77" fmla="*/ 459 h 845"/>
              <a:gd name="T78" fmla="*/ 2377 w 3717"/>
              <a:gd name="T79" fmla="*/ 493 h 845"/>
              <a:gd name="T80" fmla="*/ 2437 w 3717"/>
              <a:gd name="T81" fmla="*/ 544 h 845"/>
              <a:gd name="T82" fmla="*/ 2496 w 3717"/>
              <a:gd name="T83" fmla="*/ 680 h 845"/>
              <a:gd name="T84" fmla="*/ 2556 w 3717"/>
              <a:gd name="T85" fmla="*/ 709 h 845"/>
              <a:gd name="T86" fmla="*/ 2615 w 3717"/>
              <a:gd name="T87" fmla="*/ 721 h 845"/>
              <a:gd name="T88" fmla="*/ 2675 w 3717"/>
              <a:gd name="T89" fmla="*/ 823 h 845"/>
              <a:gd name="T90" fmla="*/ 2735 w 3717"/>
              <a:gd name="T91" fmla="*/ 829 h 845"/>
              <a:gd name="T92" fmla="*/ 2794 w 3717"/>
              <a:gd name="T93" fmla="*/ 784 h 845"/>
              <a:gd name="T94" fmla="*/ 2853 w 3717"/>
              <a:gd name="T95" fmla="*/ 835 h 845"/>
              <a:gd name="T96" fmla="*/ 2913 w 3717"/>
              <a:gd name="T97" fmla="*/ 811 h 845"/>
              <a:gd name="T98" fmla="*/ 2973 w 3717"/>
              <a:gd name="T99" fmla="*/ 712 h 845"/>
              <a:gd name="T100" fmla="*/ 3032 w 3717"/>
              <a:gd name="T101" fmla="*/ 712 h 845"/>
              <a:gd name="T102" fmla="*/ 3092 w 3717"/>
              <a:gd name="T103" fmla="*/ 666 h 845"/>
              <a:gd name="T104" fmla="*/ 3151 w 3717"/>
              <a:gd name="T105" fmla="*/ 530 h 845"/>
              <a:gd name="T106" fmla="*/ 3210 w 3717"/>
              <a:gd name="T107" fmla="*/ 493 h 845"/>
              <a:gd name="T108" fmla="*/ 3270 w 3717"/>
              <a:gd name="T109" fmla="*/ 446 h 845"/>
              <a:gd name="T110" fmla="*/ 3330 w 3717"/>
              <a:gd name="T111" fmla="*/ 302 h 845"/>
              <a:gd name="T112" fmla="*/ 3389 w 3717"/>
              <a:gd name="T113" fmla="*/ 253 h 845"/>
              <a:gd name="T114" fmla="*/ 3449 w 3717"/>
              <a:gd name="T115" fmla="*/ 231 h 845"/>
              <a:gd name="T116" fmla="*/ 3508 w 3717"/>
              <a:gd name="T117" fmla="*/ 110 h 845"/>
              <a:gd name="T118" fmla="*/ 3568 w 3717"/>
              <a:gd name="T119" fmla="*/ 73 h 845"/>
              <a:gd name="T120" fmla="*/ 3627 w 3717"/>
              <a:gd name="T121" fmla="*/ 98 h 845"/>
              <a:gd name="T122" fmla="*/ 3687 w 3717"/>
              <a:gd name="T123" fmla="*/ 25 h 845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  <a:cxn ang="0">
                <a:pos x="T68" y="T69"/>
              </a:cxn>
              <a:cxn ang="0">
                <a:pos x="T70" y="T71"/>
              </a:cxn>
              <a:cxn ang="0">
                <a:pos x="T72" y="T73"/>
              </a:cxn>
              <a:cxn ang="0">
                <a:pos x="T74" y="T75"/>
              </a:cxn>
              <a:cxn ang="0">
                <a:pos x="T76" y="T77"/>
              </a:cxn>
              <a:cxn ang="0">
                <a:pos x="T78" y="T79"/>
              </a:cxn>
              <a:cxn ang="0">
                <a:pos x="T80" y="T81"/>
              </a:cxn>
              <a:cxn ang="0">
                <a:pos x="T82" y="T83"/>
              </a:cxn>
              <a:cxn ang="0">
                <a:pos x="T84" y="T85"/>
              </a:cxn>
              <a:cxn ang="0">
                <a:pos x="T86" y="T87"/>
              </a:cxn>
              <a:cxn ang="0">
                <a:pos x="T88" y="T89"/>
              </a:cxn>
              <a:cxn ang="0">
                <a:pos x="T90" y="T91"/>
              </a:cxn>
              <a:cxn ang="0">
                <a:pos x="T92" y="T93"/>
              </a:cxn>
              <a:cxn ang="0">
                <a:pos x="T94" y="T95"/>
              </a:cxn>
              <a:cxn ang="0">
                <a:pos x="T96" y="T97"/>
              </a:cxn>
              <a:cxn ang="0">
                <a:pos x="T98" y="T99"/>
              </a:cxn>
              <a:cxn ang="0">
                <a:pos x="T100" y="T101"/>
              </a:cxn>
              <a:cxn ang="0">
                <a:pos x="T102" y="T103"/>
              </a:cxn>
              <a:cxn ang="0">
                <a:pos x="T104" y="T105"/>
              </a:cxn>
              <a:cxn ang="0">
                <a:pos x="T106" y="T107"/>
              </a:cxn>
              <a:cxn ang="0">
                <a:pos x="T108" y="T109"/>
              </a:cxn>
              <a:cxn ang="0">
                <a:pos x="T110" y="T111"/>
              </a:cxn>
              <a:cxn ang="0">
                <a:pos x="T112" y="T113"/>
              </a:cxn>
              <a:cxn ang="0">
                <a:pos x="T114" y="T115"/>
              </a:cxn>
              <a:cxn ang="0">
                <a:pos x="T116" y="T117"/>
              </a:cxn>
              <a:cxn ang="0">
                <a:pos x="T118" y="T119"/>
              </a:cxn>
              <a:cxn ang="0">
                <a:pos x="T120" y="T121"/>
              </a:cxn>
              <a:cxn ang="0">
                <a:pos x="T122" y="T123"/>
              </a:cxn>
            </a:cxnLst>
            <a:rect l="0" t="0" r="r" b="b"/>
            <a:pathLst>
              <a:path w="3717" h="845">
                <a:moveTo>
                  <a:pt x="0" y="0"/>
                </a:moveTo>
                <a:lnTo>
                  <a:pt x="4" y="1"/>
                </a:lnTo>
                <a:lnTo>
                  <a:pt x="8" y="1"/>
                </a:lnTo>
                <a:lnTo>
                  <a:pt x="11" y="3"/>
                </a:lnTo>
                <a:lnTo>
                  <a:pt x="15" y="5"/>
                </a:lnTo>
                <a:lnTo>
                  <a:pt x="19" y="8"/>
                </a:lnTo>
                <a:lnTo>
                  <a:pt x="23" y="12"/>
                </a:lnTo>
                <a:lnTo>
                  <a:pt x="26" y="16"/>
                </a:lnTo>
                <a:lnTo>
                  <a:pt x="30" y="20"/>
                </a:lnTo>
                <a:lnTo>
                  <a:pt x="34" y="25"/>
                </a:lnTo>
                <a:lnTo>
                  <a:pt x="38" y="30"/>
                </a:lnTo>
                <a:lnTo>
                  <a:pt x="41" y="36"/>
                </a:lnTo>
                <a:lnTo>
                  <a:pt x="45" y="41"/>
                </a:lnTo>
                <a:lnTo>
                  <a:pt x="48" y="47"/>
                </a:lnTo>
                <a:lnTo>
                  <a:pt x="52" y="53"/>
                </a:lnTo>
                <a:lnTo>
                  <a:pt x="56" y="58"/>
                </a:lnTo>
                <a:lnTo>
                  <a:pt x="60" y="64"/>
                </a:lnTo>
                <a:lnTo>
                  <a:pt x="63" y="69"/>
                </a:lnTo>
                <a:lnTo>
                  <a:pt x="67" y="74"/>
                </a:lnTo>
                <a:lnTo>
                  <a:pt x="71" y="79"/>
                </a:lnTo>
                <a:lnTo>
                  <a:pt x="75" y="83"/>
                </a:lnTo>
                <a:lnTo>
                  <a:pt x="78" y="87"/>
                </a:lnTo>
                <a:lnTo>
                  <a:pt x="82" y="91"/>
                </a:lnTo>
                <a:lnTo>
                  <a:pt x="86" y="94"/>
                </a:lnTo>
                <a:lnTo>
                  <a:pt x="90" y="96"/>
                </a:lnTo>
                <a:lnTo>
                  <a:pt x="93" y="98"/>
                </a:lnTo>
                <a:lnTo>
                  <a:pt x="97" y="99"/>
                </a:lnTo>
                <a:lnTo>
                  <a:pt x="101" y="100"/>
                </a:lnTo>
                <a:lnTo>
                  <a:pt x="104" y="100"/>
                </a:lnTo>
                <a:lnTo>
                  <a:pt x="108" y="99"/>
                </a:lnTo>
                <a:lnTo>
                  <a:pt x="112" y="98"/>
                </a:lnTo>
                <a:lnTo>
                  <a:pt x="116" y="97"/>
                </a:lnTo>
                <a:lnTo>
                  <a:pt x="119" y="95"/>
                </a:lnTo>
                <a:lnTo>
                  <a:pt x="123" y="94"/>
                </a:lnTo>
                <a:lnTo>
                  <a:pt x="127" y="91"/>
                </a:lnTo>
                <a:lnTo>
                  <a:pt x="131" y="89"/>
                </a:lnTo>
                <a:lnTo>
                  <a:pt x="134" y="86"/>
                </a:lnTo>
                <a:lnTo>
                  <a:pt x="138" y="83"/>
                </a:lnTo>
                <a:lnTo>
                  <a:pt x="141" y="81"/>
                </a:lnTo>
                <a:lnTo>
                  <a:pt x="145" y="78"/>
                </a:lnTo>
                <a:lnTo>
                  <a:pt x="149" y="76"/>
                </a:lnTo>
                <a:lnTo>
                  <a:pt x="153" y="73"/>
                </a:lnTo>
                <a:lnTo>
                  <a:pt x="156" y="71"/>
                </a:lnTo>
                <a:lnTo>
                  <a:pt x="160" y="70"/>
                </a:lnTo>
                <a:lnTo>
                  <a:pt x="164" y="69"/>
                </a:lnTo>
                <a:lnTo>
                  <a:pt x="168" y="68"/>
                </a:lnTo>
                <a:lnTo>
                  <a:pt x="171" y="68"/>
                </a:lnTo>
                <a:lnTo>
                  <a:pt x="175" y="69"/>
                </a:lnTo>
                <a:lnTo>
                  <a:pt x="179" y="70"/>
                </a:lnTo>
                <a:lnTo>
                  <a:pt x="183" y="72"/>
                </a:lnTo>
                <a:lnTo>
                  <a:pt x="186" y="75"/>
                </a:lnTo>
                <a:lnTo>
                  <a:pt x="190" y="78"/>
                </a:lnTo>
                <a:lnTo>
                  <a:pt x="194" y="82"/>
                </a:lnTo>
                <a:lnTo>
                  <a:pt x="197" y="86"/>
                </a:lnTo>
                <a:lnTo>
                  <a:pt x="201" y="92"/>
                </a:lnTo>
                <a:lnTo>
                  <a:pt x="205" y="97"/>
                </a:lnTo>
                <a:lnTo>
                  <a:pt x="209" y="104"/>
                </a:lnTo>
                <a:lnTo>
                  <a:pt x="212" y="110"/>
                </a:lnTo>
                <a:lnTo>
                  <a:pt x="216" y="118"/>
                </a:lnTo>
                <a:lnTo>
                  <a:pt x="220" y="125"/>
                </a:lnTo>
                <a:lnTo>
                  <a:pt x="224" y="133"/>
                </a:lnTo>
                <a:lnTo>
                  <a:pt x="227" y="142"/>
                </a:lnTo>
                <a:lnTo>
                  <a:pt x="231" y="150"/>
                </a:lnTo>
                <a:lnTo>
                  <a:pt x="234" y="158"/>
                </a:lnTo>
                <a:lnTo>
                  <a:pt x="238" y="167"/>
                </a:lnTo>
                <a:lnTo>
                  <a:pt x="242" y="175"/>
                </a:lnTo>
                <a:lnTo>
                  <a:pt x="246" y="183"/>
                </a:lnTo>
                <a:lnTo>
                  <a:pt x="249" y="191"/>
                </a:lnTo>
                <a:lnTo>
                  <a:pt x="253" y="199"/>
                </a:lnTo>
                <a:lnTo>
                  <a:pt x="257" y="206"/>
                </a:lnTo>
                <a:lnTo>
                  <a:pt x="261" y="213"/>
                </a:lnTo>
                <a:lnTo>
                  <a:pt x="264" y="220"/>
                </a:lnTo>
                <a:lnTo>
                  <a:pt x="268" y="226"/>
                </a:lnTo>
                <a:lnTo>
                  <a:pt x="272" y="231"/>
                </a:lnTo>
                <a:lnTo>
                  <a:pt x="276" y="236"/>
                </a:lnTo>
                <a:lnTo>
                  <a:pt x="279" y="240"/>
                </a:lnTo>
                <a:lnTo>
                  <a:pt x="283" y="244"/>
                </a:lnTo>
                <a:lnTo>
                  <a:pt x="287" y="247"/>
                </a:lnTo>
                <a:lnTo>
                  <a:pt x="290" y="250"/>
                </a:lnTo>
                <a:lnTo>
                  <a:pt x="294" y="251"/>
                </a:lnTo>
                <a:lnTo>
                  <a:pt x="298" y="253"/>
                </a:lnTo>
                <a:lnTo>
                  <a:pt x="302" y="254"/>
                </a:lnTo>
                <a:lnTo>
                  <a:pt x="305" y="254"/>
                </a:lnTo>
                <a:lnTo>
                  <a:pt x="309" y="255"/>
                </a:lnTo>
                <a:lnTo>
                  <a:pt x="313" y="255"/>
                </a:lnTo>
                <a:lnTo>
                  <a:pt x="317" y="254"/>
                </a:lnTo>
                <a:lnTo>
                  <a:pt x="320" y="254"/>
                </a:lnTo>
                <a:lnTo>
                  <a:pt x="324" y="254"/>
                </a:lnTo>
                <a:lnTo>
                  <a:pt x="327" y="253"/>
                </a:lnTo>
                <a:lnTo>
                  <a:pt x="331" y="253"/>
                </a:lnTo>
                <a:lnTo>
                  <a:pt x="335" y="252"/>
                </a:lnTo>
                <a:lnTo>
                  <a:pt x="339" y="252"/>
                </a:lnTo>
                <a:lnTo>
                  <a:pt x="342" y="252"/>
                </a:lnTo>
                <a:lnTo>
                  <a:pt x="346" y="253"/>
                </a:lnTo>
                <a:lnTo>
                  <a:pt x="350" y="254"/>
                </a:lnTo>
                <a:lnTo>
                  <a:pt x="354" y="255"/>
                </a:lnTo>
                <a:lnTo>
                  <a:pt x="357" y="257"/>
                </a:lnTo>
                <a:lnTo>
                  <a:pt x="361" y="260"/>
                </a:lnTo>
                <a:lnTo>
                  <a:pt x="365" y="263"/>
                </a:lnTo>
                <a:lnTo>
                  <a:pt x="369" y="266"/>
                </a:lnTo>
                <a:lnTo>
                  <a:pt x="372" y="271"/>
                </a:lnTo>
                <a:lnTo>
                  <a:pt x="376" y="276"/>
                </a:lnTo>
                <a:lnTo>
                  <a:pt x="380" y="281"/>
                </a:lnTo>
                <a:lnTo>
                  <a:pt x="383" y="288"/>
                </a:lnTo>
                <a:lnTo>
                  <a:pt x="387" y="295"/>
                </a:lnTo>
                <a:lnTo>
                  <a:pt x="391" y="302"/>
                </a:lnTo>
                <a:lnTo>
                  <a:pt x="395" y="310"/>
                </a:lnTo>
                <a:lnTo>
                  <a:pt x="398" y="318"/>
                </a:lnTo>
                <a:lnTo>
                  <a:pt x="402" y="327"/>
                </a:lnTo>
                <a:lnTo>
                  <a:pt x="406" y="336"/>
                </a:lnTo>
                <a:lnTo>
                  <a:pt x="410" y="346"/>
                </a:lnTo>
                <a:lnTo>
                  <a:pt x="413" y="355"/>
                </a:lnTo>
                <a:lnTo>
                  <a:pt x="417" y="365"/>
                </a:lnTo>
                <a:lnTo>
                  <a:pt x="420" y="375"/>
                </a:lnTo>
                <a:lnTo>
                  <a:pt x="424" y="385"/>
                </a:lnTo>
                <a:lnTo>
                  <a:pt x="428" y="394"/>
                </a:lnTo>
                <a:lnTo>
                  <a:pt x="432" y="404"/>
                </a:lnTo>
                <a:lnTo>
                  <a:pt x="435" y="413"/>
                </a:lnTo>
                <a:lnTo>
                  <a:pt x="439" y="422"/>
                </a:lnTo>
                <a:lnTo>
                  <a:pt x="443" y="430"/>
                </a:lnTo>
                <a:lnTo>
                  <a:pt x="447" y="438"/>
                </a:lnTo>
                <a:lnTo>
                  <a:pt x="450" y="446"/>
                </a:lnTo>
                <a:lnTo>
                  <a:pt x="454" y="453"/>
                </a:lnTo>
                <a:lnTo>
                  <a:pt x="458" y="459"/>
                </a:lnTo>
                <a:lnTo>
                  <a:pt x="462" y="465"/>
                </a:lnTo>
                <a:lnTo>
                  <a:pt x="465" y="470"/>
                </a:lnTo>
                <a:lnTo>
                  <a:pt x="469" y="475"/>
                </a:lnTo>
                <a:lnTo>
                  <a:pt x="473" y="479"/>
                </a:lnTo>
                <a:lnTo>
                  <a:pt x="476" y="482"/>
                </a:lnTo>
                <a:lnTo>
                  <a:pt x="480" y="485"/>
                </a:lnTo>
                <a:lnTo>
                  <a:pt x="484" y="488"/>
                </a:lnTo>
                <a:lnTo>
                  <a:pt x="488" y="489"/>
                </a:lnTo>
                <a:lnTo>
                  <a:pt x="491" y="491"/>
                </a:lnTo>
                <a:lnTo>
                  <a:pt x="495" y="491"/>
                </a:lnTo>
                <a:lnTo>
                  <a:pt x="499" y="492"/>
                </a:lnTo>
                <a:lnTo>
                  <a:pt x="503" y="493"/>
                </a:lnTo>
                <a:lnTo>
                  <a:pt x="506" y="493"/>
                </a:lnTo>
                <a:lnTo>
                  <a:pt x="510" y="493"/>
                </a:lnTo>
                <a:lnTo>
                  <a:pt x="513" y="493"/>
                </a:lnTo>
                <a:lnTo>
                  <a:pt x="517" y="493"/>
                </a:lnTo>
                <a:lnTo>
                  <a:pt x="521" y="493"/>
                </a:lnTo>
                <a:lnTo>
                  <a:pt x="525" y="493"/>
                </a:lnTo>
                <a:lnTo>
                  <a:pt x="528" y="493"/>
                </a:lnTo>
                <a:lnTo>
                  <a:pt x="532" y="494"/>
                </a:lnTo>
                <a:lnTo>
                  <a:pt x="536" y="495"/>
                </a:lnTo>
                <a:lnTo>
                  <a:pt x="540" y="497"/>
                </a:lnTo>
                <a:lnTo>
                  <a:pt x="543" y="499"/>
                </a:lnTo>
                <a:lnTo>
                  <a:pt x="547" y="502"/>
                </a:lnTo>
                <a:lnTo>
                  <a:pt x="551" y="505"/>
                </a:lnTo>
                <a:lnTo>
                  <a:pt x="555" y="509"/>
                </a:lnTo>
                <a:lnTo>
                  <a:pt x="558" y="513"/>
                </a:lnTo>
                <a:lnTo>
                  <a:pt x="562" y="518"/>
                </a:lnTo>
                <a:lnTo>
                  <a:pt x="566" y="524"/>
                </a:lnTo>
                <a:lnTo>
                  <a:pt x="569" y="530"/>
                </a:lnTo>
                <a:lnTo>
                  <a:pt x="573" y="536"/>
                </a:lnTo>
                <a:lnTo>
                  <a:pt x="577" y="544"/>
                </a:lnTo>
                <a:lnTo>
                  <a:pt x="581" y="551"/>
                </a:lnTo>
                <a:lnTo>
                  <a:pt x="584" y="560"/>
                </a:lnTo>
                <a:lnTo>
                  <a:pt x="588" y="568"/>
                </a:lnTo>
                <a:lnTo>
                  <a:pt x="592" y="577"/>
                </a:lnTo>
                <a:lnTo>
                  <a:pt x="596" y="586"/>
                </a:lnTo>
                <a:lnTo>
                  <a:pt x="599" y="595"/>
                </a:lnTo>
                <a:lnTo>
                  <a:pt x="603" y="605"/>
                </a:lnTo>
                <a:lnTo>
                  <a:pt x="606" y="614"/>
                </a:lnTo>
                <a:lnTo>
                  <a:pt x="610" y="623"/>
                </a:lnTo>
                <a:lnTo>
                  <a:pt x="614" y="632"/>
                </a:lnTo>
                <a:lnTo>
                  <a:pt x="618" y="641"/>
                </a:lnTo>
                <a:lnTo>
                  <a:pt x="621" y="650"/>
                </a:lnTo>
                <a:lnTo>
                  <a:pt x="625" y="658"/>
                </a:lnTo>
                <a:lnTo>
                  <a:pt x="629" y="666"/>
                </a:lnTo>
                <a:lnTo>
                  <a:pt x="633" y="673"/>
                </a:lnTo>
                <a:lnTo>
                  <a:pt x="636" y="680"/>
                </a:lnTo>
                <a:lnTo>
                  <a:pt x="640" y="686"/>
                </a:lnTo>
                <a:lnTo>
                  <a:pt x="644" y="692"/>
                </a:lnTo>
                <a:lnTo>
                  <a:pt x="648" y="697"/>
                </a:lnTo>
                <a:lnTo>
                  <a:pt x="651" y="701"/>
                </a:lnTo>
                <a:lnTo>
                  <a:pt x="655" y="704"/>
                </a:lnTo>
                <a:lnTo>
                  <a:pt x="659" y="707"/>
                </a:lnTo>
                <a:lnTo>
                  <a:pt x="662" y="710"/>
                </a:lnTo>
                <a:lnTo>
                  <a:pt x="666" y="712"/>
                </a:lnTo>
                <a:lnTo>
                  <a:pt x="670" y="713"/>
                </a:lnTo>
                <a:lnTo>
                  <a:pt x="674" y="713"/>
                </a:lnTo>
                <a:lnTo>
                  <a:pt x="677" y="713"/>
                </a:lnTo>
                <a:lnTo>
                  <a:pt x="681" y="713"/>
                </a:lnTo>
                <a:lnTo>
                  <a:pt x="685" y="713"/>
                </a:lnTo>
                <a:lnTo>
                  <a:pt x="689" y="712"/>
                </a:lnTo>
                <a:lnTo>
                  <a:pt x="692" y="710"/>
                </a:lnTo>
                <a:lnTo>
                  <a:pt x="696" y="709"/>
                </a:lnTo>
                <a:lnTo>
                  <a:pt x="699" y="708"/>
                </a:lnTo>
                <a:lnTo>
                  <a:pt x="703" y="706"/>
                </a:lnTo>
                <a:lnTo>
                  <a:pt x="707" y="705"/>
                </a:lnTo>
                <a:lnTo>
                  <a:pt x="711" y="704"/>
                </a:lnTo>
                <a:lnTo>
                  <a:pt x="714" y="703"/>
                </a:lnTo>
                <a:lnTo>
                  <a:pt x="718" y="702"/>
                </a:lnTo>
                <a:lnTo>
                  <a:pt x="722" y="701"/>
                </a:lnTo>
                <a:lnTo>
                  <a:pt x="726" y="701"/>
                </a:lnTo>
                <a:lnTo>
                  <a:pt x="729" y="702"/>
                </a:lnTo>
                <a:lnTo>
                  <a:pt x="733" y="703"/>
                </a:lnTo>
                <a:lnTo>
                  <a:pt x="737" y="704"/>
                </a:lnTo>
                <a:lnTo>
                  <a:pt x="741" y="707"/>
                </a:lnTo>
                <a:lnTo>
                  <a:pt x="744" y="709"/>
                </a:lnTo>
                <a:lnTo>
                  <a:pt x="748" y="712"/>
                </a:lnTo>
                <a:lnTo>
                  <a:pt x="752" y="716"/>
                </a:lnTo>
                <a:lnTo>
                  <a:pt x="755" y="721"/>
                </a:lnTo>
                <a:lnTo>
                  <a:pt x="759" y="725"/>
                </a:lnTo>
                <a:lnTo>
                  <a:pt x="763" y="731"/>
                </a:lnTo>
                <a:lnTo>
                  <a:pt x="767" y="736"/>
                </a:lnTo>
                <a:lnTo>
                  <a:pt x="770" y="742"/>
                </a:lnTo>
                <a:lnTo>
                  <a:pt x="774" y="749"/>
                </a:lnTo>
                <a:lnTo>
                  <a:pt x="778" y="756"/>
                </a:lnTo>
                <a:lnTo>
                  <a:pt x="782" y="763"/>
                </a:lnTo>
                <a:lnTo>
                  <a:pt x="785" y="770"/>
                </a:lnTo>
                <a:lnTo>
                  <a:pt x="789" y="777"/>
                </a:lnTo>
                <a:lnTo>
                  <a:pt x="792" y="784"/>
                </a:lnTo>
                <a:lnTo>
                  <a:pt x="796" y="791"/>
                </a:lnTo>
                <a:lnTo>
                  <a:pt x="800" y="798"/>
                </a:lnTo>
                <a:lnTo>
                  <a:pt x="804" y="805"/>
                </a:lnTo>
                <a:lnTo>
                  <a:pt x="807" y="811"/>
                </a:lnTo>
                <a:lnTo>
                  <a:pt x="811" y="817"/>
                </a:lnTo>
                <a:lnTo>
                  <a:pt x="815" y="823"/>
                </a:lnTo>
                <a:lnTo>
                  <a:pt x="819" y="827"/>
                </a:lnTo>
                <a:lnTo>
                  <a:pt x="822" y="832"/>
                </a:lnTo>
                <a:lnTo>
                  <a:pt x="826" y="836"/>
                </a:lnTo>
                <a:lnTo>
                  <a:pt x="830" y="839"/>
                </a:lnTo>
                <a:lnTo>
                  <a:pt x="834" y="841"/>
                </a:lnTo>
                <a:lnTo>
                  <a:pt x="837" y="843"/>
                </a:lnTo>
                <a:lnTo>
                  <a:pt x="841" y="844"/>
                </a:lnTo>
                <a:lnTo>
                  <a:pt x="845" y="845"/>
                </a:lnTo>
                <a:lnTo>
                  <a:pt x="848" y="845"/>
                </a:lnTo>
                <a:lnTo>
                  <a:pt x="852" y="844"/>
                </a:lnTo>
                <a:lnTo>
                  <a:pt x="856" y="843"/>
                </a:lnTo>
                <a:lnTo>
                  <a:pt x="860" y="841"/>
                </a:lnTo>
                <a:lnTo>
                  <a:pt x="863" y="838"/>
                </a:lnTo>
                <a:lnTo>
                  <a:pt x="867" y="835"/>
                </a:lnTo>
                <a:lnTo>
                  <a:pt x="871" y="832"/>
                </a:lnTo>
                <a:lnTo>
                  <a:pt x="875" y="829"/>
                </a:lnTo>
                <a:lnTo>
                  <a:pt x="878" y="824"/>
                </a:lnTo>
                <a:lnTo>
                  <a:pt x="882" y="820"/>
                </a:lnTo>
                <a:lnTo>
                  <a:pt x="885" y="816"/>
                </a:lnTo>
                <a:lnTo>
                  <a:pt x="889" y="812"/>
                </a:lnTo>
                <a:lnTo>
                  <a:pt x="893" y="808"/>
                </a:lnTo>
                <a:lnTo>
                  <a:pt x="897" y="804"/>
                </a:lnTo>
                <a:lnTo>
                  <a:pt x="900" y="800"/>
                </a:lnTo>
                <a:lnTo>
                  <a:pt x="904" y="797"/>
                </a:lnTo>
                <a:lnTo>
                  <a:pt x="908" y="794"/>
                </a:lnTo>
                <a:lnTo>
                  <a:pt x="912" y="791"/>
                </a:lnTo>
                <a:lnTo>
                  <a:pt x="915" y="788"/>
                </a:lnTo>
                <a:lnTo>
                  <a:pt x="919" y="787"/>
                </a:lnTo>
                <a:lnTo>
                  <a:pt x="923" y="785"/>
                </a:lnTo>
                <a:lnTo>
                  <a:pt x="927" y="784"/>
                </a:lnTo>
                <a:lnTo>
                  <a:pt x="930" y="784"/>
                </a:lnTo>
                <a:lnTo>
                  <a:pt x="934" y="784"/>
                </a:lnTo>
                <a:lnTo>
                  <a:pt x="938" y="785"/>
                </a:lnTo>
                <a:lnTo>
                  <a:pt x="941" y="787"/>
                </a:lnTo>
                <a:lnTo>
                  <a:pt x="945" y="788"/>
                </a:lnTo>
                <a:lnTo>
                  <a:pt x="949" y="791"/>
                </a:lnTo>
                <a:lnTo>
                  <a:pt x="953" y="794"/>
                </a:lnTo>
                <a:lnTo>
                  <a:pt x="956" y="797"/>
                </a:lnTo>
                <a:lnTo>
                  <a:pt x="960" y="800"/>
                </a:lnTo>
                <a:lnTo>
                  <a:pt x="964" y="804"/>
                </a:lnTo>
                <a:lnTo>
                  <a:pt x="968" y="808"/>
                </a:lnTo>
                <a:lnTo>
                  <a:pt x="971" y="812"/>
                </a:lnTo>
                <a:lnTo>
                  <a:pt x="975" y="816"/>
                </a:lnTo>
                <a:lnTo>
                  <a:pt x="978" y="820"/>
                </a:lnTo>
                <a:lnTo>
                  <a:pt x="982" y="824"/>
                </a:lnTo>
                <a:lnTo>
                  <a:pt x="986" y="829"/>
                </a:lnTo>
                <a:lnTo>
                  <a:pt x="990" y="832"/>
                </a:lnTo>
                <a:lnTo>
                  <a:pt x="993" y="835"/>
                </a:lnTo>
                <a:lnTo>
                  <a:pt x="997" y="838"/>
                </a:lnTo>
                <a:lnTo>
                  <a:pt x="1001" y="841"/>
                </a:lnTo>
                <a:lnTo>
                  <a:pt x="1005" y="843"/>
                </a:lnTo>
                <a:lnTo>
                  <a:pt x="1008" y="844"/>
                </a:lnTo>
                <a:lnTo>
                  <a:pt x="1012" y="845"/>
                </a:lnTo>
                <a:lnTo>
                  <a:pt x="1016" y="845"/>
                </a:lnTo>
                <a:lnTo>
                  <a:pt x="1020" y="844"/>
                </a:lnTo>
                <a:lnTo>
                  <a:pt x="1023" y="843"/>
                </a:lnTo>
                <a:lnTo>
                  <a:pt x="1027" y="841"/>
                </a:lnTo>
                <a:lnTo>
                  <a:pt x="1031" y="839"/>
                </a:lnTo>
                <a:lnTo>
                  <a:pt x="1034" y="836"/>
                </a:lnTo>
                <a:lnTo>
                  <a:pt x="1038" y="832"/>
                </a:lnTo>
                <a:lnTo>
                  <a:pt x="1042" y="827"/>
                </a:lnTo>
                <a:lnTo>
                  <a:pt x="1046" y="823"/>
                </a:lnTo>
                <a:lnTo>
                  <a:pt x="1049" y="817"/>
                </a:lnTo>
                <a:lnTo>
                  <a:pt x="1053" y="811"/>
                </a:lnTo>
                <a:lnTo>
                  <a:pt x="1057" y="805"/>
                </a:lnTo>
                <a:lnTo>
                  <a:pt x="1061" y="798"/>
                </a:lnTo>
                <a:lnTo>
                  <a:pt x="1064" y="791"/>
                </a:lnTo>
                <a:lnTo>
                  <a:pt x="1068" y="784"/>
                </a:lnTo>
                <a:lnTo>
                  <a:pt x="1071" y="777"/>
                </a:lnTo>
                <a:lnTo>
                  <a:pt x="1075" y="770"/>
                </a:lnTo>
                <a:lnTo>
                  <a:pt x="1079" y="763"/>
                </a:lnTo>
                <a:lnTo>
                  <a:pt x="1083" y="756"/>
                </a:lnTo>
                <a:lnTo>
                  <a:pt x="1086" y="749"/>
                </a:lnTo>
                <a:lnTo>
                  <a:pt x="1090" y="742"/>
                </a:lnTo>
                <a:lnTo>
                  <a:pt x="1094" y="736"/>
                </a:lnTo>
                <a:lnTo>
                  <a:pt x="1098" y="731"/>
                </a:lnTo>
                <a:lnTo>
                  <a:pt x="1101" y="725"/>
                </a:lnTo>
                <a:lnTo>
                  <a:pt x="1105" y="721"/>
                </a:lnTo>
                <a:lnTo>
                  <a:pt x="1109" y="716"/>
                </a:lnTo>
                <a:lnTo>
                  <a:pt x="1113" y="712"/>
                </a:lnTo>
                <a:lnTo>
                  <a:pt x="1116" y="709"/>
                </a:lnTo>
                <a:lnTo>
                  <a:pt x="1120" y="707"/>
                </a:lnTo>
                <a:lnTo>
                  <a:pt x="1124" y="704"/>
                </a:lnTo>
                <a:lnTo>
                  <a:pt x="1127" y="703"/>
                </a:lnTo>
                <a:lnTo>
                  <a:pt x="1131" y="702"/>
                </a:lnTo>
                <a:lnTo>
                  <a:pt x="1135" y="701"/>
                </a:lnTo>
                <a:lnTo>
                  <a:pt x="1139" y="701"/>
                </a:lnTo>
                <a:lnTo>
                  <a:pt x="1142" y="702"/>
                </a:lnTo>
                <a:lnTo>
                  <a:pt x="1146" y="703"/>
                </a:lnTo>
                <a:lnTo>
                  <a:pt x="1150" y="704"/>
                </a:lnTo>
                <a:lnTo>
                  <a:pt x="1154" y="705"/>
                </a:lnTo>
                <a:lnTo>
                  <a:pt x="1157" y="706"/>
                </a:lnTo>
                <a:lnTo>
                  <a:pt x="1161" y="708"/>
                </a:lnTo>
                <a:lnTo>
                  <a:pt x="1164" y="709"/>
                </a:lnTo>
                <a:lnTo>
                  <a:pt x="1168" y="710"/>
                </a:lnTo>
                <a:lnTo>
                  <a:pt x="1172" y="712"/>
                </a:lnTo>
                <a:lnTo>
                  <a:pt x="1176" y="713"/>
                </a:lnTo>
                <a:lnTo>
                  <a:pt x="1179" y="713"/>
                </a:lnTo>
                <a:lnTo>
                  <a:pt x="1183" y="713"/>
                </a:lnTo>
                <a:lnTo>
                  <a:pt x="1187" y="713"/>
                </a:lnTo>
                <a:lnTo>
                  <a:pt x="1191" y="713"/>
                </a:lnTo>
                <a:lnTo>
                  <a:pt x="1194" y="712"/>
                </a:lnTo>
                <a:lnTo>
                  <a:pt x="1198" y="710"/>
                </a:lnTo>
                <a:lnTo>
                  <a:pt x="1202" y="707"/>
                </a:lnTo>
                <a:lnTo>
                  <a:pt x="1206" y="704"/>
                </a:lnTo>
                <a:lnTo>
                  <a:pt x="1209" y="701"/>
                </a:lnTo>
                <a:lnTo>
                  <a:pt x="1213" y="697"/>
                </a:lnTo>
                <a:lnTo>
                  <a:pt x="1217" y="692"/>
                </a:lnTo>
                <a:lnTo>
                  <a:pt x="1220" y="686"/>
                </a:lnTo>
                <a:lnTo>
                  <a:pt x="1224" y="680"/>
                </a:lnTo>
                <a:lnTo>
                  <a:pt x="1228" y="673"/>
                </a:lnTo>
                <a:lnTo>
                  <a:pt x="1232" y="666"/>
                </a:lnTo>
                <a:lnTo>
                  <a:pt x="1235" y="658"/>
                </a:lnTo>
                <a:lnTo>
                  <a:pt x="1239" y="650"/>
                </a:lnTo>
                <a:lnTo>
                  <a:pt x="1243" y="641"/>
                </a:lnTo>
                <a:lnTo>
                  <a:pt x="1247" y="632"/>
                </a:lnTo>
                <a:lnTo>
                  <a:pt x="1250" y="623"/>
                </a:lnTo>
                <a:lnTo>
                  <a:pt x="1254" y="614"/>
                </a:lnTo>
                <a:lnTo>
                  <a:pt x="1257" y="605"/>
                </a:lnTo>
                <a:lnTo>
                  <a:pt x="1261" y="595"/>
                </a:lnTo>
                <a:lnTo>
                  <a:pt x="1265" y="586"/>
                </a:lnTo>
                <a:lnTo>
                  <a:pt x="1269" y="577"/>
                </a:lnTo>
                <a:lnTo>
                  <a:pt x="1272" y="568"/>
                </a:lnTo>
                <a:lnTo>
                  <a:pt x="1276" y="560"/>
                </a:lnTo>
                <a:lnTo>
                  <a:pt x="1280" y="551"/>
                </a:lnTo>
                <a:lnTo>
                  <a:pt x="1284" y="544"/>
                </a:lnTo>
                <a:lnTo>
                  <a:pt x="1287" y="536"/>
                </a:lnTo>
                <a:lnTo>
                  <a:pt x="1291" y="530"/>
                </a:lnTo>
                <a:lnTo>
                  <a:pt x="1295" y="524"/>
                </a:lnTo>
                <a:lnTo>
                  <a:pt x="1299" y="518"/>
                </a:lnTo>
                <a:lnTo>
                  <a:pt x="1302" y="513"/>
                </a:lnTo>
                <a:lnTo>
                  <a:pt x="1306" y="509"/>
                </a:lnTo>
                <a:lnTo>
                  <a:pt x="1310" y="505"/>
                </a:lnTo>
                <a:lnTo>
                  <a:pt x="1313" y="502"/>
                </a:lnTo>
                <a:lnTo>
                  <a:pt x="1317" y="499"/>
                </a:lnTo>
                <a:lnTo>
                  <a:pt x="1321" y="497"/>
                </a:lnTo>
                <a:lnTo>
                  <a:pt x="1325" y="495"/>
                </a:lnTo>
                <a:lnTo>
                  <a:pt x="1328" y="494"/>
                </a:lnTo>
                <a:lnTo>
                  <a:pt x="1332" y="493"/>
                </a:lnTo>
                <a:lnTo>
                  <a:pt x="1336" y="493"/>
                </a:lnTo>
                <a:lnTo>
                  <a:pt x="1340" y="493"/>
                </a:lnTo>
                <a:lnTo>
                  <a:pt x="1343" y="493"/>
                </a:lnTo>
                <a:lnTo>
                  <a:pt x="1347" y="493"/>
                </a:lnTo>
                <a:lnTo>
                  <a:pt x="1350" y="493"/>
                </a:lnTo>
                <a:lnTo>
                  <a:pt x="1354" y="493"/>
                </a:lnTo>
                <a:lnTo>
                  <a:pt x="1358" y="493"/>
                </a:lnTo>
                <a:lnTo>
                  <a:pt x="1362" y="492"/>
                </a:lnTo>
                <a:lnTo>
                  <a:pt x="1365" y="491"/>
                </a:lnTo>
                <a:lnTo>
                  <a:pt x="1369" y="491"/>
                </a:lnTo>
                <a:lnTo>
                  <a:pt x="1373" y="489"/>
                </a:lnTo>
                <a:lnTo>
                  <a:pt x="1377" y="488"/>
                </a:lnTo>
                <a:lnTo>
                  <a:pt x="1380" y="485"/>
                </a:lnTo>
                <a:lnTo>
                  <a:pt x="1384" y="482"/>
                </a:lnTo>
                <a:lnTo>
                  <a:pt x="1388" y="479"/>
                </a:lnTo>
                <a:lnTo>
                  <a:pt x="1392" y="475"/>
                </a:lnTo>
                <a:lnTo>
                  <a:pt x="1395" y="470"/>
                </a:lnTo>
                <a:lnTo>
                  <a:pt x="1399" y="465"/>
                </a:lnTo>
                <a:lnTo>
                  <a:pt x="1403" y="459"/>
                </a:lnTo>
                <a:lnTo>
                  <a:pt x="1406" y="453"/>
                </a:lnTo>
                <a:lnTo>
                  <a:pt x="1410" y="446"/>
                </a:lnTo>
                <a:lnTo>
                  <a:pt x="1414" y="438"/>
                </a:lnTo>
                <a:lnTo>
                  <a:pt x="1418" y="430"/>
                </a:lnTo>
                <a:lnTo>
                  <a:pt x="1421" y="422"/>
                </a:lnTo>
                <a:lnTo>
                  <a:pt x="1425" y="413"/>
                </a:lnTo>
                <a:lnTo>
                  <a:pt x="1429" y="404"/>
                </a:lnTo>
                <a:lnTo>
                  <a:pt x="1433" y="394"/>
                </a:lnTo>
                <a:lnTo>
                  <a:pt x="1436" y="385"/>
                </a:lnTo>
                <a:lnTo>
                  <a:pt x="1440" y="375"/>
                </a:lnTo>
                <a:lnTo>
                  <a:pt x="1443" y="365"/>
                </a:lnTo>
                <a:lnTo>
                  <a:pt x="1447" y="355"/>
                </a:lnTo>
                <a:lnTo>
                  <a:pt x="1451" y="346"/>
                </a:lnTo>
                <a:lnTo>
                  <a:pt x="1455" y="336"/>
                </a:lnTo>
                <a:lnTo>
                  <a:pt x="1458" y="327"/>
                </a:lnTo>
                <a:lnTo>
                  <a:pt x="1462" y="318"/>
                </a:lnTo>
                <a:lnTo>
                  <a:pt x="1466" y="310"/>
                </a:lnTo>
                <a:lnTo>
                  <a:pt x="1470" y="302"/>
                </a:lnTo>
                <a:lnTo>
                  <a:pt x="1473" y="295"/>
                </a:lnTo>
                <a:lnTo>
                  <a:pt x="1477" y="288"/>
                </a:lnTo>
                <a:lnTo>
                  <a:pt x="1481" y="281"/>
                </a:lnTo>
                <a:lnTo>
                  <a:pt x="1485" y="276"/>
                </a:lnTo>
                <a:lnTo>
                  <a:pt x="1488" y="271"/>
                </a:lnTo>
                <a:lnTo>
                  <a:pt x="1492" y="266"/>
                </a:lnTo>
                <a:lnTo>
                  <a:pt x="1496" y="263"/>
                </a:lnTo>
                <a:lnTo>
                  <a:pt x="1499" y="260"/>
                </a:lnTo>
                <a:lnTo>
                  <a:pt x="1503" y="257"/>
                </a:lnTo>
                <a:lnTo>
                  <a:pt x="1507" y="255"/>
                </a:lnTo>
                <a:lnTo>
                  <a:pt x="1511" y="254"/>
                </a:lnTo>
                <a:lnTo>
                  <a:pt x="1514" y="253"/>
                </a:lnTo>
                <a:lnTo>
                  <a:pt x="1518" y="252"/>
                </a:lnTo>
                <a:lnTo>
                  <a:pt x="1522" y="252"/>
                </a:lnTo>
                <a:lnTo>
                  <a:pt x="1526" y="252"/>
                </a:lnTo>
                <a:lnTo>
                  <a:pt x="1529" y="253"/>
                </a:lnTo>
                <a:lnTo>
                  <a:pt x="1533" y="253"/>
                </a:lnTo>
                <a:lnTo>
                  <a:pt x="1536" y="254"/>
                </a:lnTo>
                <a:lnTo>
                  <a:pt x="1540" y="254"/>
                </a:lnTo>
                <a:lnTo>
                  <a:pt x="1544" y="254"/>
                </a:lnTo>
                <a:lnTo>
                  <a:pt x="1548" y="255"/>
                </a:lnTo>
                <a:lnTo>
                  <a:pt x="1551" y="255"/>
                </a:lnTo>
                <a:lnTo>
                  <a:pt x="1555" y="254"/>
                </a:lnTo>
                <a:lnTo>
                  <a:pt x="1559" y="254"/>
                </a:lnTo>
                <a:lnTo>
                  <a:pt x="1563" y="253"/>
                </a:lnTo>
                <a:lnTo>
                  <a:pt x="1566" y="251"/>
                </a:lnTo>
                <a:lnTo>
                  <a:pt x="1570" y="250"/>
                </a:lnTo>
                <a:lnTo>
                  <a:pt x="1574" y="247"/>
                </a:lnTo>
                <a:lnTo>
                  <a:pt x="1578" y="244"/>
                </a:lnTo>
                <a:lnTo>
                  <a:pt x="1581" y="240"/>
                </a:lnTo>
                <a:lnTo>
                  <a:pt x="1585" y="236"/>
                </a:lnTo>
                <a:lnTo>
                  <a:pt x="1589" y="231"/>
                </a:lnTo>
                <a:lnTo>
                  <a:pt x="1592" y="226"/>
                </a:lnTo>
                <a:lnTo>
                  <a:pt x="1596" y="220"/>
                </a:lnTo>
                <a:lnTo>
                  <a:pt x="1600" y="213"/>
                </a:lnTo>
                <a:lnTo>
                  <a:pt x="1604" y="206"/>
                </a:lnTo>
                <a:lnTo>
                  <a:pt x="1607" y="199"/>
                </a:lnTo>
                <a:lnTo>
                  <a:pt x="1611" y="191"/>
                </a:lnTo>
                <a:lnTo>
                  <a:pt x="1615" y="183"/>
                </a:lnTo>
                <a:lnTo>
                  <a:pt x="1619" y="175"/>
                </a:lnTo>
                <a:lnTo>
                  <a:pt x="1622" y="167"/>
                </a:lnTo>
                <a:lnTo>
                  <a:pt x="1626" y="158"/>
                </a:lnTo>
                <a:lnTo>
                  <a:pt x="1629" y="150"/>
                </a:lnTo>
                <a:lnTo>
                  <a:pt x="1633" y="142"/>
                </a:lnTo>
                <a:lnTo>
                  <a:pt x="1637" y="133"/>
                </a:lnTo>
                <a:lnTo>
                  <a:pt x="1641" y="125"/>
                </a:lnTo>
                <a:lnTo>
                  <a:pt x="1644" y="118"/>
                </a:lnTo>
                <a:lnTo>
                  <a:pt x="1648" y="110"/>
                </a:lnTo>
                <a:lnTo>
                  <a:pt x="1652" y="104"/>
                </a:lnTo>
                <a:lnTo>
                  <a:pt x="1656" y="97"/>
                </a:lnTo>
                <a:lnTo>
                  <a:pt x="1659" y="92"/>
                </a:lnTo>
                <a:lnTo>
                  <a:pt x="1663" y="86"/>
                </a:lnTo>
                <a:lnTo>
                  <a:pt x="1667" y="82"/>
                </a:lnTo>
                <a:lnTo>
                  <a:pt x="1671" y="78"/>
                </a:lnTo>
                <a:lnTo>
                  <a:pt x="1674" y="75"/>
                </a:lnTo>
                <a:lnTo>
                  <a:pt x="1678" y="72"/>
                </a:lnTo>
                <a:lnTo>
                  <a:pt x="1682" y="70"/>
                </a:lnTo>
                <a:lnTo>
                  <a:pt x="1685" y="69"/>
                </a:lnTo>
                <a:lnTo>
                  <a:pt x="1689" y="68"/>
                </a:lnTo>
                <a:lnTo>
                  <a:pt x="1693" y="68"/>
                </a:lnTo>
                <a:lnTo>
                  <a:pt x="1697" y="69"/>
                </a:lnTo>
                <a:lnTo>
                  <a:pt x="1700" y="70"/>
                </a:lnTo>
                <a:lnTo>
                  <a:pt x="1704" y="71"/>
                </a:lnTo>
                <a:lnTo>
                  <a:pt x="1708" y="73"/>
                </a:lnTo>
                <a:lnTo>
                  <a:pt x="1712" y="76"/>
                </a:lnTo>
                <a:lnTo>
                  <a:pt x="1715" y="78"/>
                </a:lnTo>
                <a:lnTo>
                  <a:pt x="1719" y="81"/>
                </a:lnTo>
                <a:lnTo>
                  <a:pt x="1722" y="83"/>
                </a:lnTo>
                <a:lnTo>
                  <a:pt x="1726" y="86"/>
                </a:lnTo>
                <a:lnTo>
                  <a:pt x="1730" y="89"/>
                </a:lnTo>
                <a:lnTo>
                  <a:pt x="1734" y="91"/>
                </a:lnTo>
                <a:lnTo>
                  <a:pt x="1737" y="94"/>
                </a:lnTo>
                <a:lnTo>
                  <a:pt x="1741" y="95"/>
                </a:lnTo>
                <a:lnTo>
                  <a:pt x="1745" y="97"/>
                </a:lnTo>
                <a:lnTo>
                  <a:pt x="1749" y="98"/>
                </a:lnTo>
                <a:lnTo>
                  <a:pt x="1752" y="99"/>
                </a:lnTo>
                <a:lnTo>
                  <a:pt x="1756" y="100"/>
                </a:lnTo>
                <a:lnTo>
                  <a:pt x="1760" y="100"/>
                </a:lnTo>
                <a:lnTo>
                  <a:pt x="1764" y="99"/>
                </a:lnTo>
                <a:lnTo>
                  <a:pt x="1767" y="98"/>
                </a:lnTo>
                <a:lnTo>
                  <a:pt x="1771" y="96"/>
                </a:lnTo>
                <a:lnTo>
                  <a:pt x="1775" y="94"/>
                </a:lnTo>
                <a:lnTo>
                  <a:pt x="1778" y="91"/>
                </a:lnTo>
                <a:lnTo>
                  <a:pt x="1782" y="87"/>
                </a:lnTo>
                <a:lnTo>
                  <a:pt x="1786" y="83"/>
                </a:lnTo>
                <a:lnTo>
                  <a:pt x="1790" y="79"/>
                </a:lnTo>
                <a:lnTo>
                  <a:pt x="1793" y="74"/>
                </a:lnTo>
                <a:lnTo>
                  <a:pt x="1797" y="69"/>
                </a:lnTo>
                <a:lnTo>
                  <a:pt x="1801" y="64"/>
                </a:lnTo>
                <a:lnTo>
                  <a:pt x="1805" y="58"/>
                </a:lnTo>
                <a:lnTo>
                  <a:pt x="1808" y="53"/>
                </a:lnTo>
                <a:lnTo>
                  <a:pt x="1812" y="47"/>
                </a:lnTo>
                <a:lnTo>
                  <a:pt x="1815" y="41"/>
                </a:lnTo>
                <a:lnTo>
                  <a:pt x="1819" y="36"/>
                </a:lnTo>
                <a:lnTo>
                  <a:pt x="1823" y="30"/>
                </a:lnTo>
                <a:lnTo>
                  <a:pt x="1827" y="25"/>
                </a:lnTo>
                <a:lnTo>
                  <a:pt x="1830" y="20"/>
                </a:lnTo>
                <a:lnTo>
                  <a:pt x="1834" y="16"/>
                </a:lnTo>
                <a:lnTo>
                  <a:pt x="1838" y="12"/>
                </a:lnTo>
                <a:lnTo>
                  <a:pt x="1842" y="8"/>
                </a:lnTo>
                <a:lnTo>
                  <a:pt x="1845" y="5"/>
                </a:lnTo>
                <a:lnTo>
                  <a:pt x="1849" y="3"/>
                </a:lnTo>
                <a:lnTo>
                  <a:pt x="1853" y="1"/>
                </a:lnTo>
                <a:lnTo>
                  <a:pt x="1857" y="1"/>
                </a:lnTo>
                <a:lnTo>
                  <a:pt x="1860" y="0"/>
                </a:lnTo>
                <a:lnTo>
                  <a:pt x="1864" y="1"/>
                </a:lnTo>
                <a:lnTo>
                  <a:pt x="1868" y="1"/>
                </a:lnTo>
                <a:lnTo>
                  <a:pt x="1871" y="3"/>
                </a:lnTo>
                <a:lnTo>
                  <a:pt x="1875" y="5"/>
                </a:lnTo>
                <a:lnTo>
                  <a:pt x="1879" y="8"/>
                </a:lnTo>
                <a:lnTo>
                  <a:pt x="1883" y="12"/>
                </a:lnTo>
                <a:lnTo>
                  <a:pt x="1886" y="16"/>
                </a:lnTo>
                <a:lnTo>
                  <a:pt x="1890" y="20"/>
                </a:lnTo>
                <a:lnTo>
                  <a:pt x="1894" y="25"/>
                </a:lnTo>
                <a:lnTo>
                  <a:pt x="1898" y="30"/>
                </a:lnTo>
                <a:lnTo>
                  <a:pt x="1901" y="36"/>
                </a:lnTo>
                <a:lnTo>
                  <a:pt x="1905" y="41"/>
                </a:lnTo>
                <a:lnTo>
                  <a:pt x="1908" y="47"/>
                </a:lnTo>
                <a:lnTo>
                  <a:pt x="1912" y="53"/>
                </a:lnTo>
                <a:lnTo>
                  <a:pt x="1916" y="58"/>
                </a:lnTo>
                <a:lnTo>
                  <a:pt x="1920" y="64"/>
                </a:lnTo>
                <a:lnTo>
                  <a:pt x="1923" y="69"/>
                </a:lnTo>
                <a:lnTo>
                  <a:pt x="1927" y="74"/>
                </a:lnTo>
                <a:lnTo>
                  <a:pt x="1931" y="79"/>
                </a:lnTo>
                <a:lnTo>
                  <a:pt x="1935" y="83"/>
                </a:lnTo>
                <a:lnTo>
                  <a:pt x="1938" y="87"/>
                </a:lnTo>
                <a:lnTo>
                  <a:pt x="1942" y="91"/>
                </a:lnTo>
                <a:lnTo>
                  <a:pt x="1946" y="94"/>
                </a:lnTo>
                <a:lnTo>
                  <a:pt x="1950" y="96"/>
                </a:lnTo>
                <a:lnTo>
                  <a:pt x="1953" y="98"/>
                </a:lnTo>
                <a:lnTo>
                  <a:pt x="1957" y="99"/>
                </a:lnTo>
                <a:lnTo>
                  <a:pt x="1961" y="100"/>
                </a:lnTo>
                <a:lnTo>
                  <a:pt x="1964" y="100"/>
                </a:lnTo>
                <a:lnTo>
                  <a:pt x="1968" y="99"/>
                </a:lnTo>
                <a:lnTo>
                  <a:pt x="1972" y="98"/>
                </a:lnTo>
                <a:lnTo>
                  <a:pt x="1976" y="97"/>
                </a:lnTo>
                <a:lnTo>
                  <a:pt x="1979" y="95"/>
                </a:lnTo>
                <a:lnTo>
                  <a:pt x="1983" y="94"/>
                </a:lnTo>
                <a:lnTo>
                  <a:pt x="1987" y="91"/>
                </a:lnTo>
                <a:lnTo>
                  <a:pt x="1991" y="89"/>
                </a:lnTo>
                <a:lnTo>
                  <a:pt x="1994" y="86"/>
                </a:lnTo>
                <a:lnTo>
                  <a:pt x="1998" y="83"/>
                </a:lnTo>
                <a:lnTo>
                  <a:pt x="2001" y="81"/>
                </a:lnTo>
                <a:lnTo>
                  <a:pt x="2005" y="78"/>
                </a:lnTo>
                <a:lnTo>
                  <a:pt x="2009" y="76"/>
                </a:lnTo>
                <a:lnTo>
                  <a:pt x="2013" y="73"/>
                </a:lnTo>
                <a:lnTo>
                  <a:pt x="2016" y="71"/>
                </a:lnTo>
                <a:lnTo>
                  <a:pt x="2020" y="70"/>
                </a:lnTo>
                <a:lnTo>
                  <a:pt x="2024" y="69"/>
                </a:lnTo>
                <a:lnTo>
                  <a:pt x="2028" y="68"/>
                </a:lnTo>
                <a:lnTo>
                  <a:pt x="2031" y="68"/>
                </a:lnTo>
                <a:lnTo>
                  <a:pt x="2035" y="69"/>
                </a:lnTo>
                <a:lnTo>
                  <a:pt x="2039" y="70"/>
                </a:lnTo>
                <a:lnTo>
                  <a:pt x="2043" y="72"/>
                </a:lnTo>
                <a:lnTo>
                  <a:pt x="2046" y="75"/>
                </a:lnTo>
                <a:lnTo>
                  <a:pt x="2050" y="78"/>
                </a:lnTo>
                <a:lnTo>
                  <a:pt x="2054" y="82"/>
                </a:lnTo>
                <a:lnTo>
                  <a:pt x="2057" y="86"/>
                </a:lnTo>
                <a:lnTo>
                  <a:pt x="2061" y="92"/>
                </a:lnTo>
                <a:lnTo>
                  <a:pt x="2065" y="97"/>
                </a:lnTo>
                <a:lnTo>
                  <a:pt x="2069" y="104"/>
                </a:lnTo>
                <a:lnTo>
                  <a:pt x="2072" y="110"/>
                </a:lnTo>
                <a:lnTo>
                  <a:pt x="2076" y="118"/>
                </a:lnTo>
                <a:lnTo>
                  <a:pt x="2080" y="125"/>
                </a:lnTo>
                <a:lnTo>
                  <a:pt x="2084" y="133"/>
                </a:lnTo>
                <a:lnTo>
                  <a:pt x="2087" y="142"/>
                </a:lnTo>
                <a:lnTo>
                  <a:pt x="2091" y="150"/>
                </a:lnTo>
                <a:lnTo>
                  <a:pt x="2094" y="158"/>
                </a:lnTo>
                <a:lnTo>
                  <a:pt x="2098" y="167"/>
                </a:lnTo>
                <a:lnTo>
                  <a:pt x="2102" y="175"/>
                </a:lnTo>
                <a:lnTo>
                  <a:pt x="2106" y="183"/>
                </a:lnTo>
                <a:lnTo>
                  <a:pt x="2109" y="191"/>
                </a:lnTo>
                <a:lnTo>
                  <a:pt x="2113" y="199"/>
                </a:lnTo>
                <a:lnTo>
                  <a:pt x="2117" y="206"/>
                </a:lnTo>
                <a:lnTo>
                  <a:pt x="2121" y="213"/>
                </a:lnTo>
                <a:lnTo>
                  <a:pt x="2124" y="220"/>
                </a:lnTo>
                <a:lnTo>
                  <a:pt x="2128" y="226"/>
                </a:lnTo>
                <a:lnTo>
                  <a:pt x="2132" y="231"/>
                </a:lnTo>
                <a:lnTo>
                  <a:pt x="2136" y="236"/>
                </a:lnTo>
                <a:lnTo>
                  <a:pt x="2139" y="240"/>
                </a:lnTo>
                <a:lnTo>
                  <a:pt x="2143" y="244"/>
                </a:lnTo>
                <a:lnTo>
                  <a:pt x="2147" y="247"/>
                </a:lnTo>
                <a:lnTo>
                  <a:pt x="2150" y="250"/>
                </a:lnTo>
                <a:lnTo>
                  <a:pt x="2154" y="251"/>
                </a:lnTo>
                <a:lnTo>
                  <a:pt x="2158" y="253"/>
                </a:lnTo>
                <a:lnTo>
                  <a:pt x="2162" y="254"/>
                </a:lnTo>
                <a:lnTo>
                  <a:pt x="2165" y="254"/>
                </a:lnTo>
                <a:lnTo>
                  <a:pt x="2169" y="255"/>
                </a:lnTo>
                <a:lnTo>
                  <a:pt x="2173" y="255"/>
                </a:lnTo>
                <a:lnTo>
                  <a:pt x="2177" y="254"/>
                </a:lnTo>
                <a:lnTo>
                  <a:pt x="2180" y="254"/>
                </a:lnTo>
                <a:lnTo>
                  <a:pt x="2184" y="254"/>
                </a:lnTo>
                <a:lnTo>
                  <a:pt x="2187" y="253"/>
                </a:lnTo>
                <a:lnTo>
                  <a:pt x="2191" y="253"/>
                </a:lnTo>
                <a:lnTo>
                  <a:pt x="2195" y="252"/>
                </a:lnTo>
                <a:lnTo>
                  <a:pt x="2199" y="252"/>
                </a:lnTo>
                <a:lnTo>
                  <a:pt x="2202" y="252"/>
                </a:lnTo>
                <a:lnTo>
                  <a:pt x="2206" y="253"/>
                </a:lnTo>
                <a:lnTo>
                  <a:pt x="2210" y="254"/>
                </a:lnTo>
                <a:lnTo>
                  <a:pt x="2214" y="255"/>
                </a:lnTo>
                <a:lnTo>
                  <a:pt x="2217" y="257"/>
                </a:lnTo>
                <a:lnTo>
                  <a:pt x="2221" y="260"/>
                </a:lnTo>
                <a:lnTo>
                  <a:pt x="2225" y="263"/>
                </a:lnTo>
                <a:lnTo>
                  <a:pt x="2229" y="266"/>
                </a:lnTo>
                <a:lnTo>
                  <a:pt x="2232" y="271"/>
                </a:lnTo>
                <a:lnTo>
                  <a:pt x="2236" y="276"/>
                </a:lnTo>
                <a:lnTo>
                  <a:pt x="2240" y="281"/>
                </a:lnTo>
                <a:lnTo>
                  <a:pt x="2243" y="288"/>
                </a:lnTo>
                <a:lnTo>
                  <a:pt x="2247" y="295"/>
                </a:lnTo>
                <a:lnTo>
                  <a:pt x="2251" y="302"/>
                </a:lnTo>
                <a:lnTo>
                  <a:pt x="2255" y="310"/>
                </a:lnTo>
                <a:lnTo>
                  <a:pt x="2258" y="318"/>
                </a:lnTo>
                <a:lnTo>
                  <a:pt x="2262" y="327"/>
                </a:lnTo>
                <a:lnTo>
                  <a:pt x="2266" y="336"/>
                </a:lnTo>
                <a:lnTo>
                  <a:pt x="2270" y="346"/>
                </a:lnTo>
                <a:lnTo>
                  <a:pt x="2273" y="355"/>
                </a:lnTo>
                <a:lnTo>
                  <a:pt x="2277" y="365"/>
                </a:lnTo>
                <a:lnTo>
                  <a:pt x="2280" y="375"/>
                </a:lnTo>
                <a:lnTo>
                  <a:pt x="2284" y="385"/>
                </a:lnTo>
                <a:lnTo>
                  <a:pt x="2288" y="394"/>
                </a:lnTo>
                <a:lnTo>
                  <a:pt x="2292" y="404"/>
                </a:lnTo>
                <a:lnTo>
                  <a:pt x="2295" y="413"/>
                </a:lnTo>
                <a:lnTo>
                  <a:pt x="2299" y="422"/>
                </a:lnTo>
                <a:lnTo>
                  <a:pt x="2303" y="430"/>
                </a:lnTo>
                <a:lnTo>
                  <a:pt x="2307" y="438"/>
                </a:lnTo>
                <a:lnTo>
                  <a:pt x="2310" y="446"/>
                </a:lnTo>
                <a:lnTo>
                  <a:pt x="2314" y="453"/>
                </a:lnTo>
                <a:lnTo>
                  <a:pt x="2318" y="459"/>
                </a:lnTo>
                <a:lnTo>
                  <a:pt x="2322" y="465"/>
                </a:lnTo>
                <a:lnTo>
                  <a:pt x="2325" y="470"/>
                </a:lnTo>
                <a:lnTo>
                  <a:pt x="2329" y="475"/>
                </a:lnTo>
                <a:lnTo>
                  <a:pt x="2333" y="479"/>
                </a:lnTo>
                <a:lnTo>
                  <a:pt x="2336" y="482"/>
                </a:lnTo>
                <a:lnTo>
                  <a:pt x="2340" y="485"/>
                </a:lnTo>
                <a:lnTo>
                  <a:pt x="2344" y="488"/>
                </a:lnTo>
                <a:lnTo>
                  <a:pt x="2348" y="489"/>
                </a:lnTo>
                <a:lnTo>
                  <a:pt x="2351" y="491"/>
                </a:lnTo>
                <a:lnTo>
                  <a:pt x="2355" y="491"/>
                </a:lnTo>
                <a:lnTo>
                  <a:pt x="2359" y="492"/>
                </a:lnTo>
                <a:lnTo>
                  <a:pt x="2363" y="493"/>
                </a:lnTo>
                <a:lnTo>
                  <a:pt x="2366" y="493"/>
                </a:lnTo>
                <a:lnTo>
                  <a:pt x="2370" y="493"/>
                </a:lnTo>
                <a:lnTo>
                  <a:pt x="2373" y="493"/>
                </a:lnTo>
                <a:lnTo>
                  <a:pt x="2377" y="493"/>
                </a:lnTo>
                <a:lnTo>
                  <a:pt x="2381" y="493"/>
                </a:lnTo>
                <a:lnTo>
                  <a:pt x="2385" y="493"/>
                </a:lnTo>
                <a:lnTo>
                  <a:pt x="2388" y="493"/>
                </a:lnTo>
                <a:lnTo>
                  <a:pt x="2392" y="494"/>
                </a:lnTo>
                <a:lnTo>
                  <a:pt x="2396" y="495"/>
                </a:lnTo>
                <a:lnTo>
                  <a:pt x="2400" y="497"/>
                </a:lnTo>
                <a:lnTo>
                  <a:pt x="2403" y="499"/>
                </a:lnTo>
                <a:lnTo>
                  <a:pt x="2407" y="502"/>
                </a:lnTo>
                <a:lnTo>
                  <a:pt x="2411" y="505"/>
                </a:lnTo>
                <a:lnTo>
                  <a:pt x="2415" y="509"/>
                </a:lnTo>
                <a:lnTo>
                  <a:pt x="2418" y="513"/>
                </a:lnTo>
                <a:lnTo>
                  <a:pt x="2422" y="518"/>
                </a:lnTo>
                <a:lnTo>
                  <a:pt x="2426" y="524"/>
                </a:lnTo>
                <a:lnTo>
                  <a:pt x="2429" y="530"/>
                </a:lnTo>
                <a:lnTo>
                  <a:pt x="2433" y="536"/>
                </a:lnTo>
                <a:lnTo>
                  <a:pt x="2437" y="544"/>
                </a:lnTo>
                <a:lnTo>
                  <a:pt x="2441" y="551"/>
                </a:lnTo>
                <a:lnTo>
                  <a:pt x="2444" y="560"/>
                </a:lnTo>
                <a:lnTo>
                  <a:pt x="2448" y="568"/>
                </a:lnTo>
                <a:lnTo>
                  <a:pt x="2452" y="577"/>
                </a:lnTo>
                <a:lnTo>
                  <a:pt x="2456" y="586"/>
                </a:lnTo>
                <a:lnTo>
                  <a:pt x="2459" y="595"/>
                </a:lnTo>
                <a:lnTo>
                  <a:pt x="2463" y="605"/>
                </a:lnTo>
                <a:lnTo>
                  <a:pt x="2466" y="614"/>
                </a:lnTo>
                <a:lnTo>
                  <a:pt x="2470" y="623"/>
                </a:lnTo>
                <a:lnTo>
                  <a:pt x="2474" y="632"/>
                </a:lnTo>
                <a:lnTo>
                  <a:pt x="2478" y="641"/>
                </a:lnTo>
                <a:lnTo>
                  <a:pt x="2481" y="650"/>
                </a:lnTo>
                <a:lnTo>
                  <a:pt x="2485" y="658"/>
                </a:lnTo>
                <a:lnTo>
                  <a:pt x="2489" y="666"/>
                </a:lnTo>
                <a:lnTo>
                  <a:pt x="2493" y="673"/>
                </a:lnTo>
                <a:lnTo>
                  <a:pt x="2496" y="680"/>
                </a:lnTo>
                <a:lnTo>
                  <a:pt x="2500" y="686"/>
                </a:lnTo>
                <a:lnTo>
                  <a:pt x="2504" y="692"/>
                </a:lnTo>
                <a:lnTo>
                  <a:pt x="2508" y="697"/>
                </a:lnTo>
                <a:lnTo>
                  <a:pt x="2511" y="701"/>
                </a:lnTo>
                <a:lnTo>
                  <a:pt x="2515" y="704"/>
                </a:lnTo>
                <a:lnTo>
                  <a:pt x="2519" y="707"/>
                </a:lnTo>
                <a:lnTo>
                  <a:pt x="2522" y="710"/>
                </a:lnTo>
                <a:lnTo>
                  <a:pt x="2526" y="712"/>
                </a:lnTo>
                <a:lnTo>
                  <a:pt x="2530" y="713"/>
                </a:lnTo>
                <a:lnTo>
                  <a:pt x="2534" y="713"/>
                </a:lnTo>
                <a:lnTo>
                  <a:pt x="2537" y="713"/>
                </a:lnTo>
                <a:lnTo>
                  <a:pt x="2541" y="713"/>
                </a:lnTo>
                <a:lnTo>
                  <a:pt x="2545" y="713"/>
                </a:lnTo>
                <a:lnTo>
                  <a:pt x="2549" y="712"/>
                </a:lnTo>
                <a:lnTo>
                  <a:pt x="2552" y="710"/>
                </a:lnTo>
                <a:lnTo>
                  <a:pt x="2556" y="709"/>
                </a:lnTo>
                <a:lnTo>
                  <a:pt x="2559" y="708"/>
                </a:lnTo>
                <a:lnTo>
                  <a:pt x="2563" y="706"/>
                </a:lnTo>
                <a:lnTo>
                  <a:pt x="2567" y="705"/>
                </a:lnTo>
                <a:lnTo>
                  <a:pt x="2571" y="704"/>
                </a:lnTo>
                <a:lnTo>
                  <a:pt x="2574" y="703"/>
                </a:lnTo>
                <a:lnTo>
                  <a:pt x="2578" y="702"/>
                </a:lnTo>
                <a:lnTo>
                  <a:pt x="2582" y="701"/>
                </a:lnTo>
                <a:lnTo>
                  <a:pt x="2586" y="701"/>
                </a:lnTo>
                <a:lnTo>
                  <a:pt x="2589" y="702"/>
                </a:lnTo>
                <a:lnTo>
                  <a:pt x="2593" y="703"/>
                </a:lnTo>
                <a:lnTo>
                  <a:pt x="2597" y="704"/>
                </a:lnTo>
                <a:lnTo>
                  <a:pt x="2601" y="707"/>
                </a:lnTo>
                <a:lnTo>
                  <a:pt x="2604" y="709"/>
                </a:lnTo>
                <a:lnTo>
                  <a:pt x="2608" y="712"/>
                </a:lnTo>
                <a:lnTo>
                  <a:pt x="2612" y="716"/>
                </a:lnTo>
                <a:lnTo>
                  <a:pt x="2615" y="721"/>
                </a:lnTo>
                <a:lnTo>
                  <a:pt x="2619" y="725"/>
                </a:lnTo>
                <a:lnTo>
                  <a:pt x="2623" y="731"/>
                </a:lnTo>
                <a:lnTo>
                  <a:pt x="2627" y="736"/>
                </a:lnTo>
                <a:lnTo>
                  <a:pt x="2630" y="742"/>
                </a:lnTo>
                <a:lnTo>
                  <a:pt x="2634" y="749"/>
                </a:lnTo>
                <a:lnTo>
                  <a:pt x="2638" y="756"/>
                </a:lnTo>
                <a:lnTo>
                  <a:pt x="2642" y="763"/>
                </a:lnTo>
                <a:lnTo>
                  <a:pt x="2645" y="770"/>
                </a:lnTo>
                <a:lnTo>
                  <a:pt x="2649" y="777"/>
                </a:lnTo>
                <a:lnTo>
                  <a:pt x="2652" y="784"/>
                </a:lnTo>
                <a:lnTo>
                  <a:pt x="2656" y="791"/>
                </a:lnTo>
                <a:lnTo>
                  <a:pt x="2660" y="798"/>
                </a:lnTo>
                <a:lnTo>
                  <a:pt x="2664" y="805"/>
                </a:lnTo>
                <a:lnTo>
                  <a:pt x="2667" y="811"/>
                </a:lnTo>
                <a:lnTo>
                  <a:pt x="2671" y="817"/>
                </a:lnTo>
                <a:lnTo>
                  <a:pt x="2675" y="823"/>
                </a:lnTo>
                <a:lnTo>
                  <a:pt x="2679" y="827"/>
                </a:lnTo>
                <a:lnTo>
                  <a:pt x="2682" y="832"/>
                </a:lnTo>
                <a:lnTo>
                  <a:pt x="2686" y="836"/>
                </a:lnTo>
                <a:lnTo>
                  <a:pt x="2690" y="839"/>
                </a:lnTo>
                <a:lnTo>
                  <a:pt x="2694" y="841"/>
                </a:lnTo>
                <a:lnTo>
                  <a:pt x="2697" y="843"/>
                </a:lnTo>
                <a:lnTo>
                  <a:pt x="2701" y="844"/>
                </a:lnTo>
                <a:lnTo>
                  <a:pt x="2705" y="845"/>
                </a:lnTo>
                <a:lnTo>
                  <a:pt x="2708" y="845"/>
                </a:lnTo>
                <a:lnTo>
                  <a:pt x="2712" y="844"/>
                </a:lnTo>
                <a:lnTo>
                  <a:pt x="2716" y="843"/>
                </a:lnTo>
                <a:lnTo>
                  <a:pt x="2720" y="841"/>
                </a:lnTo>
                <a:lnTo>
                  <a:pt x="2723" y="838"/>
                </a:lnTo>
                <a:lnTo>
                  <a:pt x="2727" y="835"/>
                </a:lnTo>
                <a:lnTo>
                  <a:pt x="2731" y="832"/>
                </a:lnTo>
                <a:lnTo>
                  <a:pt x="2735" y="829"/>
                </a:lnTo>
                <a:lnTo>
                  <a:pt x="2738" y="824"/>
                </a:lnTo>
                <a:lnTo>
                  <a:pt x="2742" y="820"/>
                </a:lnTo>
                <a:lnTo>
                  <a:pt x="2745" y="816"/>
                </a:lnTo>
                <a:lnTo>
                  <a:pt x="2749" y="812"/>
                </a:lnTo>
                <a:lnTo>
                  <a:pt x="2753" y="808"/>
                </a:lnTo>
                <a:lnTo>
                  <a:pt x="2757" y="804"/>
                </a:lnTo>
                <a:lnTo>
                  <a:pt x="2760" y="800"/>
                </a:lnTo>
                <a:lnTo>
                  <a:pt x="2764" y="797"/>
                </a:lnTo>
                <a:lnTo>
                  <a:pt x="2768" y="794"/>
                </a:lnTo>
                <a:lnTo>
                  <a:pt x="2772" y="791"/>
                </a:lnTo>
                <a:lnTo>
                  <a:pt x="2775" y="788"/>
                </a:lnTo>
                <a:lnTo>
                  <a:pt x="2779" y="787"/>
                </a:lnTo>
                <a:lnTo>
                  <a:pt x="2783" y="785"/>
                </a:lnTo>
                <a:lnTo>
                  <a:pt x="2787" y="784"/>
                </a:lnTo>
                <a:lnTo>
                  <a:pt x="2790" y="784"/>
                </a:lnTo>
                <a:lnTo>
                  <a:pt x="2794" y="784"/>
                </a:lnTo>
                <a:lnTo>
                  <a:pt x="2798" y="785"/>
                </a:lnTo>
                <a:lnTo>
                  <a:pt x="2801" y="787"/>
                </a:lnTo>
                <a:lnTo>
                  <a:pt x="2805" y="788"/>
                </a:lnTo>
                <a:lnTo>
                  <a:pt x="2809" y="791"/>
                </a:lnTo>
                <a:lnTo>
                  <a:pt x="2813" y="794"/>
                </a:lnTo>
                <a:lnTo>
                  <a:pt x="2816" y="797"/>
                </a:lnTo>
                <a:lnTo>
                  <a:pt x="2820" y="800"/>
                </a:lnTo>
                <a:lnTo>
                  <a:pt x="2824" y="804"/>
                </a:lnTo>
                <a:lnTo>
                  <a:pt x="2828" y="808"/>
                </a:lnTo>
                <a:lnTo>
                  <a:pt x="2831" y="812"/>
                </a:lnTo>
                <a:lnTo>
                  <a:pt x="2835" y="816"/>
                </a:lnTo>
                <a:lnTo>
                  <a:pt x="2838" y="820"/>
                </a:lnTo>
                <a:lnTo>
                  <a:pt x="2842" y="824"/>
                </a:lnTo>
                <a:lnTo>
                  <a:pt x="2846" y="829"/>
                </a:lnTo>
                <a:lnTo>
                  <a:pt x="2850" y="832"/>
                </a:lnTo>
                <a:lnTo>
                  <a:pt x="2853" y="835"/>
                </a:lnTo>
                <a:lnTo>
                  <a:pt x="2857" y="838"/>
                </a:lnTo>
                <a:lnTo>
                  <a:pt x="2861" y="841"/>
                </a:lnTo>
                <a:lnTo>
                  <a:pt x="2865" y="843"/>
                </a:lnTo>
                <a:lnTo>
                  <a:pt x="2868" y="844"/>
                </a:lnTo>
                <a:lnTo>
                  <a:pt x="2872" y="845"/>
                </a:lnTo>
                <a:lnTo>
                  <a:pt x="2876" y="845"/>
                </a:lnTo>
                <a:lnTo>
                  <a:pt x="2880" y="844"/>
                </a:lnTo>
                <a:lnTo>
                  <a:pt x="2883" y="843"/>
                </a:lnTo>
                <a:lnTo>
                  <a:pt x="2887" y="841"/>
                </a:lnTo>
                <a:lnTo>
                  <a:pt x="2891" y="839"/>
                </a:lnTo>
                <a:lnTo>
                  <a:pt x="2894" y="836"/>
                </a:lnTo>
                <a:lnTo>
                  <a:pt x="2898" y="832"/>
                </a:lnTo>
                <a:lnTo>
                  <a:pt x="2902" y="827"/>
                </a:lnTo>
                <a:lnTo>
                  <a:pt x="2906" y="823"/>
                </a:lnTo>
                <a:lnTo>
                  <a:pt x="2909" y="817"/>
                </a:lnTo>
                <a:lnTo>
                  <a:pt x="2913" y="811"/>
                </a:lnTo>
                <a:lnTo>
                  <a:pt x="2917" y="805"/>
                </a:lnTo>
                <a:lnTo>
                  <a:pt x="2921" y="798"/>
                </a:lnTo>
                <a:lnTo>
                  <a:pt x="2924" y="791"/>
                </a:lnTo>
                <a:lnTo>
                  <a:pt x="2928" y="784"/>
                </a:lnTo>
                <a:lnTo>
                  <a:pt x="2931" y="777"/>
                </a:lnTo>
                <a:lnTo>
                  <a:pt x="2935" y="770"/>
                </a:lnTo>
                <a:lnTo>
                  <a:pt x="2939" y="763"/>
                </a:lnTo>
                <a:lnTo>
                  <a:pt x="2943" y="756"/>
                </a:lnTo>
                <a:lnTo>
                  <a:pt x="2946" y="749"/>
                </a:lnTo>
                <a:lnTo>
                  <a:pt x="2950" y="742"/>
                </a:lnTo>
                <a:lnTo>
                  <a:pt x="2954" y="736"/>
                </a:lnTo>
                <a:lnTo>
                  <a:pt x="2958" y="731"/>
                </a:lnTo>
                <a:lnTo>
                  <a:pt x="2961" y="725"/>
                </a:lnTo>
                <a:lnTo>
                  <a:pt x="2965" y="721"/>
                </a:lnTo>
                <a:lnTo>
                  <a:pt x="2969" y="716"/>
                </a:lnTo>
                <a:lnTo>
                  <a:pt x="2973" y="712"/>
                </a:lnTo>
                <a:lnTo>
                  <a:pt x="2976" y="709"/>
                </a:lnTo>
                <a:lnTo>
                  <a:pt x="2980" y="707"/>
                </a:lnTo>
                <a:lnTo>
                  <a:pt x="2984" y="704"/>
                </a:lnTo>
                <a:lnTo>
                  <a:pt x="2987" y="703"/>
                </a:lnTo>
                <a:lnTo>
                  <a:pt x="2991" y="702"/>
                </a:lnTo>
                <a:lnTo>
                  <a:pt x="2995" y="701"/>
                </a:lnTo>
                <a:lnTo>
                  <a:pt x="2999" y="701"/>
                </a:lnTo>
                <a:lnTo>
                  <a:pt x="3002" y="702"/>
                </a:lnTo>
                <a:lnTo>
                  <a:pt x="3006" y="703"/>
                </a:lnTo>
                <a:lnTo>
                  <a:pt x="3010" y="704"/>
                </a:lnTo>
                <a:lnTo>
                  <a:pt x="3014" y="705"/>
                </a:lnTo>
                <a:lnTo>
                  <a:pt x="3017" y="706"/>
                </a:lnTo>
                <a:lnTo>
                  <a:pt x="3021" y="708"/>
                </a:lnTo>
                <a:lnTo>
                  <a:pt x="3024" y="709"/>
                </a:lnTo>
                <a:lnTo>
                  <a:pt x="3028" y="710"/>
                </a:lnTo>
                <a:lnTo>
                  <a:pt x="3032" y="712"/>
                </a:lnTo>
                <a:lnTo>
                  <a:pt x="3036" y="713"/>
                </a:lnTo>
                <a:lnTo>
                  <a:pt x="3039" y="713"/>
                </a:lnTo>
                <a:lnTo>
                  <a:pt x="3043" y="713"/>
                </a:lnTo>
                <a:lnTo>
                  <a:pt x="3047" y="713"/>
                </a:lnTo>
                <a:lnTo>
                  <a:pt x="3051" y="713"/>
                </a:lnTo>
                <a:lnTo>
                  <a:pt x="3054" y="712"/>
                </a:lnTo>
                <a:lnTo>
                  <a:pt x="3058" y="710"/>
                </a:lnTo>
                <a:lnTo>
                  <a:pt x="3062" y="707"/>
                </a:lnTo>
                <a:lnTo>
                  <a:pt x="3066" y="704"/>
                </a:lnTo>
                <a:lnTo>
                  <a:pt x="3069" y="701"/>
                </a:lnTo>
                <a:lnTo>
                  <a:pt x="3073" y="697"/>
                </a:lnTo>
                <a:lnTo>
                  <a:pt x="3077" y="692"/>
                </a:lnTo>
                <a:lnTo>
                  <a:pt x="3080" y="686"/>
                </a:lnTo>
                <a:lnTo>
                  <a:pt x="3084" y="680"/>
                </a:lnTo>
                <a:lnTo>
                  <a:pt x="3088" y="673"/>
                </a:lnTo>
                <a:lnTo>
                  <a:pt x="3092" y="666"/>
                </a:lnTo>
                <a:lnTo>
                  <a:pt x="3095" y="658"/>
                </a:lnTo>
                <a:lnTo>
                  <a:pt x="3099" y="650"/>
                </a:lnTo>
                <a:lnTo>
                  <a:pt x="3103" y="641"/>
                </a:lnTo>
                <a:lnTo>
                  <a:pt x="3107" y="632"/>
                </a:lnTo>
                <a:lnTo>
                  <a:pt x="3110" y="623"/>
                </a:lnTo>
                <a:lnTo>
                  <a:pt x="3114" y="614"/>
                </a:lnTo>
                <a:lnTo>
                  <a:pt x="3117" y="605"/>
                </a:lnTo>
                <a:lnTo>
                  <a:pt x="3121" y="595"/>
                </a:lnTo>
                <a:lnTo>
                  <a:pt x="3125" y="586"/>
                </a:lnTo>
                <a:lnTo>
                  <a:pt x="3129" y="577"/>
                </a:lnTo>
                <a:lnTo>
                  <a:pt x="3132" y="568"/>
                </a:lnTo>
                <a:lnTo>
                  <a:pt x="3136" y="560"/>
                </a:lnTo>
                <a:lnTo>
                  <a:pt x="3140" y="551"/>
                </a:lnTo>
                <a:lnTo>
                  <a:pt x="3144" y="544"/>
                </a:lnTo>
                <a:lnTo>
                  <a:pt x="3147" y="536"/>
                </a:lnTo>
                <a:lnTo>
                  <a:pt x="3151" y="530"/>
                </a:lnTo>
                <a:lnTo>
                  <a:pt x="3155" y="524"/>
                </a:lnTo>
                <a:lnTo>
                  <a:pt x="3159" y="518"/>
                </a:lnTo>
                <a:lnTo>
                  <a:pt x="3162" y="513"/>
                </a:lnTo>
                <a:lnTo>
                  <a:pt x="3166" y="509"/>
                </a:lnTo>
                <a:lnTo>
                  <a:pt x="3170" y="505"/>
                </a:lnTo>
                <a:lnTo>
                  <a:pt x="3173" y="502"/>
                </a:lnTo>
                <a:lnTo>
                  <a:pt x="3177" y="499"/>
                </a:lnTo>
                <a:lnTo>
                  <a:pt x="3181" y="497"/>
                </a:lnTo>
                <a:lnTo>
                  <a:pt x="3185" y="495"/>
                </a:lnTo>
                <a:lnTo>
                  <a:pt x="3188" y="494"/>
                </a:lnTo>
                <a:lnTo>
                  <a:pt x="3192" y="493"/>
                </a:lnTo>
                <a:lnTo>
                  <a:pt x="3196" y="493"/>
                </a:lnTo>
                <a:lnTo>
                  <a:pt x="3200" y="493"/>
                </a:lnTo>
                <a:lnTo>
                  <a:pt x="3203" y="493"/>
                </a:lnTo>
                <a:lnTo>
                  <a:pt x="3207" y="493"/>
                </a:lnTo>
                <a:lnTo>
                  <a:pt x="3210" y="493"/>
                </a:lnTo>
                <a:lnTo>
                  <a:pt x="3214" y="493"/>
                </a:lnTo>
                <a:lnTo>
                  <a:pt x="3218" y="493"/>
                </a:lnTo>
                <a:lnTo>
                  <a:pt x="3222" y="492"/>
                </a:lnTo>
                <a:lnTo>
                  <a:pt x="3225" y="491"/>
                </a:lnTo>
                <a:lnTo>
                  <a:pt x="3229" y="491"/>
                </a:lnTo>
                <a:lnTo>
                  <a:pt x="3233" y="489"/>
                </a:lnTo>
                <a:lnTo>
                  <a:pt x="3237" y="488"/>
                </a:lnTo>
                <a:lnTo>
                  <a:pt x="3240" y="485"/>
                </a:lnTo>
                <a:lnTo>
                  <a:pt x="3244" y="482"/>
                </a:lnTo>
                <a:lnTo>
                  <a:pt x="3248" y="479"/>
                </a:lnTo>
                <a:lnTo>
                  <a:pt x="3252" y="475"/>
                </a:lnTo>
                <a:lnTo>
                  <a:pt x="3255" y="470"/>
                </a:lnTo>
                <a:lnTo>
                  <a:pt x="3259" y="465"/>
                </a:lnTo>
                <a:lnTo>
                  <a:pt x="3263" y="459"/>
                </a:lnTo>
                <a:lnTo>
                  <a:pt x="3266" y="453"/>
                </a:lnTo>
                <a:lnTo>
                  <a:pt x="3270" y="446"/>
                </a:lnTo>
                <a:lnTo>
                  <a:pt x="3274" y="438"/>
                </a:lnTo>
                <a:lnTo>
                  <a:pt x="3278" y="430"/>
                </a:lnTo>
                <a:lnTo>
                  <a:pt x="3281" y="422"/>
                </a:lnTo>
                <a:lnTo>
                  <a:pt x="3285" y="413"/>
                </a:lnTo>
                <a:lnTo>
                  <a:pt x="3289" y="404"/>
                </a:lnTo>
                <a:lnTo>
                  <a:pt x="3293" y="394"/>
                </a:lnTo>
                <a:lnTo>
                  <a:pt x="3296" y="385"/>
                </a:lnTo>
                <a:lnTo>
                  <a:pt x="3300" y="375"/>
                </a:lnTo>
                <a:lnTo>
                  <a:pt x="3303" y="365"/>
                </a:lnTo>
                <a:lnTo>
                  <a:pt x="3307" y="355"/>
                </a:lnTo>
                <a:lnTo>
                  <a:pt x="3311" y="346"/>
                </a:lnTo>
                <a:lnTo>
                  <a:pt x="3315" y="336"/>
                </a:lnTo>
                <a:lnTo>
                  <a:pt x="3318" y="327"/>
                </a:lnTo>
                <a:lnTo>
                  <a:pt x="3322" y="318"/>
                </a:lnTo>
                <a:lnTo>
                  <a:pt x="3326" y="310"/>
                </a:lnTo>
                <a:lnTo>
                  <a:pt x="3330" y="302"/>
                </a:lnTo>
                <a:lnTo>
                  <a:pt x="3333" y="295"/>
                </a:lnTo>
                <a:lnTo>
                  <a:pt x="3337" y="288"/>
                </a:lnTo>
                <a:lnTo>
                  <a:pt x="3341" y="281"/>
                </a:lnTo>
                <a:lnTo>
                  <a:pt x="3345" y="276"/>
                </a:lnTo>
                <a:lnTo>
                  <a:pt x="3348" y="271"/>
                </a:lnTo>
                <a:lnTo>
                  <a:pt x="3352" y="266"/>
                </a:lnTo>
                <a:lnTo>
                  <a:pt x="3356" y="263"/>
                </a:lnTo>
                <a:lnTo>
                  <a:pt x="3359" y="260"/>
                </a:lnTo>
                <a:lnTo>
                  <a:pt x="3363" y="257"/>
                </a:lnTo>
                <a:lnTo>
                  <a:pt x="3367" y="255"/>
                </a:lnTo>
                <a:lnTo>
                  <a:pt x="3371" y="254"/>
                </a:lnTo>
                <a:lnTo>
                  <a:pt x="3374" y="253"/>
                </a:lnTo>
                <a:lnTo>
                  <a:pt x="3378" y="252"/>
                </a:lnTo>
                <a:lnTo>
                  <a:pt x="3382" y="252"/>
                </a:lnTo>
                <a:lnTo>
                  <a:pt x="3386" y="252"/>
                </a:lnTo>
                <a:lnTo>
                  <a:pt x="3389" y="253"/>
                </a:lnTo>
                <a:lnTo>
                  <a:pt x="3393" y="253"/>
                </a:lnTo>
                <a:lnTo>
                  <a:pt x="3396" y="254"/>
                </a:lnTo>
                <a:lnTo>
                  <a:pt x="3400" y="254"/>
                </a:lnTo>
                <a:lnTo>
                  <a:pt x="3404" y="254"/>
                </a:lnTo>
                <a:lnTo>
                  <a:pt x="3408" y="255"/>
                </a:lnTo>
                <a:lnTo>
                  <a:pt x="3411" y="255"/>
                </a:lnTo>
                <a:lnTo>
                  <a:pt x="3415" y="254"/>
                </a:lnTo>
                <a:lnTo>
                  <a:pt x="3419" y="254"/>
                </a:lnTo>
                <a:lnTo>
                  <a:pt x="3423" y="253"/>
                </a:lnTo>
                <a:lnTo>
                  <a:pt x="3426" y="251"/>
                </a:lnTo>
                <a:lnTo>
                  <a:pt x="3430" y="250"/>
                </a:lnTo>
                <a:lnTo>
                  <a:pt x="3434" y="247"/>
                </a:lnTo>
                <a:lnTo>
                  <a:pt x="3438" y="244"/>
                </a:lnTo>
                <a:lnTo>
                  <a:pt x="3441" y="240"/>
                </a:lnTo>
                <a:lnTo>
                  <a:pt x="3445" y="236"/>
                </a:lnTo>
                <a:lnTo>
                  <a:pt x="3449" y="231"/>
                </a:lnTo>
                <a:lnTo>
                  <a:pt x="3452" y="226"/>
                </a:lnTo>
                <a:lnTo>
                  <a:pt x="3456" y="220"/>
                </a:lnTo>
                <a:lnTo>
                  <a:pt x="3460" y="213"/>
                </a:lnTo>
                <a:lnTo>
                  <a:pt x="3464" y="206"/>
                </a:lnTo>
                <a:lnTo>
                  <a:pt x="3467" y="199"/>
                </a:lnTo>
                <a:lnTo>
                  <a:pt x="3471" y="191"/>
                </a:lnTo>
                <a:lnTo>
                  <a:pt x="3475" y="183"/>
                </a:lnTo>
                <a:lnTo>
                  <a:pt x="3479" y="175"/>
                </a:lnTo>
                <a:lnTo>
                  <a:pt x="3482" y="167"/>
                </a:lnTo>
                <a:lnTo>
                  <a:pt x="3486" y="158"/>
                </a:lnTo>
                <a:lnTo>
                  <a:pt x="3489" y="150"/>
                </a:lnTo>
                <a:lnTo>
                  <a:pt x="3493" y="142"/>
                </a:lnTo>
                <a:lnTo>
                  <a:pt x="3497" y="133"/>
                </a:lnTo>
                <a:lnTo>
                  <a:pt x="3501" y="125"/>
                </a:lnTo>
                <a:lnTo>
                  <a:pt x="3504" y="118"/>
                </a:lnTo>
                <a:lnTo>
                  <a:pt x="3508" y="110"/>
                </a:lnTo>
                <a:lnTo>
                  <a:pt x="3512" y="104"/>
                </a:lnTo>
                <a:lnTo>
                  <a:pt x="3516" y="97"/>
                </a:lnTo>
                <a:lnTo>
                  <a:pt x="3519" y="92"/>
                </a:lnTo>
                <a:lnTo>
                  <a:pt x="3523" y="86"/>
                </a:lnTo>
                <a:lnTo>
                  <a:pt x="3527" y="82"/>
                </a:lnTo>
                <a:lnTo>
                  <a:pt x="3531" y="78"/>
                </a:lnTo>
                <a:lnTo>
                  <a:pt x="3534" y="75"/>
                </a:lnTo>
                <a:lnTo>
                  <a:pt x="3538" y="72"/>
                </a:lnTo>
                <a:lnTo>
                  <a:pt x="3542" y="70"/>
                </a:lnTo>
                <a:lnTo>
                  <a:pt x="3545" y="69"/>
                </a:lnTo>
                <a:lnTo>
                  <a:pt x="3549" y="68"/>
                </a:lnTo>
                <a:lnTo>
                  <a:pt x="3553" y="68"/>
                </a:lnTo>
                <a:lnTo>
                  <a:pt x="3557" y="69"/>
                </a:lnTo>
                <a:lnTo>
                  <a:pt x="3560" y="70"/>
                </a:lnTo>
                <a:lnTo>
                  <a:pt x="3564" y="71"/>
                </a:lnTo>
                <a:lnTo>
                  <a:pt x="3568" y="73"/>
                </a:lnTo>
                <a:lnTo>
                  <a:pt x="3572" y="76"/>
                </a:lnTo>
                <a:lnTo>
                  <a:pt x="3575" y="78"/>
                </a:lnTo>
                <a:lnTo>
                  <a:pt x="3579" y="81"/>
                </a:lnTo>
                <a:lnTo>
                  <a:pt x="3582" y="83"/>
                </a:lnTo>
                <a:lnTo>
                  <a:pt x="3586" y="86"/>
                </a:lnTo>
                <a:lnTo>
                  <a:pt x="3590" y="89"/>
                </a:lnTo>
                <a:lnTo>
                  <a:pt x="3594" y="91"/>
                </a:lnTo>
                <a:lnTo>
                  <a:pt x="3597" y="94"/>
                </a:lnTo>
                <a:lnTo>
                  <a:pt x="3601" y="95"/>
                </a:lnTo>
                <a:lnTo>
                  <a:pt x="3605" y="97"/>
                </a:lnTo>
                <a:lnTo>
                  <a:pt x="3609" y="98"/>
                </a:lnTo>
                <a:lnTo>
                  <a:pt x="3612" y="99"/>
                </a:lnTo>
                <a:lnTo>
                  <a:pt x="3616" y="100"/>
                </a:lnTo>
                <a:lnTo>
                  <a:pt x="3620" y="100"/>
                </a:lnTo>
                <a:lnTo>
                  <a:pt x="3624" y="99"/>
                </a:lnTo>
                <a:lnTo>
                  <a:pt x="3627" y="98"/>
                </a:lnTo>
                <a:lnTo>
                  <a:pt x="3631" y="96"/>
                </a:lnTo>
                <a:lnTo>
                  <a:pt x="3635" y="94"/>
                </a:lnTo>
                <a:lnTo>
                  <a:pt x="3638" y="91"/>
                </a:lnTo>
                <a:lnTo>
                  <a:pt x="3642" y="87"/>
                </a:lnTo>
                <a:lnTo>
                  <a:pt x="3646" y="83"/>
                </a:lnTo>
                <a:lnTo>
                  <a:pt x="3650" y="79"/>
                </a:lnTo>
                <a:lnTo>
                  <a:pt x="3653" y="74"/>
                </a:lnTo>
                <a:lnTo>
                  <a:pt x="3657" y="69"/>
                </a:lnTo>
                <a:lnTo>
                  <a:pt x="3661" y="64"/>
                </a:lnTo>
                <a:lnTo>
                  <a:pt x="3665" y="58"/>
                </a:lnTo>
                <a:lnTo>
                  <a:pt x="3668" y="53"/>
                </a:lnTo>
                <a:lnTo>
                  <a:pt x="3672" y="47"/>
                </a:lnTo>
                <a:lnTo>
                  <a:pt x="3675" y="41"/>
                </a:lnTo>
                <a:lnTo>
                  <a:pt x="3679" y="36"/>
                </a:lnTo>
                <a:lnTo>
                  <a:pt x="3683" y="30"/>
                </a:lnTo>
                <a:lnTo>
                  <a:pt x="3687" y="25"/>
                </a:lnTo>
                <a:lnTo>
                  <a:pt x="3690" y="20"/>
                </a:lnTo>
                <a:lnTo>
                  <a:pt x="3694" y="16"/>
                </a:lnTo>
                <a:lnTo>
                  <a:pt x="3698" y="12"/>
                </a:lnTo>
                <a:lnTo>
                  <a:pt x="3702" y="8"/>
                </a:lnTo>
                <a:lnTo>
                  <a:pt x="3705" y="5"/>
                </a:lnTo>
                <a:lnTo>
                  <a:pt x="3709" y="3"/>
                </a:lnTo>
                <a:lnTo>
                  <a:pt x="3713" y="1"/>
                </a:lnTo>
                <a:lnTo>
                  <a:pt x="3717" y="1"/>
                </a:lnTo>
              </a:path>
            </a:pathLst>
          </a:custGeom>
          <a:noFill/>
          <a:ln w="76200" cap="flat">
            <a:solidFill>
              <a:srgbClr val="7E2F8E"/>
            </a:solidFill>
            <a:prstDash val="solid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7" name="Oval 7">
            <a:extLst>
              <a:ext uri="{FF2B5EF4-FFF2-40B4-BE49-F238E27FC236}">
                <a16:creationId xmlns:a16="http://schemas.microsoft.com/office/drawing/2014/main" id="{4D0F7AF1-262D-4FDF-9058-6904AF49554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8145" y="5330090"/>
            <a:ext cx="291828" cy="290919"/>
          </a:xfrm>
          <a:prstGeom prst="ellipse">
            <a:avLst/>
          </a:prstGeom>
          <a:solidFill>
            <a:srgbClr val="D95319"/>
          </a:solidFill>
          <a:ln w="38100">
            <a:solidFill>
              <a:srgbClr val="000000"/>
            </a:solidFill>
            <a:prstDash val="solid"/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8" name="Freeform 5">
            <a:extLst>
              <a:ext uri="{FF2B5EF4-FFF2-40B4-BE49-F238E27FC236}">
                <a16:creationId xmlns:a16="http://schemas.microsoft.com/office/drawing/2014/main" id="{5E1623B3-2FBB-47AD-A752-A48C94915ED0}"/>
              </a:ext>
            </a:extLst>
          </p:cNvPr>
          <p:cNvSpPr>
            <a:spLocks/>
          </p:cNvSpPr>
          <p:nvPr/>
        </p:nvSpPr>
        <p:spPr bwMode="auto">
          <a:xfrm>
            <a:off x="7595872" y="3891029"/>
            <a:ext cx="336373" cy="291828"/>
          </a:xfrm>
          <a:custGeom>
            <a:avLst/>
            <a:gdLst>
              <a:gd name="T0" fmla="*/ 185 w 370"/>
              <a:gd name="T1" fmla="*/ 0 h 321"/>
              <a:gd name="T2" fmla="*/ 0 w 370"/>
              <a:gd name="T3" fmla="*/ 321 h 321"/>
              <a:gd name="T4" fmla="*/ 370 w 370"/>
              <a:gd name="T5" fmla="*/ 321 h 321"/>
              <a:gd name="T6" fmla="*/ 185 w 370"/>
              <a:gd name="T7" fmla="*/ 0 h 321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</a:cxnLst>
            <a:rect l="0" t="0" r="r" b="b"/>
            <a:pathLst>
              <a:path w="370" h="321">
                <a:moveTo>
                  <a:pt x="185" y="0"/>
                </a:moveTo>
                <a:lnTo>
                  <a:pt x="0" y="321"/>
                </a:lnTo>
                <a:lnTo>
                  <a:pt x="370" y="321"/>
                </a:lnTo>
                <a:lnTo>
                  <a:pt x="185" y="0"/>
                </a:lnTo>
                <a:close/>
              </a:path>
            </a:pathLst>
          </a:custGeom>
          <a:solidFill>
            <a:srgbClr val="0072BD"/>
          </a:solidFill>
          <a:ln w="38100">
            <a:solidFill>
              <a:srgbClr val="000000"/>
            </a:solidFill>
            <a:round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ko-KR" altLang="en-US" sz="1200" b="0" i="0" u="none" strike="noStrike" kern="0" cap="none" spc="0" normalizeH="0" baseline="0" noProof="0">
              <a:ln>
                <a:noFill/>
              </a:ln>
              <a:solidFill>
                <a:sysClr val="windowText" lastClr="000000"/>
              </a:solidFill>
              <a:effectLst/>
              <a:uLnTx/>
              <a:uFillTx/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2171793" y="4633174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=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마루 부리 Beta" pitchFamily="50" charset="-127"/>
              <a:ea typeface="마루 부리 Beta" pitchFamily="50" charset="-127"/>
            </a:endParaRPr>
          </a:p>
        </p:txBody>
      </p:sp>
      <p:sp>
        <p:nvSpPr>
          <p:cNvPr id="30" name="TextBox 29"/>
          <p:cNvSpPr txBox="1"/>
          <p:nvPr/>
        </p:nvSpPr>
        <p:spPr>
          <a:xfrm>
            <a:off x="5227829" y="4897482"/>
            <a:ext cx="4010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rPr>
              <a:t>+</a:t>
            </a:r>
            <a:endParaRPr kumimoji="0" lang="ko-KR" altLang="en-US" sz="3600" b="0" i="0" u="none" strike="noStrike" kern="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마루 부리 Beta" pitchFamily="50" charset="-127"/>
              <a:ea typeface="마루 부리 Beta" pitchFamily="50" charset="-127"/>
            </a:endParaRPr>
          </a:p>
        </p:txBody>
      </p:sp>
      <p:grpSp>
        <p:nvGrpSpPr>
          <p:cNvPr id="31" name="그룹 30"/>
          <p:cNvGrpSpPr/>
          <p:nvPr/>
        </p:nvGrpSpPr>
        <p:grpSpPr>
          <a:xfrm>
            <a:off x="6218819" y="2264733"/>
            <a:ext cx="951532" cy="646331"/>
            <a:chOff x="7415146" y="1348805"/>
            <a:chExt cx="1291946" cy="877558"/>
          </a:xfrm>
        </p:grpSpPr>
        <p:sp>
          <p:nvSpPr>
            <p:cNvPr id="32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415146" y="1566188"/>
              <a:ext cx="456712" cy="396230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3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10862" y="1566805"/>
              <a:ext cx="396230" cy="39499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2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7854757" y="1348805"/>
              <a:ext cx="544557" cy="87755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6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+</a:t>
              </a:r>
              <a:endParaRPr kumimoji="0" lang="ko-KR" altLang="en-US" sz="36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1149030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B2E4F39C-22A0-CBBE-2A56-5287BC03FA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07" y="1142802"/>
            <a:ext cx="8980186" cy="45723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14968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5518" y="1037856"/>
            <a:ext cx="8432965" cy="4782288"/>
            <a:chOff x="1490274" y="504616"/>
            <a:chExt cx="10203888" cy="578656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730898" y="4512081"/>
              <a:ext cx="123421" cy="973844"/>
            </a:xfrm>
            <a:prstGeom prst="roundRect">
              <a:avLst/>
            </a:prstGeom>
            <a:solidFill>
              <a:srgbClr val="D95319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617043" y="4205770"/>
              <a:ext cx="123421" cy="1296186"/>
            </a:xfrm>
            <a:prstGeom prst="roundRect">
              <a:avLst/>
            </a:prstGeom>
            <a:solidFill>
              <a:srgbClr val="0072BD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683000" y="5501956"/>
              <a:ext cx="735734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1008075" y="5079145"/>
                  <a:ext cx="686087" cy="707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kumimoji="0" lang="ko-KR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8075" y="5079145"/>
                  <a:ext cx="686087" cy="7075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모서리가 둥근 직사각형 7"/>
            <p:cNvSpPr/>
            <p:nvPr/>
          </p:nvSpPr>
          <p:spPr>
            <a:xfrm>
              <a:off x="8757283" y="5303868"/>
              <a:ext cx="65532" cy="3961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45988" y="5303868"/>
              <a:ext cx="65532" cy="3961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565999" y="5894556"/>
              <a:ext cx="2159978" cy="384476"/>
            </a:xfrm>
            <a:custGeom>
              <a:avLst/>
              <a:gdLst>
                <a:gd name="T0" fmla="*/ 39 w 2602"/>
                <a:gd name="T1" fmla="*/ 13 h 1372"/>
                <a:gd name="T2" fmla="*/ 81 w 2602"/>
                <a:gd name="T3" fmla="*/ 52 h 1372"/>
                <a:gd name="T4" fmla="*/ 123 w 2602"/>
                <a:gd name="T5" fmla="*/ 116 h 1372"/>
                <a:gd name="T6" fmla="*/ 164 w 2602"/>
                <a:gd name="T7" fmla="*/ 204 h 1372"/>
                <a:gd name="T8" fmla="*/ 206 w 2602"/>
                <a:gd name="T9" fmla="*/ 311 h 1372"/>
                <a:gd name="T10" fmla="*/ 248 w 2602"/>
                <a:gd name="T11" fmla="*/ 434 h 1372"/>
                <a:gd name="T12" fmla="*/ 289 w 2602"/>
                <a:gd name="T13" fmla="*/ 566 h 1372"/>
                <a:gd name="T14" fmla="*/ 331 w 2602"/>
                <a:gd name="T15" fmla="*/ 703 h 1372"/>
                <a:gd name="T16" fmla="*/ 372 w 2602"/>
                <a:gd name="T17" fmla="*/ 840 h 1372"/>
                <a:gd name="T18" fmla="*/ 414 w 2602"/>
                <a:gd name="T19" fmla="*/ 970 h 1372"/>
                <a:gd name="T20" fmla="*/ 456 w 2602"/>
                <a:gd name="T21" fmla="*/ 1090 h 1372"/>
                <a:gd name="T22" fmla="*/ 498 w 2602"/>
                <a:gd name="T23" fmla="*/ 1192 h 1372"/>
                <a:gd name="T24" fmla="*/ 539 w 2602"/>
                <a:gd name="T25" fmla="*/ 1274 h 1372"/>
                <a:gd name="T26" fmla="*/ 581 w 2602"/>
                <a:gd name="T27" fmla="*/ 1333 h 1372"/>
                <a:gd name="T28" fmla="*/ 623 w 2602"/>
                <a:gd name="T29" fmla="*/ 1366 h 1372"/>
                <a:gd name="T30" fmla="*/ 664 w 2602"/>
                <a:gd name="T31" fmla="*/ 1371 h 1372"/>
                <a:gd name="T32" fmla="*/ 706 w 2602"/>
                <a:gd name="T33" fmla="*/ 1348 h 1372"/>
                <a:gd name="T34" fmla="*/ 747 w 2602"/>
                <a:gd name="T35" fmla="*/ 1300 h 1372"/>
                <a:gd name="T36" fmla="*/ 789 w 2602"/>
                <a:gd name="T37" fmla="*/ 1226 h 1372"/>
                <a:gd name="T38" fmla="*/ 831 w 2602"/>
                <a:gd name="T39" fmla="*/ 1130 h 1372"/>
                <a:gd name="T40" fmla="*/ 873 w 2602"/>
                <a:gd name="T41" fmla="*/ 1017 h 1372"/>
                <a:gd name="T42" fmla="*/ 914 w 2602"/>
                <a:gd name="T43" fmla="*/ 890 h 1372"/>
                <a:gd name="T44" fmla="*/ 956 w 2602"/>
                <a:gd name="T45" fmla="*/ 755 h 1372"/>
                <a:gd name="T46" fmla="*/ 998 w 2602"/>
                <a:gd name="T47" fmla="*/ 617 h 1372"/>
                <a:gd name="T48" fmla="*/ 1039 w 2602"/>
                <a:gd name="T49" fmla="*/ 482 h 1372"/>
                <a:gd name="T50" fmla="*/ 1081 w 2602"/>
                <a:gd name="T51" fmla="*/ 356 h 1372"/>
                <a:gd name="T52" fmla="*/ 1122 w 2602"/>
                <a:gd name="T53" fmla="*/ 242 h 1372"/>
                <a:gd name="T54" fmla="*/ 1164 w 2602"/>
                <a:gd name="T55" fmla="*/ 147 h 1372"/>
                <a:gd name="T56" fmla="*/ 1206 w 2602"/>
                <a:gd name="T57" fmla="*/ 73 h 1372"/>
                <a:gd name="T58" fmla="*/ 1248 w 2602"/>
                <a:gd name="T59" fmla="*/ 24 h 1372"/>
                <a:gd name="T60" fmla="*/ 1289 w 2602"/>
                <a:gd name="T61" fmla="*/ 2 h 1372"/>
                <a:gd name="T62" fmla="*/ 1331 w 2602"/>
                <a:gd name="T63" fmla="*/ 7 h 1372"/>
                <a:gd name="T64" fmla="*/ 1372 w 2602"/>
                <a:gd name="T65" fmla="*/ 39 h 1372"/>
                <a:gd name="T66" fmla="*/ 1414 w 2602"/>
                <a:gd name="T67" fmla="*/ 98 h 1372"/>
                <a:gd name="T68" fmla="*/ 1456 w 2602"/>
                <a:gd name="T69" fmla="*/ 180 h 1372"/>
                <a:gd name="T70" fmla="*/ 1497 w 2602"/>
                <a:gd name="T71" fmla="*/ 283 h 1372"/>
                <a:gd name="T72" fmla="*/ 1539 w 2602"/>
                <a:gd name="T73" fmla="*/ 402 h 1372"/>
                <a:gd name="T74" fmla="*/ 1581 w 2602"/>
                <a:gd name="T75" fmla="*/ 532 h 1372"/>
                <a:gd name="T76" fmla="*/ 1623 w 2602"/>
                <a:gd name="T77" fmla="*/ 669 h 1372"/>
                <a:gd name="T78" fmla="*/ 1664 w 2602"/>
                <a:gd name="T79" fmla="*/ 806 h 1372"/>
                <a:gd name="T80" fmla="*/ 1706 w 2602"/>
                <a:gd name="T81" fmla="*/ 939 h 1372"/>
                <a:gd name="T82" fmla="*/ 1747 w 2602"/>
                <a:gd name="T83" fmla="*/ 1061 h 1372"/>
                <a:gd name="T84" fmla="*/ 1789 w 2602"/>
                <a:gd name="T85" fmla="*/ 1168 h 1372"/>
                <a:gd name="T86" fmla="*/ 1831 w 2602"/>
                <a:gd name="T87" fmla="*/ 1256 h 1372"/>
                <a:gd name="T88" fmla="*/ 1872 w 2602"/>
                <a:gd name="T89" fmla="*/ 1321 h 1372"/>
                <a:gd name="T90" fmla="*/ 1914 w 2602"/>
                <a:gd name="T91" fmla="*/ 1360 h 1372"/>
                <a:gd name="T92" fmla="*/ 1956 w 2602"/>
                <a:gd name="T93" fmla="*/ 1372 h 1372"/>
                <a:gd name="T94" fmla="*/ 1998 w 2602"/>
                <a:gd name="T95" fmla="*/ 1357 h 1372"/>
                <a:gd name="T96" fmla="*/ 2039 w 2602"/>
                <a:gd name="T97" fmla="*/ 1314 h 1372"/>
                <a:gd name="T98" fmla="*/ 2081 w 2602"/>
                <a:gd name="T99" fmla="*/ 1246 h 1372"/>
                <a:gd name="T100" fmla="*/ 2122 w 2602"/>
                <a:gd name="T101" fmla="*/ 1156 h 1372"/>
                <a:gd name="T102" fmla="*/ 2164 w 2602"/>
                <a:gd name="T103" fmla="*/ 1046 h 1372"/>
                <a:gd name="T104" fmla="*/ 2206 w 2602"/>
                <a:gd name="T105" fmla="*/ 923 h 1372"/>
                <a:gd name="T106" fmla="*/ 2247 w 2602"/>
                <a:gd name="T107" fmla="*/ 789 h 1372"/>
                <a:gd name="T108" fmla="*/ 2289 w 2602"/>
                <a:gd name="T109" fmla="*/ 652 h 1372"/>
                <a:gd name="T110" fmla="*/ 2331 w 2602"/>
                <a:gd name="T111" fmla="*/ 516 h 1372"/>
                <a:gd name="T112" fmla="*/ 2372 w 2602"/>
                <a:gd name="T113" fmla="*/ 386 h 1372"/>
                <a:gd name="T114" fmla="*/ 2414 w 2602"/>
                <a:gd name="T115" fmla="*/ 269 h 1372"/>
                <a:gd name="T116" fmla="*/ 2456 w 2602"/>
                <a:gd name="T117" fmla="*/ 169 h 1372"/>
                <a:gd name="T118" fmla="*/ 2497 w 2602"/>
                <a:gd name="T119" fmla="*/ 89 h 1372"/>
                <a:gd name="T120" fmla="*/ 2539 w 2602"/>
                <a:gd name="T121" fmla="*/ 34 h 1372"/>
                <a:gd name="T122" fmla="*/ 2581 w 2602"/>
                <a:gd name="T123" fmla="*/ 5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2" h="1372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1" y="4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9" y="7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9" y="13"/>
                  </a:lnTo>
                  <a:lnTo>
                    <a:pt x="42" y="14"/>
                  </a:lnTo>
                  <a:lnTo>
                    <a:pt x="45" y="16"/>
                  </a:lnTo>
                  <a:lnTo>
                    <a:pt x="47" y="1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55" y="24"/>
                  </a:lnTo>
                  <a:lnTo>
                    <a:pt x="57" y="26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65" y="34"/>
                  </a:lnTo>
                  <a:lnTo>
                    <a:pt x="68" y="37"/>
                  </a:lnTo>
                  <a:lnTo>
                    <a:pt x="71" y="39"/>
                  </a:lnTo>
                  <a:lnTo>
                    <a:pt x="73" y="42"/>
                  </a:lnTo>
                  <a:lnTo>
                    <a:pt x="76" y="45"/>
                  </a:lnTo>
                  <a:lnTo>
                    <a:pt x="78" y="49"/>
                  </a:lnTo>
                  <a:lnTo>
                    <a:pt x="81" y="52"/>
                  </a:lnTo>
                  <a:lnTo>
                    <a:pt x="84" y="55"/>
                  </a:lnTo>
                  <a:lnTo>
                    <a:pt x="86" y="58"/>
                  </a:lnTo>
                  <a:lnTo>
                    <a:pt x="89" y="62"/>
                  </a:lnTo>
                  <a:lnTo>
                    <a:pt x="92" y="65"/>
                  </a:lnTo>
                  <a:lnTo>
                    <a:pt x="94" y="69"/>
                  </a:lnTo>
                  <a:lnTo>
                    <a:pt x="96" y="73"/>
                  </a:lnTo>
                  <a:lnTo>
                    <a:pt x="99" y="77"/>
                  </a:lnTo>
                  <a:lnTo>
                    <a:pt x="102" y="81"/>
                  </a:lnTo>
                  <a:lnTo>
                    <a:pt x="104" y="85"/>
                  </a:lnTo>
                  <a:lnTo>
                    <a:pt x="107" y="89"/>
                  </a:lnTo>
                  <a:lnTo>
                    <a:pt x="110" y="94"/>
                  </a:lnTo>
                  <a:lnTo>
                    <a:pt x="112" y="98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0" y="112"/>
                  </a:lnTo>
                  <a:lnTo>
                    <a:pt x="123" y="116"/>
                  </a:lnTo>
                  <a:lnTo>
                    <a:pt x="125" y="121"/>
                  </a:lnTo>
                  <a:lnTo>
                    <a:pt x="128" y="126"/>
                  </a:lnTo>
                  <a:lnTo>
                    <a:pt x="131" y="131"/>
                  </a:lnTo>
                  <a:lnTo>
                    <a:pt x="133" y="136"/>
                  </a:lnTo>
                  <a:lnTo>
                    <a:pt x="136" y="142"/>
                  </a:lnTo>
                  <a:lnTo>
                    <a:pt x="138" y="147"/>
                  </a:lnTo>
                  <a:lnTo>
                    <a:pt x="141" y="152"/>
                  </a:lnTo>
                  <a:lnTo>
                    <a:pt x="143" y="158"/>
                  </a:lnTo>
                  <a:lnTo>
                    <a:pt x="146" y="163"/>
                  </a:lnTo>
                  <a:lnTo>
                    <a:pt x="149" y="169"/>
                  </a:lnTo>
                  <a:lnTo>
                    <a:pt x="151" y="175"/>
                  </a:lnTo>
                  <a:lnTo>
                    <a:pt x="154" y="180"/>
                  </a:lnTo>
                  <a:lnTo>
                    <a:pt x="156" y="186"/>
                  </a:lnTo>
                  <a:lnTo>
                    <a:pt x="159" y="192"/>
                  </a:lnTo>
                  <a:lnTo>
                    <a:pt x="162" y="198"/>
                  </a:lnTo>
                  <a:lnTo>
                    <a:pt x="164" y="204"/>
                  </a:lnTo>
                  <a:lnTo>
                    <a:pt x="167" y="211"/>
                  </a:lnTo>
                  <a:lnTo>
                    <a:pt x="170" y="217"/>
                  </a:lnTo>
                  <a:lnTo>
                    <a:pt x="172" y="223"/>
                  </a:lnTo>
                  <a:lnTo>
                    <a:pt x="175" y="229"/>
                  </a:lnTo>
                  <a:lnTo>
                    <a:pt x="177" y="236"/>
                  </a:lnTo>
                  <a:lnTo>
                    <a:pt x="180" y="242"/>
                  </a:lnTo>
                  <a:lnTo>
                    <a:pt x="183" y="249"/>
                  </a:lnTo>
                  <a:lnTo>
                    <a:pt x="185" y="256"/>
                  </a:lnTo>
                  <a:lnTo>
                    <a:pt x="188" y="262"/>
                  </a:lnTo>
                  <a:lnTo>
                    <a:pt x="190" y="269"/>
                  </a:lnTo>
                  <a:lnTo>
                    <a:pt x="193" y="276"/>
                  </a:lnTo>
                  <a:lnTo>
                    <a:pt x="195" y="283"/>
                  </a:lnTo>
                  <a:lnTo>
                    <a:pt x="198" y="290"/>
                  </a:lnTo>
                  <a:lnTo>
                    <a:pt x="201" y="297"/>
                  </a:lnTo>
                  <a:lnTo>
                    <a:pt x="203" y="304"/>
                  </a:lnTo>
                  <a:lnTo>
                    <a:pt x="206" y="311"/>
                  </a:lnTo>
                  <a:lnTo>
                    <a:pt x="209" y="319"/>
                  </a:lnTo>
                  <a:lnTo>
                    <a:pt x="211" y="326"/>
                  </a:lnTo>
                  <a:lnTo>
                    <a:pt x="214" y="333"/>
                  </a:lnTo>
                  <a:lnTo>
                    <a:pt x="216" y="341"/>
                  </a:lnTo>
                  <a:lnTo>
                    <a:pt x="219" y="348"/>
                  </a:lnTo>
                  <a:lnTo>
                    <a:pt x="222" y="356"/>
                  </a:lnTo>
                  <a:lnTo>
                    <a:pt x="224" y="363"/>
                  </a:lnTo>
                  <a:lnTo>
                    <a:pt x="227" y="371"/>
                  </a:lnTo>
                  <a:lnTo>
                    <a:pt x="230" y="379"/>
                  </a:lnTo>
                  <a:lnTo>
                    <a:pt x="232" y="386"/>
                  </a:lnTo>
                  <a:lnTo>
                    <a:pt x="234" y="394"/>
                  </a:lnTo>
                  <a:lnTo>
                    <a:pt x="237" y="402"/>
                  </a:lnTo>
                  <a:lnTo>
                    <a:pt x="240" y="410"/>
                  </a:lnTo>
                  <a:lnTo>
                    <a:pt x="242" y="418"/>
                  </a:lnTo>
                  <a:lnTo>
                    <a:pt x="245" y="426"/>
                  </a:lnTo>
                  <a:lnTo>
                    <a:pt x="248" y="434"/>
                  </a:lnTo>
                  <a:lnTo>
                    <a:pt x="250" y="442"/>
                  </a:lnTo>
                  <a:lnTo>
                    <a:pt x="253" y="450"/>
                  </a:lnTo>
                  <a:lnTo>
                    <a:pt x="255" y="458"/>
                  </a:lnTo>
                  <a:lnTo>
                    <a:pt x="258" y="466"/>
                  </a:lnTo>
                  <a:lnTo>
                    <a:pt x="261" y="474"/>
                  </a:lnTo>
                  <a:lnTo>
                    <a:pt x="263" y="482"/>
                  </a:lnTo>
                  <a:lnTo>
                    <a:pt x="266" y="491"/>
                  </a:lnTo>
                  <a:lnTo>
                    <a:pt x="269" y="499"/>
                  </a:lnTo>
                  <a:lnTo>
                    <a:pt x="271" y="507"/>
                  </a:lnTo>
                  <a:lnTo>
                    <a:pt x="274" y="516"/>
                  </a:lnTo>
                  <a:lnTo>
                    <a:pt x="276" y="524"/>
                  </a:lnTo>
                  <a:lnTo>
                    <a:pt x="279" y="532"/>
                  </a:lnTo>
                  <a:lnTo>
                    <a:pt x="281" y="541"/>
                  </a:lnTo>
                  <a:lnTo>
                    <a:pt x="284" y="549"/>
                  </a:lnTo>
                  <a:lnTo>
                    <a:pt x="287" y="558"/>
                  </a:lnTo>
                  <a:lnTo>
                    <a:pt x="289" y="566"/>
                  </a:lnTo>
                  <a:lnTo>
                    <a:pt x="292" y="575"/>
                  </a:lnTo>
                  <a:lnTo>
                    <a:pt x="294" y="583"/>
                  </a:lnTo>
                  <a:lnTo>
                    <a:pt x="297" y="592"/>
                  </a:lnTo>
                  <a:lnTo>
                    <a:pt x="300" y="600"/>
                  </a:lnTo>
                  <a:lnTo>
                    <a:pt x="302" y="609"/>
                  </a:lnTo>
                  <a:lnTo>
                    <a:pt x="305" y="617"/>
                  </a:lnTo>
                  <a:lnTo>
                    <a:pt x="308" y="626"/>
                  </a:lnTo>
                  <a:lnTo>
                    <a:pt x="310" y="635"/>
                  </a:lnTo>
                  <a:lnTo>
                    <a:pt x="313" y="643"/>
                  </a:lnTo>
                  <a:lnTo>
                    <a:pt x="315" y="652"/>
                  </a:lnTo>
                  <a:lnTo>
                    <a:pt x="318" y="661"/>
                  </a:lnTo>
                  <a:lnTo>
                    <a:pt x="321" y="669"/>
                  </a:lnTo>
                  <a:lnTo>
                    <a:pt x="323" y="677"/>
                  </a:lnTo>
                  <a:lnTo>
                    <a:pt x="326" y="686"/>
                  </a:lnTo>
                  <a:lnTo>
                    <a:pt x="328" y="695"/>
                  </a:lnTo>
                  <a:lnTo>
                    <a:pt x="331" y="703"/>
                  </a:lnTo>
                  <a:lnTo>
                    <a:pt x="333" y="712"/>
                  </a:lnTo>
                  <a:lnTo>
                    <a:pt x="336" y="721"/>
                  </a:lnTo>
                  <a:lnTo>
                    <a:pt x="339" y="729"/>
                  </a:lnTo>
                  <a:lnTo>
                    <a:pt x="341" y="738"/>
                  </a:lnTo>
                  <a:lnTo>
                    <a:pt x="344" y="746"/>
                  </a:lnTo>
                  <a:lnTo>
                    <a:pt x="347" y="755"/>
                  </a:lnTo>
                  <a:lnTo>
                    <a:pt x="349" y="764"/>
                  </a:lnTo>
                  <a:lnTo>
                    <a:pt x="352" y="772"/>
                  </a:lnTo>
                  <a:lnTo>
                    <a:pt x="354" y="781"/>
                  </a:lnTo>
                  <a:lnTo>
                    <a:pt x="357" y="789"/>
                  </a:lnTo>
                  <a:lnTo>
                    <a:pt x="360" y="798"/>
                  </a:lnTo>
                  <a:lnTo>
                    <a:pt x="362" y="806"/>
                  </a:lnTo>
                  <a:lnTo>
                    <a:pt x="365" y="815"/>
                  </a:lnTo>
                  <a:lnTo>
                    <a:pt x="368" y="823"/>
                  </a:lnTo>
                  <a:lnTo>
                    <a:pt x="370" y="832"/>
                  </a:lnTo>
                  <a:lnTo>
                    <a:pt x="372" y="840"/>
                  </a:lnTo>
                  <a:lnTo>
                    <a:pt x="375" y="848"/>
                  </a:lnTo>
                  <a:lnTo>
                    <a:pt x="378" y="857"/>
                  </a:lnTo>
                  <a:lnTo>
                    <a:pt x="380" y="865"/>
                  </a:lnTo>
                  <a:lnTo>
                    <a:pt x="383" y="874"/>
                  </a:lnTo>
                  <a:lnTo>
                    <a:pt x="386" y="882"/>
                  </a:lnTo>
                  <a:lnTo>
                    <a:pt x="388" y="890"/>
                  </a:lnTo>
                  <a:lnTo>
                    <a:pt x="391" y="898"/>
                  </a:lnTo>
                  <a:lnTo>
                    <a:pt x="393" y="907"/>
                  </a:lnTo>
                  <a:lnTo>
                    <a:pt x="396" y="914"/>
                  </a:lnTo>
                  <a:lnTo>
                    <a:pt x="399" y="923"/>
                  </a:lnTo>
                  <a:lnTo>
                    <a:pt x="401" y="931"/>
                  </a:lnTo>
                  <a:lnTo>
                    <a:pt x="404" y="939"/>
                  </a:lnTo>
                  <a:lnTo>
                    <a:pt x="407" y="947"/>
                  </a:lnTo>
                  <a:lnTo>
                    <a:pt x="409" y="955"/>
                  </a:lnTo>
                  <a:lnTo>
                    <a:pt x="412" y="963"/>
                  </a:lnTo>
                  <a:lnTo>
                    <a:pt x="414" y="970"/>
                  </a:lnTo>
                  <a:lnTo>
                    <a:pt x="417" y="978"/>
                  </a:lnTo>
                  <a:lnTo>
                    <a:pt x="419" y="986"/>
                  </a:lnTo>
                  <a:lnTo>
                    <a:pt x="422" y="994"/>
                  </a:lnTo>
                  <a:lnTo>
                    <a:pt x="425" y="1001"/>
                  </a:lnTo>
                  <a:lnTo>
                    <a:pt x="427" y="1009"/>
                  </a:lnTo>
                  <a:lnTo>
                    <a:pt x="430" y="1017"/>
                  </a:lnTo>
                  <a:lnTo>
                    <a:pt x="432" y="1024"/>
                  </a:lnTo>
                  <a:lnTo>
                    <a:pt x="435" y="1032"/>
                  </a:lnTo>
                  <a:lnTo>
                    <a:pt x="438" y="1039"/>
                  </a:lnTo>
                  <a:lnTo>
                    <a:pt x="440" y="1046"/>
                  </a:lnTo>
                  <a:lnTo>
                    <a:pt x="443" y="1054"/>
                  </a:lnTo>
                  <a:lnTo>
                    <a:pt x="446" y="1061"/>
                  </a:lnTo>
                  <a:lnTo>
                    <a:pt x="448" y="1068"/>
                  </a:lnTo>
                  <a:lnTo>
                    <a:pt x="451" y="1075"/>
                  </a:lnTo>
                  <a:lnTo>
                    <a:pt x="453" y="1082"/>
                  </a:lnTo>
                  <a:lnTo>
                    <a:pt x="456" y="1090"/>
                  </a:lnTo>
                  <a:lnTo>
                    <a:pt x="459" y="1096"/>
                  </a:lnTo>
                  <a:lnTo>
                    <a:pt x="461" y="1103"/>
                  </a:lnTo>
                  <a:lnTo>
                    <a:pt x="464" y="1110"/>
                  </a:lnTo>
                  <a:lnTo>
                    <a:pt x="466" y="1117"/>
                  </a:lnTo>
                  <a:lnTo>
                    <a:pt x="469" y="1124"/>
                  </a:lnTo>
                  <a:lnTo>
                    <a:pt x="471" y="1130"/>
                  </a:lnTo>
                  <a:lnTo>
                    <a:pt x="474" y="1137"/>
                  </a:lnTo>
                  <a:lnTo>
                    <a:pt x="477" y="1143"/>
                  </a:lnTo>
                  <a:lnTo>
                    <a:pt x="479" y="1150"/>
                  </a:lnTo>
                  <a:lnTo>
                    <a:pt x="482" y="1156"/>
                  </a:lnTo>
                  <a:lnTo>
                    <a:pt x="485" y="1162"/>
                  </a:lnTo>
                  <a:lnTo>
                    <a:pt x="487" y="1168"/>
                  </a:lnTo>
                  <a:lnTo>
                    <a:pt x="490" y="1174"/>
                  </a:lnTo>
                  <a:lnTo>
                    <a:pt x="492" y="1180"/>
                  </a:lnTo>
                  <a:lnTo>
                    <a:pt x="495" y="1186"/>
                  </a:lnTo>
                  <a:lnTo>
                    <a:pt x="498" y="1192"/>
                  </a:lnTo>
                  <a:lnTo>
                    <a:pt x="500" y="1198"/>
                  </a:lnTo>
                  <a:lnTo>
                    <a:pt x="503" y="1204"/>
                  </a:lnTo>
                  <a:lnTo>
                    <a:pt x="506" y="1209"/>
                  </a:lnTo>
                  <a:lnTo>
                    <a:pt x="508" y="1215"/>
                  </a:lnTo>
                  <a:lnTo>
                    <a:pt x="510" y="1220"/>
                  </a:lnTo>
                  <a:lnTo>
                    <a:pt x="513" y="1226"/>
                  </a:lnTo>
                  <a:lnTo>
                    <a:pt x="516" y="1231"/>
                  </a:lnTo>
                  <a:lnTo>
                    <a:pt x="518" y="1236"/>
                  </a:lnTo>
                  <a:lnTo>
                    <a:pt x="521" y="1241"/>
                  </a:lnTo>
                  <a:lnTo>
                    <a:pt x="524" y="1246"/>
                  </a:lnTo>
                  <a:lnTo>
                    <a:pt x="526" y="1251"/>
                  </a:lnTo>
                  <a:lnTo>
                    <a:pt x="529" y="1256"/>
                  </a:lnTo>
                  <a:lnTo>
                    <a:pt x="531" y="1261"/>
                  </a:lnTo>
                  <a:lnTo>
                    <a:pt x="534" y="1265"/>
                  </a:lnTo>
                  <a:lnTo>
                    <a:pt x="537" y="1270"/>
                  </a:lnTo>
                  <a:lnTo>
                    <a:pt x="539" y="1274"/>
                  </a:lnTo>
                  <a:lnTo>
                    <a:pt x="542" y="1279"/>
                  </a:lnTo>
                  <a:lnTo>
                    <a:pt x="545" y="1283"/>
                  </a:lnTo>
                  <a:lnTo>
                    <a:pt x="547" y="1288"/>
                  </a:lnTo>
                  <a:lnTo>
                    <a:pt x="550" y="1291"/>
                  </a:lnTo>
                  <a:lnTo>
                    <a:pt x="552" y="1295"/>
                  </a:lnTo>
                  <a:lnTo>
                    <a:pt x="555" y="1300"/>
                  </a:lnTo>
                  <a:lnTo>
                    <a:pt x="557" y="1303"/>
                  </a:lnTo>
                  <a:lnTo>
                    <a:pt x="560" y="1307"/>
                  </a:lnTo>
                  <a:lnTo>
                    <a:pt x="563" y="1310"/>
                  </a:lnTo>
                  <a:lnTo>
                    <a:pt x="565" y="1314"/>
                  </a:lnTo>
                  <a:lnTo>
                    <a:pt x="568" y="1318"/>
                  </a:lnTo>
                  <a:lnTo>
                    <a:pt x="570" y="1321"/>
                  </a:lnTo>
                  <a:lnTo>
                    <a:pt x="573" y="1324"/>
                  </a:lnTo>
                  <a:lnTo>
                    <a:pt x="576" y="1327"/>
                  </a:lnTo>
                  <a:lnTo>
                    <a:pt x="578" y="1330"/>
                  </a:lnTo>
                  <a:lnTo>
                    <a:pt x="581" y="1333"/>
                  </a:lnTo>
                  <a:lnTo>
                    <a:pt x="584" y="1336"/>
                  </a:lnTo>
                  <a:lnTo>
                    <a:pt x="586" y="1339"/>
                  </a:lnTo>
                  <a:lnTo>
                    <a:pt x="589" y="1341"/>
                  </a:lnTo>
                  <a:lnTo>
                    <a:pt x="591" y="1344"/>
                  </a:lnTo>
                  <a:lnTo>
                    <a:pt x="594" y="1346"/>
                  </a:lnTo>
                  <a:lnTo>
                    <a:pt x="597" y="1348"/>
                  </a:lnTo>
                  <a:lnTo>
                    <a:pt x="599" y="1351"/>
                  </a:lnTo>
                  <a:lnTo>
                    <a:pt x="602" y="1353"/>
                  </a:lnTo>
                  <a:lnTo>
                    <a:pt x="604" y="1355"/>
                  </a:lnTo>
                  <a:lnTo>
                    <a:pt x="607" y="1357"/>
                  </a:lnTo>
                  <a:lnTo>
                    <a:pt x="609" y="1358"/>
                  </a:lnTo>
                  <a:lnTo>
                    <a:pt x="612" y="1360"/>
                  </a:lnTo>
                  <a:lnTo>
                    <a:pt x="615" y="1362"/>
                  </a:lnTo>
                  <a:lnTo>
                    <a:pt x="617" y="1363"/>
                  </a:lnTo>
                  <a:lnTo>
                    <a:pt x="620" y="1364"/>
                  </a:lnTo>
                  <a:lnTo>
                    <a:pt x="623" y="1366"/>
                  </a:lnTo>
                  <a:lnTo>
                    <a:pt x="625" y="1367"/>
                  </a:lnTo>
                  <a:lnTo>
                    <a:pt x="628" y="1368"/>
                  </a:lnTo>
                  <a:lnTo>
                    <a:pt x="630" y="1369"/>
                  </a:lnTo>
                  <a:lnTo>
                    <a:pt x="633" y="1370"/>
                  </a:lnTo>
                  <a:lnTo>
                    <a:pt x="636" y="1370"/>
                  </a:lnTo>
                  <a:lnTo>
                    <a:pt x="638" y="1371"/>
                  </a:lnTo>
                  <a:lnTo>
                    <a:pt x="641" y="1371"/>
                  </a:lnTo>
                  <a:lnTo>
                    <a:pt x="644" y="1372"/>
                  </a:lnTo>
                  <a:lnTo>
                    <a:pt x="646" y="1372"/>
                  </a:lnTo>
                  <a:lnTo>
                    <a:pt x="649" y="1372"/>
                  </a:lnTo>
                  <a:lnTo>
                    <a:pt x="651" y="1372"/>
                  </a:lnTo>
                  <a:lnTo>
                    <a:pt x="654" y="1372"/>
                  </a:lnTo>
                  <a:lnTo>
                    <a:pt x="656" y="1372"/>
                  </a:lnTo>
                  <a:lnTo>
                    <a:pt x="659" y="1372"/>
                  </a:lnTo>
                  <a:lnTo>
                    <a:pt x="662" y="1371"/>
                  </a:lnTo>
                  <a:lnTo>
                    <a:pt x="664" y="1371"/>
                  </a:lnTo>
                  <a:lnTo>
                    <a:pt x="667" y="1370"/>
                  </a:lnTo>
                  <a:lnTo>
                    <a:pt x="669" y="1370"/>
                  </a:lnTo>
                  <a:lnTo>
                    <a:pt x="672" y="1369"/>
                  </a:lnTo>
                  <a:lnTo>
                    <a:pt x="675" y="1368"/>
                  </a:lnTo>
                  <a:lnTo>
                    <a:pt x="677" y="1367"/>
                  </a:lnTo>
                  <a:lnTo>
                    <a:pt x="680" y="1366"/>
                  </a:lnTo>
                  <a:lnTo>
                    <a:pt x="683" y="1364"/>
                  </a:lnTo>
                  <a:lnTo>
                    <a:pt x="685" y="1363"/>
                  </a:lnTo>
                  <a:lnTo>
                    <a:pt x="688" y="1362"/>
                  </a:lnTo>
                  <a:lnTo>
                    <a:pt x="690" y="1360"/>
                  </a:lnTo>
                  <a:lnTo>
                    <a:pt x="693" y="1358"/>
                  </a:lnTo>
                  <a:lnTo>
                    <a:pt x="696" y="1357"/>
                  </a:lnTo>
                  <a:lnTo>
                    <a:pt x="698" y="1355"/>
                  </a:lnTo>
                  <a:lnTo>
                    <a:pt x="701" y="1353"/>
                  </a:lnTo>
                  <a:lnTo>
                    <a:pt x="703" y="1351"/>
                  </a:lnTo>
                  <a:lnTo>
                    <a:pt x="706" y="1348"/>
                  </a:lnTo>
                  <a:lnTo>
                    <a:pt x="708" y="1346"/>
                  </a:lnTo>
                  <a:lnTo>
                    <a:pt x="711" y="1344"/>
                  </a:lnTo>
                  <a:lnTo>
                    <a:pt x="714" y="1341"/>
                  </a:lnTo>
                  <a:lnTo>
                    <a:pt x="716" y="1339"/>
                  </a:lnTo>
                  <a:lnTo>
                    <a:pt x="719" y="1336"/>
                  </a:lnTo>
                  <a:lnTo>
                    <a:pt x="722" y="1333"/>
                  </a:lnTo>
                  <a:lnTo>
                    <a:pt x="724" y="1330"/>
                  </a:lnTo>
                  <a:lnTo>
                    <a:pt x="727" y="1327"/>
                  </a:lnTo>
                  <a:lnTo>
                    <a:pt x="729" y="1324"/>
                  </a:lnTo>
                  <a:lnTo>
                    <a:pt x="732" y="1321"/>
                  </a:lnTo>
                  <a:lnTo>
                    <a:pt x="735" y="1318"/>
                  </a:lnTo>
                  <a:lnTo>
                    <a:pt x="737" y="1314"/>
                  </a:lnTo>
                  <a:lnTo>
                    <a:pt x="740" y="1310"/>
                  </a:lnTo>
                  <a:lnTo>
                    <a:pt x="743" y="1307"/>
                  </a:lnTo>
                  <a:lnTo>
                    <a:pt x="745" y="1303"/>
                  </a:lnTo>
                  <a:lnTo>
                    <a:pt x="747" y="1300"/>
                  </a:lnTo>
                  <a:lnTo>
                    <a:pt x="750" y="1295"/>
                  </a:lnTo>
                  <a:lnTo>
                    <a:pt x="753" y="1291"/>
                  </a:lnTo>
                  <a:lnTo>
                    <a:pt x="755" y="1288"/>
                  </a:lnTo>
                  <a:lnTo>
                    <a:pt x="758" y="1283"/>
                  </a:lnTo>
                  <a:lnTo>
                    <a:pt x="761" y="1279"/>
                  </a:lnTo>
                  <a:lnTo>
                    <a:pt x="763" y="1274"/>
                  </a:lnTo>
                  <a:lnTo>
                    <a:pt x="766" y="1270"/>
                  </a:lnTo>
                  <a:lnTo>
                    <a:pt x="768" y="1265"/>
                  </a:lnTo>
                  <a:lnTo>
                    <a:pt x="771" y="1261"/>
                  </a:lnTo>
                  <a:lnTo>
                    <a:pt x="774" y="1256"/>
                  </a:lnTo>
                  <a:lnTo>
                    <a:pt x="776" y="1251"/>
                  </a:lnTo>
                  <a:lnTo>
                    <a:pt x="779" y="1246"/>
                  </a:lnTo>
                  <a:lnTo>
                    <a:pt x="782" y="1241"/>
                  </a:lnTo>
                  <a:lnTo>
                    <a:pt x="784" y="1236"/>
                  </a:lnTo>
                  <a:lnTo>
                    <a:pt x="787" y="1231"/>
                  </a:lnTo>
                  <a:lnTo>
                    <a:pt x="789" y="1226"/>
                  </a:lnTo>
                  <a:lnTo>
                    <a:pt x="792" y="1220"/>
                  </a:lnTo>
                  <a:lnTo>
                    <a:pt x="794" y="1215"/>
                  </a:lnTo>
                  <a:lnTo>
                    <a:pt x="797" y="1209"/>
                  </a:lnTo>
                  <a:lnTo>
                    <a:pt x="800" y="1204"/>
                  </a:lnTo>
                  <a:lnTo>
                    <a:pt x="802" y="1198"/>
                  </a:lnTo>
                  <a:lnTo>
                    <a:pt x="805" y="1192"/>
                  </a:lnTo>
                  <a:lnTo>
                    <a:pt x="807" y="1186"/>
                  </a:lnTo>
                  <a:lnTo>
                    <a:pt x="810" y="1180"/>
                  </a:lnTo>
                  <a:lnTo>
                    <a:pt x="813" y="1174"/>
                  </a:lnTo>
                  <a:lnTo>
                    <a:pt x="815" y="1168"/>
                  </a:lnTo>
                  <a:lnTo>
                    <a:pt x="818" y="1162"/>
                  </a:lnTo>
                  <a:lnTo>
                    <a:pt x="821" y="1156"/>
                  </a:lnTo>
                  <a:lnTo>
                    <a:pt x="823" y="1150"/>
                  </a:lnTo>
                  <a:lnTo>
                    <a:pt x="826" y="1143"/>
                  </a:lnTo>
                  <a:lnTo>
                    <a:pt x="828" y="1137"/>
                  </a:lnTo>
                  <a:lnTo>
                    <a:pt x="831" y="1130"/>
                  </a:lnTo>
                  <a:lnTo>
                    <a:pt x="834" y="1124"/>
                  </a:lnTo>
                  <a:lnTo>
                    <a:pt x="836" y="1117"/>
                  </a:lnTo>
                  <a:lnTo>
                    <a:pt x="839" y="1110"/>
                  </a:lnTo>
                  <a:lnTo>
                    <a:pt x="841" y="1103"/>
                  </a:lnTo>
                  <a:lnTo>
                    <a:pt x="844" y="1096"/>
                  </a:lnTo>
                  <a:lnTo>
                    <a:pt x="846" y="1090"/>
                  </a:lnTo>
                  <a:lnTo>
                    <a:pt x="849" y="1082"/>
                  </a:lnTo>
                  <a:lnTo>
                    <a:pt x="852" y="1075"/>
                  </a:lnTo>
                  <a:lnTo>
                    <a:pt x="854" y="1068"/>
                  </a:lnTo>
                  <a:lnTo>
                    <a:pt x="857" y="1061"/>
                  </a:lnTo>
                  <a:lnTo>
                    <a:pt x="860" y="1054"/>
                  </a:lnTo>
                  <a:lnTo>
                    <a:pt x="862" y="1046"/>
                  </a:lnTo>
                  <a:lnTo>
                    <a:pt x="865" y="1039"/>
                  </a:lnTo>
                  <a:lnTo>
                    <a:pt x="867" y="1032"/>
                  </a:lnTo>
                  <a:lnTo>
                    <a:pt x="870" y="1024"/>
                  </a:lnTo>
                  <a:lnTo>
                    <a:pt x="873" y="1017"/>
                  </a:lnTo>
                  <a:lnTo>
                    <a:pt x="875" y="1009"/>
                  </a:lnTo>
                  <a:lnTo>
                    <a:pt x="878" y="1001"/>
                  </a:lnTo>
                  <a:lnTo>
                    <a:pt x="881" y="994"/>
                  </a:lnTo>
                  <a:lnTo>
                    <a:pt x="883" y="986"/>
                  </a:lnTo>
                  <a:lnTo>
                    <a:pt x="885" y="978"/>
                  </a:lnTo>
                  <a:lnTo>
                    <a:pt x="888" y="970"/>
                  </a:lnTo>
                  <a:lnTo>
                    <a:pt x="891" y="963"/>
                  </a:lnTo>
                  <a:lnTo>
                    <a:pt x="893" y="955"/>
                  </a:lnTo>
                  <a:lnTo>
                    <a:pt x="896" y="947"/>
                  </a:lnTo>
                  <a:lnTo>
                    <a:pt x="899" y="939"/>
                  </a:lnTo>
                  <a:lnTo>
                    <a:pt x="901" y="931"/>
                  </a:lnTo>
                  <a:lnTo>
                    <a:pt x="904" y="923"/>
                  </a:lnTo>
                  <a:lnTo>
                    <a:pt x="906" y="914"/>
                  </a:lnTo>
                  <a:lnTo>
                    <a:pt x="909" y="907"/>
                  </a:lnTo>
                  <a:lnTo>
                    <a:pt x="912" y="898"/>
                  </a:lnTo>
                  <a:lnTo>
                    <a:pt x="914" y="890"/>
                  </a:lnTo>
                  <a:lnTo>
                    <a:pt x="917" y="882"/>
                  </a:lnTo>
                  <a:lnTo>
                    <a:pt x="920" y="874"/>
                  </a:lnTo>
                  <a:lnTo>
                    <a:pt x="922" y="865"/>
                  </a:lnTo>
                  <a:lnTo>
                    <a:pt x="925" y="857"/>
                  </a:lnTo>
                  <a:lnTo>
                    <a:pt x="927" y="848"/>
                  </a:lnTo>
                  <a:lnTo>
                    <a:pt x="930" y="840"/>
                  </a:lnTo>
                  <a:lnTo>
                    <a:pt x="932" y="832"/>
                  </a:lnTo>
                  <a:lnTo>
                    <a:pt x="935" y="823"/>
                  </a:lnTo>
                  <a:lnTo>
                    <a:pt x="938" y="815"/>
                  </a:lnTo>
                  <a:lnTo>
                    <a:pt x="940" y="806"/>
                  </a:lnTo>
                  <a:lnTo>
                    <a:pt x="943" y="798"/>
                  </a:lnTo>
                  <a:lnTo>
                    <a:pt x="945" y="789"/>
                  </a:lnTo>
                  <a:lnTo>
                    <a:pt x="948" y="781"/>
                  </a:lnTo>
                  <a:lnTo>
                    <a:pt x="951" y="772"/>
                  </a:lnTo>
                  <a:lnTo>
                    <a:pt x="953" y="764"/>
                  </a:lnTo>
                  <a:lnTo>
                    <a:pt x="956" y="755"/>
                  </a:lnTo>
                  <a:lnTo>
                    <a:pt x="959" y="746"/>
                  </a:lnTo>
                  <a:lnTo>
                    <a:pt x="961" y="738"/>
                  </a:lnTo>
                  <a:lnTo>
                    <a:pt x="964" y="729"/>
                  </a:lnTo>
                  <a:lnTo>
                    <a:pt x="966" y="721"/>
                  </a:lnTo>
                  <a:lnTo>
                    <a:pt x="969" y="712"/>
                  </a:lnTo>
                  <a:lnTo>
                    <a:pt x="972" y="703"/>
                  </a:lnTo>
                  <a:lnTo>
                    <a:pt x="974" y="695"/>
                  </a:lnTo>
                  <a:lnTo>
                    <a:pt x="977" y="686"/>
                  </a:lnTo>
                  <a:lnTo>
                    <a:pt x="979" y="677"/>
                  </a:lnTo>
                  <a:lnTo>
                    <a:pt x="982" y="669"/>
                  </a:lnTo>
                  <a:lnTo>
                    <a:pt x="984" y="661"/>
                  </a:lnTo>
                  <a:lnTo>
                    <a:pt x="987" y="652"/>
                  </a:lnTo>
                  <a:lnTo>
                    <a:pt x="990" y="643"/>
                  </a:lnTo>
                  <a:lnTo>
                    <a:pt x="992" y="635"/>
                  </a:lnTo>
                  <a:lnTo>
                    <a:pt x="995" y="626"/>
                  </a:lnTo>
                  <a:lnTo>
                    <a:pt x="998" y="617"/>
                  </a:lnTo>
                  <a:lnTo>
                    <a:pt x="1000" y="609"/>
                  </a:lnTo>
                  <a:lnTo>
                    <a:pt x="1003" y="600"/>
                  </a:lnTo>
                  <a:lnTo>
                    <a:pt x="1005" y="592"/>
                  </a:lnTo>
                  <a:lnTo>
                    <a:pt x="1008" y="583"/>
                  </a:lnTo>
                  <a:lnTo>
                    <a:pt x="1011" y="575"/>
                  </a:lnTo>
                  <a:lnTo>
                    <a:pt x="1013" y="566"/>
                  </a:lnTo>
                  <a:lnTo>
                    <a:pt x="1016" y="558"/>
                  </a:lnTo>
                  <a:lnTo>
                    <a:pt x="1019" y="549"/>
                  </a:lnTo>
                  <a:lnTo>
                    <a:pt x="1021" y="541"/>
                  </a:lnTo>
                  <a:lnTo>
                    <a:pt x="1023" y="532"/>
                  </a:lnTo>
                  <a:lnTo>
                    <a:pt x="1026" y="524"/>
                  </a:lnTo>
                  <a:lnTo>
                    <a:pt x="1029" y="516"/>
                  </a:lnTo>
                  <a:lnTo>
                    <a:pt x="1031" y="507"/>
                  </a:lnTo>
                  <a:lnTo>
                    <a:pt x="1034" y="499"/>
                  </a:lnTo>
                  <a:lnTo>
                    <a:pt x="1037" y="491"/>
                  </a:lnTo>
                  <a:lnTo>
                    <a:pt x="1039" y="482"/>
                  </a:lnTo>
                  <a:lnTo>
                    <a:pt x="1042" y="474"/>
                  </a:lnTo>
                  <a:lnTo>
                    <a:pt x="1044" y="466"/>
                  </a:lnTo>
                  <a:lnTo>
                    <a:pt x="1047" y="458"/>
                  </a:lnTo>
                  <a:lnTo>
                    <a:pt x="1050" y="450"/>
                  </a:lnTo>
                  <a:lnTo>
                    <a:pt x="1052" y="442"/>
                  </a:lnTo>
                  <a:lnTo>
                    <a:pt x="1055" y="434"/>
                  </a:lnTo>
                  <a:lnTo>
                    <a:pt x="1058" y="426"/>
                  </a:lnTo>
                  <a:lnTo>
                    <a:pt x="1060" y="418"/>
                  </a:lnTo>
                  <a:lnTo>
                    <a:pt x="1063" y="410"/>
                  </a:lnTo>
                  <a:lnTo>
                    <a:pt x="1065" y="402"/>
                  </a:lnTo>
                  <a:lnTo>
                    <a:pt x="1068" y="394"/>
                  </a:lnTo>
                  <a:lnTo>
                    <a:pt x="1070" y="386"/>
                  </a:lnTo>
                  <a:lnTo>
                    <a:pt x="1073" y="379"/>
                  </a:lnTo>
                  <a:lnTo>
                    <a:pt x="1076" y="371"/>
                  </a:lnTo>
                  <a:lnTo>
                    <a:pt x="1078" y="363"/>
                  </a:lnTo>
                  <a:lnTo>
                    <a:pt x="1081" y="356"/>
                  </a:lnTo>
                  <a:lnTo>
                    <a:pt x="1083" y="348"/>
                  </a:lnTo>
                  <a:lnTo>
                    <a:pt x="1086" y="341"/>
                  </a:lnTo>
                  <a:lnTo>
                    <a:pt x="1089" y="333"/>
                  </a:lnTo>
                  <a:lnTo>
                    <a:pt x="1091" y="326"/>
                  </a:lnTo>
                  <a:lnTo>
                    <a:pt x="1094" y="319"/>
                  </a:lnTo>
                  <a:lnTo>
                    <a:pt x="1097" y="311"/>
                  </a:lnTo>
                  <a:lnTo>
                    <a:pt x="1099" y="304"/>
                  </a:lnTo>
                  <a:lnTo>
                    <a:pt x="1102" y="297"/>
                  </a:lnTo>
                  <a:lnTo>
                    <a:pt x="1104" y="290"/>
                  </a:lnTo>
                  <a:lnTo>
                    <a:pt x="1107" y="283"/>
                  </a:lnTo>
                  <a:lnTo>
                    <a:pt x="1110" y="276"/>
                  </a:lnTo>
                  <a:lnTo>
                    <a:pt x="1112" y="269"/>
                  </a:lnTo>
                  <a:lnTo>
                    <a:pt x="1115" y="262"/>
                  </a:lnTo>
                  <a:lnTo>
                    <a:pt x="1117" y="256"/>
                  </a:lnTo>
                  <a:lnTo>
                    <a:pt x="1120" y="249"/>
                  </a:lnTo>
                  <a:lnTo>
                    <a:pt x="1122" y="242"/>
                  </a:lnTo>
                  <a:lnTo>
                    <a:pt x="1125" y="236"/>
                  </a:lnTo>
                  <a:lnTo>
                    <a:pt x="1128" y="229"/>
                  </a:lnTo>
                  <a:lnTo>
                    <a:pt x="1130" y="223"/>
                  </a:lnTo>
                  <a:lnTo>
                    <a:pt x="1133" y="217"/>
                  </a:lnTo>
                  <a:lnTo>
                    <a:pt x="1135" y="211"/>
                  </a:lnTo>
                  <a:lnTo>
                    <a:pt x="1138" y="204"/>
                  </a:lnTo>
                  <a:lnTo>
                    <a:pt x="1141" y="198"/>
                  </a:lnTo>
                  <a:lnTo>
                    <a:pt x="1143" y="192"/>
                  </a:lnTo>
                  <a:lnTo>
                    <a:pt x="1146" y="186"/>
                  </a:lnTo>
                  <a:lnTo>
                    <a:pt x="1149" y="180"/>
                  </a:lnTo>
                  <a:lnTo>
                    <a:pt x="1151" y="175"/>
                  </a:lnTo>
                  <a:lnTo>
                    <a:pt x="1154" y="169"/>
                  </a:lnTo>
                  <a:lnTo>
                    <a:pt x="1156" y="163"/>
                  </a:lnTo>
                  <a:lnTo>
                    <a:pt x="1159" y="158"/>
                  </a:lnTo>
                  <a:lnTo>
                    <a:pt x="1161" y="152"/>
                  </a:lnTo>
                  <a:lnTo>
                    <a:pt x="1164" y="147"/>
                  </a:lnTo>
                  <a:lnTo>
                    <a:pt x="1167" y="142"/>
                  </a:lnTo>
                  <a:lnTo>
                    <a:pt x="1169" y="136"/>
                  </a:lnTo>
                  <a:lnTo>
                    <a:pt x="1172" y="131"/>
                  </a:lnTo>
                  <a:lnTo>
                    <a:pt x="1174" y="126"/>
                  </a:lnTo>
                  <a:lnTo>
                    <a:pt x="1177" y="121"/>
                  </a:lnTo>
                  <a:lnTo>
                    <a:pt x="1180" y="116"/>
                  </a:lnTo>
                  <a:lnTo>
                    <a:pt x="1182" y="112"/>
                  </a:lnTo>
                  <a:lnTo>
                    <a:pt x="1185" y="107"/>
                  </a:lnTo>
                  <a:lnTo>
                    <a:pt x="1188" y="103"/>
                  </a:lnTo>
                  <a:lnTo>
                    <a:pt x="1190" y="98"/>
                  </a:lnTo>
                  <a:lnTo>
                    <a:pt x="1193" y="94"/>
                  </a:lnTo>
                  <a:lnTo>
                    <a:pt x="1195" y="89"/>
                  </a:lnTo>
                  <a:lnTo>
                    <a:pt x="1198" y="85"/>
                  </a:lnTo>
                  <a:lnTo>
                    <a:pt x="1201" y="81"/>
                  </a:lnTo>
                  <a:lnTo>
                    <a:pt x="1203" y="77"/>
                  </a:lnTo>
                  <a:lnTo>
                    <a:pt x="1206" y="73"/>
                  </a:lnTo>
                  <a:lnTo>
                    <a:pt x="1208" y="69"/>
                  </a:lnTo>
                  <a:lnTo>
                    <a:pt x="1211" y="65"/>
                  </a:lnTo>
                  <a:lnTo>
                    <a:pt x="1213" y="62"/>
                  </a:lnTo>
                  <a:lnTo>
                    <a:pt x="1216" y="58"/>
                  </a:lnTo>
                  <a:lnTo>
                    <a:pt x="1219" y="55"/>
                  </a:lnTo>
                  <a:lnTo>
                    <a:pt x="1221" y="52"/>
                  </a:lnTo>
                  <a:lnTo>
                    <a:pt x="1224" y="49"/>
                  </a:lnTo>
                  <a:lnTo>
                    <a:pt x="1227" y="45"/>
                  </a:lnTo>
                  <a:lnTo>
                    <a:pt x="1229" y="42"/>
                  </a:lnTo>
                  <a:lnTo>
                    <a:pt x="1232" y="39"/>
                  </a:lnTo>
                  <a:lnTo>
                    <a:pt x="1234" y="37"/>
                  </a:lnTo>
                  <a:lnTo>
                    <a:pt x="1237" y="34"/>
                  </a:lnTo>
                  <a:lnTo>
                    <a:pt x="1240" y="31"/>
                  </a:lnTo>
                  <a:lnTo>
                    <a:pt x="1242" y="29"/>
                  </a:lnTo>
                  <a:lnTo>
                    <a:pt x="1245" y="26"/>
                  </a:lnTo>
                  <a:lnTo>
                    <a:pt x="1248" y="24"/>
                  </a:lnTo>
                  <a:lnTo>
                    <a:pt x="1250" y="22"/>
                  </a:lnTo>
                  <a:lnTo>
                    <a:pt x="1253" y="20"/>
                  </a:lnTo>
                  <a:lnTo>
                    <a:pt x="1255" y="18"/>
                  </a:lnTo>
                  <a:lnTo>
                    <a:pt x="1258" y="16"/>
                  </a:lnTo>
                  <a:lnTo>
                    <a:pt x="1260" y="14"/>
                  </a:lnTo>
                  <a:lnTo>
                    <a:pt x="1263" y="13"/>
                  </a:lnTo>
                  <a:lnTo>
                    <a:pt x="1266" y="11"/>
                  </a:lnTo>
                  <a:lnTo>
                    <a:pt x="1268" y="9"/>
                  </a:lnTo>
                  <a:lnTo>
                    <a:pt x="1271" y="8"/>
                  </a:lnTo>
                  <a:lnTo>
                    <a:pt x="1273" y="7"/>
                  </a:lnTo>
                  <a:lnTo>
                    <a:pt x="1276" y="6"/>
                  </a:lnTo>
                  <a:lnTo>
                    <a:pt x="1279" y="5"/>
                  </a:lnTo>
                  <a:lnTo>
                    <a:pt x="1281" y="4"/>
                  </a:lnTo>
                  <a:lnTo>
                    <a:pt x="1284" y="3"/>
                  </a:lnTo>
                  <a:lnTo>
                    <a:pt x="1287" y="2"/>
                  </a:lnTo>
                  <a:lnTo>
                    <a:pt x="1289" y="2"/>
                  </a:lnTo>
                  <a:lnTo>
                    <a:pt x="1292" y="1"/>
                  </a:lnTo>
                  <a:lnTo>
                    <a:pt x="1294" y="1"/>
                  </a:lnTo>
                  <a:lnTo>
                    <a:pt x="1297" y="1"/>
                  </a:lnTo>
                  <a:lnTo>
                    <a:pt x="1300" y="0"/>
                  </a:lnTo>
                  <a:lnTo>
                    <a:pt x="1302" y="0"/>
                  </a:lnTo>
                  <a:lnTo>
                    <a:pt x="1305" y="0"/>
                  </a:lnTo>
                  <a:lnTo>
                    <a:pt x="1307" y="1"/>
                  </a:lnTo>
                  <a:lnTo>
                    <a:pt x="1310" y="1"/>
                  </a:lnTo>
                  <a:lnTo>
                    <a:pt x="1312" y="1"/>
                  </a:lnTo>
                  <a:lnTo>
                    <a:pt x="1315" y="2"/>
                  </a:lnTo>
                  <a:lnTo>
                    <a:pt x="1318" y="2"/>
                  </a:lnTo>
                  <a:lnTo>
                    <a:pt x="1320" y="3"/>
                  </a:lnTo>
                  <a:lnTo>
                    <a:pt x="1323" y="4"/>
                  </a:lnTo>
                  <a:lnTo>
                    <a:pt x="1326" y="5"/>
                  </a:lnTo>
                  <a:lnTo>
                    <a:pt x="1328" y="6"/>
                  </a:lnTo>
                  <a:lnTo>
                    <a:pt x="1331" y="7"/>
                  </a:lnTo>
                  <a:lnTo>
                    <a:pt x="1333" y="8"/>
                  </a:lnTo>
                  <a:lnTo>
                    <a:pt x="1336" y="9"/>
                  </a:lnTo>
                  <a:lnTo>
                    <a:pt x="1339" y="11"/>
                  </a:lnTo>
                  <a:lnTo>
                    <a:pt x="1341" y="13"/>
                  </a:lnTo>
                  <a:lnTo>
                    <a:pt x="1344" y="14"/>
                  </a:lnTo>
                  <a:lnTo>
                    <a:pt x="1347" y="16"/>
                  </a:lnTo>
                  <a:lnTo>
                    <a:pt x="1349" y="18"/>
                  </a:lnTo>
                  <a:lnTo>
                    <a:pt x="1351" y="20"/>
                  </a:lnTo>
                  <a:lnTo>
                    <a:pt x="1354" y="22"/>
                  </a:lnTo>
                  <a:lnTo>
                    <a:pt x="1357" y="24"/>
                  </a:lnTo>
                  <a:lnTo>
                    <a:pt x="1359" y="26"/>
                  </a:lnTo>
                  <a:lnTo>
                    <a:pt x="1362" y="29"/>
                  </a:lnTo>
                  <a:lnTo>
                    <a:pt x="1365" y="31"/>
                  </a:lnTo>
                  <a:lnTo>
                    <a:pt x="1367" y="34"/>
                  </a:lnTo>
                  <a:lnTo>
                    <a:pt x="1370" y="37"/>
                  </a:lnTo>
                  <a:lnTo>
                    <a:pt x="1372" y="39"/>
                  </a:lnTo>
                  <a:lnTo>
                    <a:pt x="1375" y="42"/>
                  </a:lnTo>
                  <a:lnTo>
                    <a:pt x="1378" y="45"/>
                  </a:lnTo>
                  <a:lnTo>
                    <a:pt x="1380" y="49"/>
                  </a:lnTo>
                  <a:lnTo>
                    <a:pt x="1383" y="52"/>
                  </a:lnTo>
                  <a:lnTo>
                    <a:pt x="1386" y="55"/>
                  </a:lnTo>
                  <a:lnTo>
                    <a:pt x="1388" y="58"/>
                  </a:lnTo>
                  <a:lnTo>
                    <a:pt x="1391" y="62"/>
                  </a:lnTo>
                  <a:lnTo>
                    <a:pt x="1393" y="65"/>
                  </a:lnTo>
                  <a:lnTo>
                    <a:pt x="1396" y="69"/>
                  </a:lnTo>
                  <a:lnTo>
                    <a:pt x="1398" y="73"/>
                  </a:lnTo>
                  <a:lnTo>
                    <a:pt x="1401" y="77"/>
                  </a:lnTo>
                  <a:lnTo>
                    <a:pt x="1404" y="81"/>
                  </a:lnTo>
                  <a:lnTo>
                    <a:pt x="1406" y="85"/>
                  </a:lnTo>
                  <a:lnTo>
                    <a:pt x="1409" y="89"/>
                  </a:lnTo>
                  <a:lnTo>
                    <a:pt x="1411" y="94"/>
                  </a:lnTo>
                  <a:lnTo>
                    <a:pt x="1414" y="98"/>
                  </a:lnTo>
                  <a:lnTo>
                    <a:pt x="1417" y="103"/>
                  </a:lnTo>
                  <a:lnTo>
                    <a:pt x="1419" y="107"/>
                  </a:lnTo>
                  <a:lnTo>
                    <a:pt x="1422" y="112"/>
                  </a:lnTo>
                  <a:lnTo>
                    <a:pt x="1425" y="116"/>
                  </a:lnTo>
                  <a:lnTo>
                    <a:pt x="1427" y="121"/>
                  </a:lnTo>
                  <a:lnTo>
                    <a:pt x="1430" y="126"/>
                  </a:lnTo>
                  <a:lnTo>
                    <a:pt x="1432" y="131"/>
                  </a:lnTo>
                  <a:lnTo>
                    <a:pt x="1435" y="136"/>
                  </a:lnTo>
                  <a:lnTo>
                    <a:pt x="1438" y="142"/>
                  </a:lnTo>
                  <a:lnTo>
                    <a:pt x="1440" y="147"/>
                  </a:lnTo>
                  <a:lnTo>
                    <a:pt x="1443" y="152"/>
                  </a:lnTo>
                  <a:lnTo>
                    <a:pt x="1445" y="158"/>
                  </a:lnTo>
                  <a:lnTo>
                    <a:pt x="1448" y="163"/>
                  </a:lnTo>
                  <a:lnTo>
                    <a:pt x="1450" y="169"/>
                  </a:lnTo>
                  <a:lnTo>
                    <a:pt x="1453" y="175"/>
                  </a:lnTo>
                  <a:lnTo>
                    <a:pt x="1456" y="180"/>
                  </a:lnTo>
                  <a:lnTo>
                    <a:pt x="1458" y="186"/>
                  </a:lnTo>
                  <a:lnTo>
                    <a:pt x="1461" y="192"/>
                  </a:lnTo>
                  <a:lnTo>
                    <a:pt x="1464" y="198"/>
                  </a:lnTo>
                  <a:lnTo>
                    <a:pt x="1466" y="204"/>
                  </a:lnTo>
                  <a:lnTo>
                    <a:pt x="1469" y="211"/>
                  </a:lnTo>
                  <a:lnTo>
                    <a:pt x="1471" y="217"/>
                  </a:lnTo>
                  <a:lnTo>
                    <a:pt x="1474" y="223"/>
                  </a:lnTo>
                  <a:lnTo>
                    <a:pt x="1477" y="229"/>
                  </a:lnTo>
                  <a:lnTo>
                    <a:pt x="1479" y="236"/>
                  </a:lnTo>
                  <a:lnTo>
                    <a:pt x="1482" y="242"/>
                  </a:lnTo>
                  <a:lnTo>
                    <a:pt x="1485" y="249"/>
                  </a:lnTo>
                  <a:lnTo>
                    <a:pt x="1487" y="256"/>
                  </a:lnTo>
                  <a:lnTo>
                    <a:pt x="1489" y="262"/>
                  </a:lnTo>
                  <a:lnTo>
                    <a:pt x="1492" y="269"/>
                  </a:lnTo>
                  <a:lnTo>
                    <a:pt x="1495" y="276"/>
                  </a:lnTo>
                  <a:lnTo>
                    <a:pt x="1497" y="283"/>
                  </a:lnTo>
                  <a:lnTo>
                    <a:pt x="1500" y="290"/>
                  </a:lnTo>
                  <a:lnTo>
                    <a:pt x="1503" y="297"/>
                  </a:lnTo>
                  <a:lnTo>
                    <a:pt x="1505" y="304"/>
                  </a:lnTo>
                  <a:lnTo>
                    <a:pt x="1508" y="311"/>
                  </a:lnTo>
                  <a:lnTo>
                    <a:pt x="1510" y="319"/>
                  </a:lnTo>
                  <a:lnTo>
                    <a:pt x="1513" y="326"/>
                  </a:lnTo>
                  <a:lnTo>
                    <a:pt x="1516" y="333"/>
                  </a:lnTo>
                  <a:lnTo>
                    <a:pt x="1518" y="341"/>
                  </a:lnTo>
                  <a:lnTo>
                    <a:pt x="1521" y="348"/>
                  </a:lnTo>
                  <a:lnTo>
                    <a:pt x="1524" y="356"/>
                  </a:lnTo>
                  <a:lnTo>
                    <a:pt x="1526" y="363"/>
                  </a:lnTo>
                  <a:lnTo>
                    <a:pt x="1529" y="371"/>
                  </a:lnTo>
                  <a:lnTo>
                    <a:pt x="1531" y="379"/>
                  </a:lnTo>
                  <a:lnTo>
                    <a:pt x="1534" y="386"/>
                  </a:lnTo>
                  <a:lnTo>
                    <a:pt x="1536" y="394"/>
                  </a:lnTo>
                  <a:lnTo>
                    <a:pt x="1539" y="402"/>
                  </a:lnTo>
                  <a:lnTo>
                    <a:pt x="1542" y="410"/>
                  </a:lnTo>
                  <a:lnTo>
                    <a:pt x="1544" y="418"/>
                  </a:lnTo>
                  <a:lnTo>
                    <a:pt x="1547" y="426"/>
                  </a:lnTo>
                  <a:lnTo>
                    <a:pt x="1549" y="434"/>
                  </a:lnTo>
                  <a:lnTo>
                    <a:pt x="1552" y="442"/>
                  </a:lnTo>
                  <a:lnTo>
                    <a:pt x="1555" y="450"/>
                  </a:lnTo>
                  <a:lnTo>
                    <a:pt x="1557" y="458"/>
                  </a:lnTo>
                  <a:lnTo>
                    <a:pt x="1560" y="466"/>
                  </a:lnTo>
                  <a:lnTo>
                    <a:pt x="1563" y="474"/>
                  </a:lnTo>
                  <a:lnTo>
                    <a:pt x="1565" y="482"/>
                  </a:lnTo>
                  <a:lnTo>
                    <a:pt x="1568" y="491"/>
                  </a:lnTo>
                  <a:lnTo>
                    <a:pt x="1570" y="499"/>
                  </a:lnTo>
                  <a:lnTo>
                    <a:pt x="1573" y="507"/>
                  </a:lnTo>
                  <a:lnTo>
                    <a:pt x="1576" y="516"/>
                  </a:lnTo>
                  <a:lnTo>
                    <a:pt x="1578" y="524"/>
                  </a:lnTo>
                  <a:lnTo>
                    <a:pt x="1581" y="532"/>
                  </a:lnTo>
                  <a:lnTo>
                    <a:pt x="1583" y="541"/>
                  </a:lnTo>
                  <a:lnTo>
                    <a:pt x="1586" y="549"/>
                  </a:lnTo>
                  <a:lnTo>
                    <a:pt x="1588" y="558"/>
                  </a:lnTo>
                  <a:lnTo>
                    <a:pt x="1591" y="566"/>
                  </a:lnTo>
                  <a:lnTo>
                    <a:pt x="1594" y="575"/>
                  </a:lnTo>
                  <a:lnTo>
                    <a:pt x="1596" y="583"/>
                  </a:lnTo>
                  <a:lnTo>
                    <a:pt x="1599" y="592"/>
                  </a:lnTo>
                  <a:lnTo>
                    <a:pt x="1602" y="600"/>
                  </a:lnTo>
                  <a:lnTo>
                    <a:pt x="1604" y="609"/>
                  </a:lnTo>
                  <a:lnTo>
                    <a:pt x="1607" y="617"/>
                  </a:lnTo>
                  <a:lnTo>
                    <a:pt x="1609" y="626"/>
                  </a:lnTo>
                  <a:lnTo>
                    <a:pt x="1612" y="635"/>
                  </a:lnTo>
                  <a:lnTo>
                    <a:pt x="1615" y="643"/>
                  </a:lnTo>
                  <a:lnTo>
                    <a:pt x="1617" y="652"/>
                  </a:lnTo>
                  <a:lnTo>
                    <a:pt x="1620" y="661"/>
                  </a:lnTo>
                  <a:lnTo>
                    <a:pt x="1623" y="669"/>
                  </a:lnTo>
                  <a:lnTo>
                    <a:pt x="1625" y="677"/>
                  </a:lnTo>
                  <a:lnTo>
                    <a:pt x="1627" y="686"/>
                  </a:lnTo>
                  <a:lnTo>
                    <a:pt x="1630" y="695"/>
                  </a:lnTo>
                  <a:lnTo>
                    <a:pt x="1633" y="703"/>
                  </a:lnTo>
                  <a:lnTo>
                    <a:pt x="1635" y="712"/>
                  </a:lnTo>
                  <a:lnTo>
                    <a:pt x="1638" y="721"/>
                  </a:lnTo>
                  <a:lnTo>
                    <a:pt x="1641" y="729"/>
                  </a:lnTo>
                  <a:lnTo>
                    <a:pt x="1643" y="738"/>
                  </a:lnTo>
                  <a:lnTo>
                    <a:pt x="1646" y="746"/>
                  </a:lnTo>
                  <a:lnTo>
                    <a:pt x="1648" y="755"/>
                  </a:lnTo>
                  <a:lnTo>
                    <a:pt x="1651" y="764"/>
                  </a:lnTo>
                  <a:lnTo>
                    <a:pt x="1654" y="772"/>
                  </a:lnTo>
                  <a:lnTo>
                    <a:pt x="1656" y="781"/>
                  </a:lnTo>
                  <a:lnTo>
                    <a:pt x="1659" y="789"/>
                  </a:lnTo>
                  <a:lnTo>
                    <a:pt x="1662" y="798"/>
                  </a:lnTo>
                  <a:lnTo>
                    <a:pt x="1664" y="806"/>
                  </a:lnTo>
                  <a:lnTo>
                    <a:pt x="1667" y="815"/>
                  </a:lnTo>
                  <a:lnTo>
                    <a:pt x="1669" y="823"/>
                  </a:lnTo>
                  <a:lnTo>
                    <a:pt x="1672" y="832"/>
                  </a:lnTo>
                  <a:lnTo>
                    <a:pt x="1674" y="840"/>
                  </a:lnTo>
                  <a:lnTo>
                    <a:pt x="1677" y="848"/>
                  </a:lnTo>
                  <a:lnTo>
                    <a:pt x="1680" y="857"/>
                  </a:lnTo>
                  <a:lnTo>
                    <a:pt x="1682" y="865"/>
                  </a:lnTo>
                  <a:lnTo>
                    <a:pt x="1685" y="874"/>
                  </a:lnTo>
                  <a:lnTo>
                    <a:pt x="1687" y="882"/>
                  </a:lnTo>
                  <a:lnTo>
                    <a:pt x="1690" y="890"/>
                  </a:lnTo>
                  <a:lnTo>
                    <a:pt x="1693" y="898"/>
                  </a:lnTo>
                  <a:lnTo>
                    <a:pt x="1695" y="907"/>
                  </a:lnTo>
                  <a:lnTo>
                    <a:pt x="1698" y="914"/>
                  </a:lnTo>
                  <a:lnTo>
                    <a:pt x="1701" y="923"/>
                  </a:lnTo>
                  <a:lnTo>
                    <a:pt x="1703" y="931"/>
                  </a:lnTo>
                  <a:lnTo>
                    <a:pt x="1706" y="939"/>
                  </a:lnTo>
                  <a:lnTo>
                    <a:pt x="1708" y="947"/>
                  </a:lnTo>
                  <a:lnTo>
                    <a:pt x="1711" y="955"/>
                  </a:lnTo>
                  <a:lnTo>
                    <a:pt x="1714" y="963"/>
                  </a:lnTo>
                  <a:lnTo>
                    <a:pt x="1716" y="970"/>
                  </a:lnTo>
                  <a:lnTo>
                    <a:pt x="1719" y="978"/>
                  </a:lnTo>
                  <a:lnTo>
                    <a:pt x="1721" y="986"/>
                  </a:lnTo>
                  <a:lnTo>
                    <a:pt x="1724" y="994"/>
                  </a:lnTo>
                  <a:lnTo>
                    <a:pt x="1726" y="1001"/>
                  </a:lnTo>
                  <a:lnTo>
                    <a:pt x="1729" y="1009"/>
                  </a:lnTo>
                  <a:lnTo>
                    <a:pt x="1732" y="1017"/>
                  </a:lnTo>
                  <a:lnTo>
                    <a:pt x="1734" y="1024"/>
                  </a:lnTo>
                  <a:lnTo>
                    <a:pt x="1737" y="1032"/>
                  </a:lnTo>
                  <a:lnTo>
                    <a:pt x="1740" y="1039"/>
                  </a:lnTo>
                  <a:lnTo>
                    <a:pt x="1742" y="1046"/>
                  </a:lnTo>
                  <a:lnTo>
                    <a:pt x="1745" y="1054"/>
                  </a:lnTo>
                  <a:lnTo>
                    <a:pt x="1747" y="1061"/>
                  </a:lnTo>
                  <a:lnTo>
                    <a:pt x="1750" y="1068"/>
                  </a:lnTo>
                  <a:lnTo>
                    <a:pt x="1753" y="1075"/>
                  </a:lnTo>
                  <a:lnTo>
                    <a:pt x="1755" y="1082"/>
                  </a:lnTo>
                  <a:lnTo>
                    <a:pt x="1758" y="1090"/>
                  </a:lnTo>
                  <a:lnTo>
                    <a:pt x="1761" y="1096"/>
                  </a:lnTo>
                  <a:lnTo>
                    <a:pt x="1763" y="1103"/>
                  </a:lnTo>
                  <a:lnTo>
                    <a:pt x="1766" y="1110"/>
                  </a:lnTo>
                  <a:lnTo>
                    <a:pt x="1768" y="1117"/>
                  </a:lnTo>
                  <a:lnTo>
                    <a:pt x="1771" y="1124"/>
                  </a:lnTo>
                  <a:lnTo>
                    <a:pt x="1773" y="1130"/>
                  </a:lnTo>
                  <a:lnTo>
                    <a:pt x="1776" y="1137"/>
                  </a:lnTo>
                  <a:lnTo>
                    <a:pt x="1779" y="1143"/>
                  </a:lnTo>
                  <a:lnTo>
                    <a:pt x="1781" y="1150"/>
                  </a:lnTo>
                  <a:lnTo>
                    <a:pt x="1784" y="1156"/>
                  </a:lnTo>
                  <a:lnTo>
                    <a:pt x="1786" y="1162"/>
                  </a:lnTo>
                  <a:lnTo>
                    <a:pt x="1789" y="1168"/>
                  </a:lnTo>
                  <a:lnTo>
                    <a:pt x="1792" y="1174"/>
                  </a:lnTo>
                  <a:lnTo>
                    <a:pt x="1794" y="1180"/>
                  </a:lnTo>
                  <a:lnTo>
                    <a:pt x="1797" y="1186"/>
                  </a:lnTo>
                  <a:lnTo>
                    <a:pt x="1800" y="1192"/>
                  </a:lnTo>
                  <a:lnTo>
                    <a:pt x="1802" y="1198"/>
                  </a:lnTo>
                  <a:lnTo>
                    <a:pt x="1805" y="1204"/>
                  </a:lnTo>
                  <a:lnTo>
                    <a:pt x="1807" y="1209"/>
                  </a:lnTo>
                  <a:lnTo>
                    <a:pt x="1810" y="1215"/>
                  </a:lnTo>
                  <a:lnTo>
                    <a:pt x="1812" y="1220"/>
                  </a:lnTo>
                  <a:lnTo>
                    <a:pt x="1815" y="1226"/>
                  </a:lnTo>
                  <a:lnTo>
                    <a:pt x="1818" y="1231"/>
                  </a:lnTo>
                  <a:lnTo>
                    <a:pt x="1820" y="1236"/>
                  </a:lnTo>
                  <a:lnTo>
                    <a:pt x="1823" y="1241"/>
                  </a:lnTo>
                  <a:lnTo>
                    <a:pt x="1825" y="1246"/>
                  </a:lnTo>
                  <a:lnTo>
                    <a:pt x="1828" y="1251"/>
                  </a:lnTo>
                  <a:lnTo>
                    <a:pt x="1831" y="1256"/>
                  </a:lnTo>
                  <a:lnTo>
                    <a:pt x="1833" y="1261"/>
                  </a:lnTo>
                  <a:lnTo>
                    <a:pt x="1836" y="1265"/>
                  </a:lnTo>
                  <a:lnTo>
                    <a:pt x="1839" y="1270"/>
                  </a:lnTo>
                  <a:lnTo>
                    <a:pt x="1841" y="1274"/>
                  </a:lnTo>
                  <a:lnTo>
                    <a:pt x="1844" y="1279"/>
                  </a:lnTo>
                  <a:lnTo>
                    <a:pt x="1846" y="1283"/>
                  </a:lnTo>
                  <a:lnTo>
                    <a:pt x="1849" y="1288"/>
                  </a:lnTo>
                  <a:lnTo>
                    <a:pt x="1852" y="1291"/>
                  </a:lnTo>
                  <a:lnTo>
                    <a:pt x="1854" y="1295"/>
                  </a:lnTo>
                  <a:lnTo>
                    <a:pt x="1857" y="1300"/>
                  </a:lnTo>
                  <a:lnTo>
                    <a:pt x="1859" y="1303"/>
                  </a:lnTo>
                  <a:lnTo>
                    <a:pt x="1862" y="1307"/>
                  </a:lnTo>
                  <a:lnTo>
                    <a:pt x="1864" y="1310"/>
                  </a:lnTo>
                  <a:lnTo>
                    <a:pt x="1867" y="1314"/>
                  </a:lnTo>
                  <a:lnTo>
                    <a:pt x="1870" y="1318"/>
                  </a:lnTo>
                  <a:lnTo>
                    <a:pt x="1872" y="1321"/>
                  </a:lnTo>
                  <a:lnTo>
                    <a:pt x="1875" y="1324"/>
                  </a:lnTo>
                  <a:lnTo>
                    <a:pt x="1878" y="1327"/>
                  </a:lnTo>
                  <a:lnTo>
                    <a:pt x="1880" y="1330"/>
                  </a:lnTo>
                  <a:lnTo>
                    <a:pt x="1883" y="1333"/>
                  </a:lnTo>
                  <a:lnTo>
                    <a:pt x="1885" y="1336"/>
                  </a:lnTo>
                  <a:lnTo>
                    <a:pt x="1888" y="1339"/>
                  </a:lnTo>
                  <a:lnTo>
                    <a:pt x="1891" y="1341"/>
                  </a:lnTo>
                  <a:lnTo>
                    <a:pt x="1893" y="1344"/>
                  </a:lnTo>
                  <a:lnTo>
                    <a:pt x="1896" y="1346"/>
                  </a:lnTo>
                  <a:lnTo>
                    <a:pt x="1899" y="1348"/>
                  </a:lnTo>
                  <a:lnTo>
                    <a:pt x="1901" y="1351"/>
                  </a:lnTo>
                  <a:lnTo>
                    <a:pt x="1904" y="1353"/>
                  </a:lnTo>
                  <a:lnTo>
                    <a:pt x="1906" y="1355"/>
                  </a:lnTo>
                  <a:lnTo>
                    <a:pt x="1909" y="1357"/>
                  </a:lnTo>
                  <a:lnTo>
                    <a:pt x="1911" y="1358"/>
                  </a:lnTo>
                  <a:lnTo>
                    <a:pt x="1914" y="1360"/>
                  </a:lnTo>
                  <a:lnTo>
                    <a:pt x="1917" y="1362"/>
                  </a:lnTo>
                  <a:lnTo>
                    <a:pt x="1919" y="1363"/>
                  </a:lnTo>
                  <a:lnTo>
                    <a:pt x="1922" y="1364"/>
                  </a:lnTo>
                  <a:lnTo>
                    <a:pt x="1924" y="1366"/>
                  </a:lnTo>
                  <a:lnTo>
                    <a:pt x="1927" y="1367"/>
                  </a:lnTo>
                  <a:lnTo>
                    <a:pt x="1930" y="1368"/>
                  </a:lnTo>
                  <a:lnTo>
                    <a:pt x="1932" y="1369"/>
                  </a:lnTo>
                  <a:lnTo>
                    <a:pt x="1935" y="1370"/>
                  </a:lnTo>
                  <a:lnTo>
                    <a:pt x="1938" y="1370"/>
                  </a:lnTo>
                  <a:lnTo>
                    <a:pt x="1940" y="1371"/>
                  </a:lnTo>
                  <a:lnTo>
                    <a:pt x="1943" y="1371"/>
                  </a:lnTo>
                  <a:lnTo>
                    <a:pt x="1945" y="1372"/>
                  </a:lnTo>
                  <a:lnTo>
                    <a:pt x="1948" y="1372"/>
                  </a:lnTo>
                  <a:lnTo>
                    <a:pt x="1951" y="1372"/>
                  </a:lnTo>
                  <a:lnTo>
                    <a:pt x="1953" y="1372"/>
                  </a:lnTo>
                  <a:lnTo>
                    <a:pt x="1956" y="1372"/>
                  </a:lnTo>
                  <a:lnTo>
                    <a:pt x="1958" y="1372"/>
                  </a:lnTo>
                  <a:lnTo>
                    <a:pt x="1961" y="1372"/>
                  </a:lnTo>
                  <a:lnTo>
                    <a:pt x="1963" y="1371"/>
                  </a:lnTo>
                  <a:lnTo>
                    <a:pt x="1966" y="1371"/>
                  </a:lnTo>
                  <a:lnTo>
                    <a:pt x="1969" y="1370"/>
                  </a:lnTo>
                  <a:lnTo>
                    <a:pt x="1971" y="1370"/>
                  </a:lnTo>
                  <a:lnTo>
                    <a:pt x="1974" y="1369"/>
                  </a:lnTo>
                  <a:lnTo>
                    <a:pt x="1977" y="1368"/>
                  </a:lnTo>
                  <a:lnTo>
                    <a:pt x="1979" y="1367"/>
                  </a:lnTo>
                  <a:lnTo>
                    <a:pt x="1982" y="1366"/>
                  </a:lnTo>
                  <a:lnTo>
                    <a:pt x="1984" y="1364"/>
                  </a:lnTo>
                  <a:lnTo>
                    <a:pt x="1987" y="1363"/>
                  </a:lnTo>
                  <a:lnTo>
                    <a:pt x="1990" y="1362"/>
                  </a:lnTo>
                  <a:lnTo>
                    <a:pt x="1992" y="1360"/>
                  </a:lnTo>
                  <a:lnTo>
                    <a:pt x="1995" y="1358"/>
                  </a:lnTo>
                  <a:lnTo>
                    <a:pt x="1998" y="1357"/>
                  </a:lnTo>
                  <a:lnTo>
                    <a:pt x="2000" y="1355"/>
                  </a:lnTo>
                  <a:lnTo>
                    <a:pt x="2002" y="1353"/>
                  </a:lnTo>
                  <a:lnTo>
                    <a:pt x="2005" y="1351"/>
                  </a:lnTo>
                  <a:lnTo>
                    <a:pt x="2008" y="1348"/>
                  </a:lnTo>
                  <a:lnTo>
                    <a:pt x="2010" y="1346"/>
                  </a:lnTo>
                  <a:lnTo>
                    <a:pt x="2013" y="1344"/>
                  </a:lnTo>
                  <a:lnTo>
                    <a:pt x="2016" y="1341"/>
                  </a:lnTo>
                  <a:lnTo>
                    <a:pt x="2018" y="1339"/>
                  </a:lnTo>
                  <a:lnTo>
                    <a:pt x="2021" y="1336"/>
                  </a:lnTo>
                  <a:lnTo>
                    <a:pt x="2023" y="1333"/>
                  </a:lnTo>
                  <a:lnTo>
                    <a:pt x="2026" y="1330"/>
                  </a:lnTo>
                  <a:lnTo>
                    <a:pt x="2029" y="1327"/>
                  </a:lnTo>
                  <a:lnTo>
                    <a:pt x="2031" y="1324"/>
                  </a:lnTo>
                  <a:lnTo>
                    <a:pt x="2034" y="1321"/>
                  </a:lnTo>
                  <a:lnTo>
                    <a:pt x="2037" y="1318"/>
                  </a:lnTo>
                  <a:lnTo>
                    <a:pt x="2039" y="1314"/>
                  </a:lnTo>
                  <a:lnTo>
                    <a:pt x="2042" y="1310"/>
                  </a:lnTo>
                  <a:lnTo>
                    <a:pt x="2044" y="1307"/>
                  </a:lnTo>
                  <a:lnTo>
                    <a:pt x="2047" y="1303"/>
                  </a:lnTo>
                  <a:lnTo>
                    <a:pt x="2049" y="1300"/>
                  </a:lnTo>
                  <a:lnTo>
                    <a:pt x="2052" y="1295"/>
                  </a:lnTo>
                  <a:lnTo>
                    <a:pt x="2055" y="1291"/>
                  </a:lnTo>
                  <a:lnTo>
                    <a:pt x="2057" y="1288"/>
                  </a:lnTo>
                  <a:lnTo>
                    <a:pt x="2060" y="1283"/>
                  </a:lnTo>
                  <a:lnTo>
                    <a:pt x="2062" y="1279"/>
                  </a:lnTo>
                  <a:lnTo>
                    <a:pt x="2065" y="1274"/>
                  </a:lnTo>
                  <a:lnTo>
                    <a:pt x="2068" y="1270"/>
                  </a:lnTo>
                  <a:lnTo>
                    <a:pt x="2070" y="1265"/>
                  </a:lnTo>
                  <a:lnTo>
                    <a:pt x="2073" y="1261"/>
                  </a:lnTo>
                  <a:lnTo>
                    <a:pt x="2076" y="1256"/>
                  </a:lnTo>
                  <a:lnTo>
                    <a:pt x="2078" y="1251"/>
                  </a:lnTo>
                  <a:lnTo>
                    <a:pt x="2081" y="1246"/>
                  </a:lnTo>
                  <a:lnTo>
                    <a:pt x="2083" y="1241"/>
                  </a:lnTo>
                  <a:lnTo>
                    <a:pt x="2086" y="1236"/>
                  </a:lnTo>
                  <a:lnTo>
                    <a:pt x="2089" y="1231"/>
                  </a:lnTo>
                  <a:lnTo>
                    <a:pt x="2091" y="1226"/>
                  </a:lnTo>
                  <a:lnTo>
                    <a:pt x="2094" y="1220"/>
                  </a:lnTo>
                  <a:lnTo>
                    <a:pt x="2096" y="1215"/>
                  </a:lnTo>
                  <a:lnTo>
                    <a:pt x="2099" y="1209"/>
                  </a:lnTo>
                  <a:lnTo>
                    <a:pt x="2101" y="1204"/>
                  </a:lnTo>
                  <a:lnTo>
                    <a:pt x="2104" y="1198"/>
                  </a:lnTo>
                  <a:lnTo>
                    <a:pt x="2107" y="1192"/>
                  </a:lnTo>
                  <a:lnTo>
                    <a:pt x="2109" y="1186"/>
                  </a:lnTo>
                  <a:lnTo>
                    <a:pt x="2112" y="1180"/>
                  </a:lnTo>
                  <a:lnTo>
                    <a:pt x="2115" y="1174"/>
                  </a:lnTo>
                  <a:lnTo>
                    <a:pt x="2117" y="1168"/>
                  </a:lnTo>
                  <a:lnTo>
                    <a:pt x="2120" y="1162"/>
                  </a:lnTo>
                  <a:lnTo>
                    <a:pt x="2122" y="1156"/>
                  </a:lnTo>
                  <a:lnTo>
                    <a:pt x="2125" y="1150"/>
                  </a:lnTo>
                  <a:lnTo>
                    <a:pt x="2128" y="1143"/>
                  </a:lnTo>
                  <a:lnTo>
                    <a:pt x="2130" y="1137"/>
                  </a:lnTo>
                  <a:lnTo>
                    <a:pt x="2133" y="1130"/>
                  </a:lnTo>
                  <a:lnTo>
                    <a:pt x="2136" y="1124"/>
                  </a:lnTo>
                  <a:lnTo>
                    <a:pt x="2138" y="1117"/>
                  </a:lnTo>
                  <a:lnTo>
                    <a:pt x="2140" y="1110"/>
                  </a:lnTo>
                  <a:lnTo>
                    <a:pt x="2143" y="1103"/>
                  </a:lnTo>
                  <a:lnTo>
                    <a:pt x="2146" y="1096"/>
                  </a:lnTo>
                  <a:lnTo>
                    <a:pt x="2148" y="1090"/>
                  </a:lnTo>
                  <a:lnTo>
                    <a:pt x="2151" y="1082"/>
                  </a:lnTo>
                  <a:lnTo>
                    <a:pt x="2154" y="1075"/>
                  </a:lnTo>
                  <a:lnTo>
                    <a:pt x="2156" y="1068"/>
                  </a:lnTo>
                  <a:lnTo>
                    <a:pt x="2159" y="1061"/>
                  </a:lnTo>
                  <a:lnTo>
                    <a:pt x="2161" y="1054"/>
                  </a:lnTo>
                  <a:lnTo>
                    <a:pt x="2164" y="1046"/>
                  </a:lnTo>
                  <a:lnTo>
                    <a:pt x="2167" y="1039"/>
                  </a:lnTo>
                  <a:lnTo>
                    <a:pt x="2169" y="1032"/>
                  </a:lnTo>
                  <a:lnTo>
                    <a:pt x="2172" y="1024"/>
                  </a:lnTo>
                  <a:lnTo>
                    <a:pt x="2175" y="1017"/>
                  </a:lnTo>
                  <a:lnTo>
                    <a:pt x="2177" y="1009"/>
                  </a:lnTo>
                  <a:lnTo>
                    <a:pt x="2180" y="1001"/>
                  </a:lnTo>
                  <a:lnTo>
                    <a:pt x="2182" y="994"/>
                  </a:lnTo>
                  <a:lnTo>
                    <a:pt x="2185" y="986"/>
                  </a:lnTo>
                  <a:lnTo>
                    <a:pt x="2187" y="978"/>
                  </a:lnTo>
                  <a:lnTo>
                    <a:pt x="2190" y="970"/>
                  </a:lnTo>
                  <a:lnTo>
                    <a:pt x="2193" y="963"/>
                  </a:lnTo>
                  <a:lnTo>
                    <a:pt x="2195" y="955"/>
                  </a:lnTo>
                  <a:lnTo>
                    <a:pt x="2198" y="947"/>
                  </a:lnTo>
                  <a:lnTo>
                    <a:pt x="2200" y="939"/>
                  </a:lnTo>
                  <a:lnTo>
                    <a:pt x="2203" y="931"/>
                  </a:lnTo>
                  <a:lnTo>
                    <a:pt x="2206" y="923"/>
                  </a:lnTo>
                  <a:lnTo>
                    <a:pt x="2208" y="914"/>
                  </a:lnTo>
                  <a:lnTo>
                    <a:pt x="2211" y="907"/>
                  </a:lnTo>
                  <a:lnTo>
                    <a:pt x="2214" y="898"/>
                  </a:lnTo>
                  <a:lnTo>
                    <a:pt x="2216" y="890"/>
                  </a:lnTo>
                  <a:lnTo>
                    <a:pt x="2219" y="882"/>
                  </a:lnTo>
                  <a:lnTo>
                    <a:pt x="2221" y="874"/>
                  </a:lnTo>
                  <a:lnTo>
                    <a:pt x="2224" y="865"/>
                  </a:lnTo>
                  <a:lnTo>
                    <a:pt x="2227" y="857"/>
                  </a:lnTo>
                  <a:lnTo>
                    <a:pt x="2229" y="848"/>
                  </a:lnTo>
                  <a:lnTo>
                    <a:pt x="2232" y="840"/>
                  </a:lnTo>
                  <a:lnTo>
                    <a:pt x="2234" y="832"/>
                  </a:lnTo>
                  <a:lnTo>
                    <a:pt x="2237" y="823"/>
                  </a:lnTo>
                  <a:lnTo>
                    <a:pt x="2239" y="815"/>
                  </a:lnTo>
                  <a:lnTo>
                    <a:pt x="2242" y="806"/>
                  </a:lnTo>
                  <a:lnTo>
                    <a:pt x="2245" y="798"/>
                  </a:lnTo>
                  <a:lnTo>
                    <a:pt x="2247" y="789"/>
                  </a:lnTo>
                  <a:lnTo>
                    <a:pt x="2250" y="781"/>
                  </a:lnTo>
                  <a:lnTo>
                    <a:pt x="2253" y="772"/>
                  </a:lnTo>
                  <a:lnTo>
                    <a:pt x="2255" y="764"/>
                  </a:lnTo>
                  <a:lnTo>
                    <a:pt x="2258" y="755"/>
                  </a:lnTo>
                  <a:lnTo>
                    <a:pt x="2260" y="746"/>
                  </a:lnTo>
                  <a:lnTo>
                    <a:pt x="2263" y="738"/>
                  </a:lnTo>
                  <a:lnTo>
                    <a:pt x="2266" y="729"/>
                  </a:lnTo>
                  <a:lnTo>
                    <a:pt x="2268" y="721"/>
                  </a:lnTo>
                  <a:lnTo>
                    <a:pt x="2271" y="712"/>
                  </a:lnTo>
                  <a:lnTo>
                    <a:pt x="2274" y="703"/>
                  </a:lnTo>
                  <a:lnTo>
                    <a:pt x="2276" y="695"/>
                  </a:lnTo>
                  <a:lnTo>
                    <a:pt x="2278" y="686"/>
                  </a:lnTo>
                  <a:lnTo>
                    <a:pt x="2281" y="677"/>
                  </a:lnTo>
                  <a:lnTo>
                    <a:pt x="2284" y="669"/>
                  </a:lnTo>
                  <a:lnTo>
                    <a:pt x="2286" y="661"/>
                  </a:lnTo>
                  <a:lnTo>
                    <a:pt x="2289" y="652"/>
                  </a:lnTo>
                  <a:lnTo>
                    <a:pt x="2292" y="643"/>
                  </a:lnTo>
                  <a:lnTo>
                    <a:pt x="2294" y="635"/>
                  </a:lnTo>
                  <a:lnTo>
                    <a:pt x="2297" y="626"/>
                  </a:lnTo>
                  <a:lnTo>
                    <a:pt x="2299" y="617"/>
                  </a:lnTo>
                  <a:lnTo>
                    <a:pt x="2302" y="609"/>
                  </a:lnTo>
                  <a:lnTo>
                    <a:pt x="2305" y="600"/>
                  </a:lnTo>
                  <a:lnTo>
                    <a:pt x="2307" y="592"/>
                  </a:lnTo>
                  <a:lnTo>
                    <a:pt x="2310" y="583"/>
                  </a:lnTo>
                  <a:lnTo>
                    <a:pt x="2313" y="575"/>
                  </a:lnTo>
                  <a:lnTo>
                    <a:pt x="2315" y="566"/>
                  </a:lnTo>
                  <a:lnTo>
                    <a:pt x="2318" y="558"/>
                  </a:lnTo>
                  <a:lnTo>
                    <a:pt x="2320" y="549"/>
                  </a:lnTo>
                  <a:lnTo>
                    <a:pt x="2323" y="541"/>
                  </a:lnTo>
                  <a:lnTo>
                    <a:pt x="2325" y="532"/>
                  </a:lnTo>
                  <a:lnTo>
                    <a:pt x="2328" y="524"/>
                  </a:lnTo>
                  <a:lnTo>
                    <a:pt x="2331" y="516"/>
                  </a:lnTo>
                  <a:lnTo>
                    <a:pt x="2333" y="507"/>
                  </a:lnTo>
                  <a:lnTo>
                    <a:pt x="2336" y="499"/>
                  </a:lnTo>
                  <a:lnTo>
                    <a:pt x="2338" y="491"/>
                  </a:lnTo>
                  <a:lnTo>
                    <a:pt x="2341" y="482"/>
                  </a:lnTo>
                  <a:lnTo>
                    <a:pt x="2344" y="474"/>
                  </a:lnTo>
                  <a:lnTo>
                    <a:pt x="2346" y="466"/>
                  </a:lnTo>
                  <a:lnTo>
                    <a:pt x="2349" y="458"/>
                  </a:lnTo>
                  <a:lnTo>
                    <a:pt x="2352" y="450"/>
                  </a:lnTo>
                  <a:lnTo>
                    <a:pt x="2354" y="442"/>
                  </a:lnTo>
                  <a:lnTo>
                    <a:pt x="2357" y="434"/>
                  </a:lnTo>
                  <a:lnTo>
                    <a:pt x="2359" y="426"/>
                  </a:lnTo>
                  <a:lnTo>
                    <a:pt x="2362" y="418"/>
                  </a:lnTo>
                  <a:lnTo>
                    <a:pt x="2365" y="410"/>
                  </a:lnTo>
                  <a:lnTo>
                    <a:pt x="2367" y="402"/>
                  </a:lnTo>
                  <a:lnTo>
                    <a:pt x="2370" y="394"/>
                  </a:lnTo>
                  <a:lnTo>
                    <a:pt x="2372" y="386"/>
                  </a:lnTo>
                  <a:lnTo>
                    <a:pt x="2375" y="379"/>
                  </a:lnTo>
                  <a:lnTo>
                    <a:pt x="2377" y="371"/>
                  </a:lnTo>
                  <a:lnTo>
                    <a:pt x="2380" y="363"/>
                  </a:lnTo>
                  <a:lnTo>
                    <a:pt x="2383" y="356"/>
                  </a:lnTo>
                  <a:lnTo>
                    <a:pt x="2385" y="348"/>
                  </a:lnTo>
                  <a:lnTo>
                    <a:pt x="2388" y="341"/>
                  </a:lnTo>
                  <a:lnTo>
                    <a:pt x="2391" y="333"/>
                  </a:lnTo>
                  <a:lnTo>
                    <a:pt x="2393" y="326"/>
                  </a:lnTo>
                  <a:lnTo>
                    <a:pt x="2396" y="319"/>
                  </a:lnTo>
                  <a:lnTo>
                    <a:pt x="2398" y="311"/>
                  </a:lnTo>
                  <a:lnTo>
                    <a:pt x="2401" y="304"/>
                  </a:lnTo>
                  <a:lnTo>
                    <a:pt x="2404" y="297"/>
                  </a:lnTo>
                  <a:lnTo>
                    <a:pt x="2406" y="290"/>
                  </a:lnTo>
                  <a:lnTo>
                    <a:pt x="2409" y="283"/>
                  </a:lnTo>
                  <a:lnTo>
                    <a:pt x="2412" y="276"/>
                  </a:lnTo>
                  <a:lnTo>
                    <a:pt x="2414" y="269"/>
                  </a:lnTo>
                  <a:lnTo>
                    <a:pt x="2417" y="262"/>
                  </a:lnTo>
                  <a:lnTo>
                    <a:pt x="2419" y="256"/>
                  </a:lnTo>
                  <a:lnTo>
                    <a:pt x="2422" y="249"/>
                  </a:lnTo>
                  <a:lnTo>
                    <a:pt x="2424" y="242"/>
                  </a:lnTo>
                  <a:lnTo>
                    <a:pt x="2427" y="236"/>
                  </a:lnTo>
                  <a:lnTo>
                    <a:pt x="2430" y="229"/>
                  </a:lnTo>
                  <a:lnTo>
                    <a:pt x="2432" y="223"/>
                  </a:lnTo>
                  <a:lnTo>
                    <a:pt x="2435" y="217"/>
                  </a:lnTo>
                  <a:lnTo>
                    <a:pt x="2437" y="211"/>
                  </a:lnTo>
                  <a:lnTo>
                    <a:pt x="2440" y="204"/>
                  </a:lnTo>
                  <a:lnTo>
                    <a:pt x="2443" y="198"/>
                  </a:lnTo>
                  <a:lnTo>
                    <a:pt x="2445" y="192"/>
                  </a:lnTo>
                  <a:lnTo>
                    <a:pt x="2448" y="186"/>
                  </a:lnTo>
                  <a:lnTo>
                    <a:pt x="2451" y="180"/>
                  </a:lnTo>
                  <a:lnTo>
                    <a:pt x="2453" y="175"/>
                  </a:lnTo>
                  <a:lnTo>
                    <a:pt x="2456" y="169"/>
                  </a:lnTo>
                  <a:lnTo>
                    <a:pt x="2458" y="163"/>
                  </a:lnTo>
                  <a:lnTo>
                    <a:pt x="2461" y="158"/>
                  </a:lnTo>
                  <a:lnTo>
                    <a:pt x="2463" y="152"/>
                  </a:lnTo>
                  <a:lnTo>
                    <a:pt x="2466" y="147"/>
                  </a:lnTo>
                  <a:lnTo>
                    <a:pt x="2469" y="142"/>
                  </a:lnTo>
                  <a:lnTo>
                    <a:pt x="2471" y="136"/>
                  </a:lnTo>
                  <a:lnTo>
                    <a:pt x="2474" y="131"/>
                  </a:lnTo>
                  <a:lnTo>
                    <a:pt x="2476" y="126"/>
                  </a:lnTo>
                  <a:lnTo>
                    <a:pt x="2479" y="121"/>
                  </a:lnTo>
                  <a:lnTo>
                    <a:pt x="2482" y="116"/>
                  </a:lnTo>
                  <a:lnTo>
                    <a:pt x="2484" y="112"/>
                  </a:lnTo>
                  <a:lnTo>
                    <a:pt x="2487" y="107"/>
                  </a:lnTo>
                  <a:lnTo>
                    <a:pt x="2490" y="103"/>
                  </a:lnTo>
                  <a:lnTo>
                    <a:pt x="2492" y="98"/>
                  </a:lnTo>
                  <a:lnTo>
                    <a:pt x="2495" y="94"/>
                  </a:lnTo>
                  <a:lnTo>
                    <a:pt x="2497" y="89"/>
                  </a:lnTo>
                  <a:lnTo>
                    <a:pt x="2500" y="85"/>
                  </a:lnTo>
                  <a:lnTo>
                    <a:pt x="2503" y="81"/>
                  </a:lnTo>
                  <a:lnTo>
                    <a:pt x="2505" y="77"/>
                  </a:lnTo>
                  <a:lnTo>
                    <a:pt x="2508" y="73"/>
                  </a:lnTo>
                  <a:lnTo>
                    <a:pt x="2510" y="69"/>
                  </a:lnTo>
                  <a:lnTo>
                    <a:pt x="2513" y="65"/>
                  </a:lnTo>
                  <a:lnTo>
                    <a:pt x="2515" y="62"/>
                  </a:lnTo>
                  <a:lnTo>
                    <a:pt x="2518" y="58"/>
                  </a:lnTo>
                  <a:lnTo>
                    <a:pt x="2521" y="55"/>
                  </a:lnTo>
                  <a:lnTo>
                    <a:pt x="2523" y="52"/>
                  </a:lnTo>
                  <a:lnTo>
                    <a:pt x="2526" y="49"/>
                  </a:lnTo>
                  <a:lnTo>
                    <a:pt x="2529" y="45"/>
                  </a:lnTo>
                  <a:lnTo>
                    <a:pt x="2531" y="42"/>
                  </a:lnTo>
                  <a:lnTo>
                    <a:pt x="2534" y="39"/>
                  </a:lnTo>
                  <a:lnTo>
                    <a:pt x="2536" y="37"/>
                  </a:lnTo>
                  <a:lnTo>
                    <a:pt x="2539" y="34"/>
                  </a:lnTo>
                  <a:lnTo>
                    <a:pt x="2542" y="31"/>
                  </a:lnTo>
                  <a:lnTo>
                    <a:pt x="2544" y="29"/>
                  </a:lnTo>
                  <a:lnTo>
                    <a:pt x="2547" y="26"/>
                  </a:lnTo>
                  <a:lnTo>
                    <a:pt x="2550" y="24"/>
                  </a:lnTo>
                  <a:lnTo>
                    <a:pt x="2552" y="22"/>
                  </a:lnTo>
                  <a:lnTo>
                    <a:pt x="2555" y="20"/>
                  </a:lnTo>
                  <a:lnTo>
                    <a:pt x="2557" y="18"/>
                  </a:lnTo>
                  <a:lnTo>
                    <a:pt x="2560" y="16"/>
                  </a:lnTo>
                  <a:lnTo>
                    <a:pt x="2562" y="14"/>
                  </a:lnTo>
                  <a:lnTo>
                    <a:pt x="2565" y="13"/>
                  </a:lnTo>
                  <a:lnTo>
                    <a:pt x="2568" y="11"/>
                  </a:lnTo>
                  <a:lnTo>
                    <a:pt x="2570" y="9"/>
                  </a:lnTo>
                  <a:lnTo>
                    <a:pt x="2573" y="8"/>
                  </a:lnTo>
                  <a:lnTo>
                    <a:pt x="2575" y="7"/>
                  </a:lnTo>
                  <a:lnTo>
                    <a:pt x="2578" y="6"/>
                  </a:lnTo>
                  <a:lnTo>
                    <a:pt x="2581" y="5"/>
                  </a:lnTo>
                  <a:lnTo>
                    <a:pt x="2583" y="4"/>
                  </a:lnTo>
                  <a:lnTo>
                    <a:pt x="2586" y="3"/>
                  </a:lnTo>
                  <a:lnTo>
                    <a:pt x="2589" y="2"/>
                  </a:lnTo>
                  <a:lnTo>
                    <a:pt x="2591" y="2"/>
                  </a:lnTo>
                  <a:lnTo>
                    <a:pt x="2594" y="1"/>
                  </a:lnTo>
                  <a:lnTo>
                    <a:pt x="2596" y="1"/>
                  </a:lnTo>
                  <a:lnTo>
                    <a:pt x="2599" y="1"/>
                  </a:lnTo>
                  <a:lnTo>
                    <a:pt x="2602" y="0"/>
                  </a:lnTo>
                </a:path>
              </a:pathLst>
            </a:custGeom>
            <a:noFill/>
            <a:ln w="3810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7677293" y="5906709"/>
              <a:ext cx="2159978" cy="384476"/>
            </a:xfrm>
            <a:custGeom>
              <a:avLst/>
              <a:gdLst>
                <a:gd name="T0" fmla="*/ 39 w 2602"/>
                <a:gd name="T1" fmla="*/ 89 h 137"/>
                <a:gd name="T2" fmla="*/ 81 w 2602"/>
                <a:gd name="T3" fmla="*/ 118 h 137"/>
                <a:gd name="T4" fmla="*/ 123 w 2602"/>
                <a:gd name="T5" fmla="*/ 4 h 137"/>
                <a:gd name="T6" fmla="*/ 164 w 2602"/>
                <a:gd name="T7" fmla="*/ 73 h 137"/>
                <a:gd name="T8" fmla="*/ 206 w 2602"/>
                <a:gd name="T9" fmla="*/ 128 h 137"/>
                <a:gd name="T10" fmla="*/ 248 w 2602"/>
                <a:gd name="T11" fmla="*/ 13 h 137"/>
                <a:gd name="T12" fmla="*/ 289 w 2602"/>
                <a:gd name="T13" fmla="*/ 55 h 137"/>
                <a:gd name="T14" fmla="*/ 331 w 2602"/>
                <a:gd name="T15" fmla="*/ 135 h 137"/>
                <a:gd name="T16" fmla="*/ 372 w 2602"/>
                <a:gd name="T17" fmla="*/ 25 h 137"/>
                <a:gd name="T18" fmla="*/ 414 w 2602"/>
                <a:gd name="T19" fmla="*/ 39 h 137"/>
                <a:gd name="T20" fmla="*/ 456 w 2602"/>
                <a:gd name="T21" fmla="*/ 137 h 137"/>
                <a:gd name="T22" fmla="*/ 498 w 2602"/>
                <a:gd name="T23" fmla="*/ 39 h 137"/>
                <a:gd name="T24" fmla="*/ 539 w 2602"/>
                <a:gd name="T25" fmla="*/ 25 h 137"/>
                <a:gd name="T26" fmla="*/ 581 w 2602"/>
                <a:gd name="T27" fmla="*/ 135 h 137"/>
                <a:gd name="T28" fmla="*/ 623 w 2602"/>
                <a:gd name="T29" fmla="*/ 55 h 137"/>
                <a:gd name="T30" fmla="*/ 664 w 2602"/>
                <a:gd name="T31" fmla="*/ 13 h 137"/>
                <a:gd name="T32" fmla="*/ 706 w 2602"/>
                <a:gd name="T33" fmla="*/ 128 h 137"/>
                <a:gd name="T34" fmla="*/ 747 w 2602"/>
                <a:gd name="T35" fmla="*/ 73 h 137"/>
                <a:gd name="T36" fmla="*/ 789 w 2602"/>
                <a:gd name="T37" fmla="*/ 4 h 137"/>
                <a:gd name="T38" fmla="*/ 831 w 2602"/>
                <a:gd name="T39" fmla="*/ 118 h 137"/>
                <a:gd name="T40" fmla="*/ 873 w 2602"/>
                <a:gd name="T41" fmla="*/ 89 h 137"/>
                <a:gd name="T42" fmla="*/ 914 w 2602"/>
                <a:gd name="T43" fmla="*/ 0 h 137"/>
                <a:gd name="T44" fmla="*/ 956 w 2602"/>
                <a:gd name="T45" fmla="*/ 105 h 137"/>
                <a:gd name="T46" fmla="*/ 998 w 2602"/>
                <a:gd name="T47" fmla="*/ 105 h 137"/>
                <a:gd name="T48" fmla="*/ 1039 w 2602"/>
                <a:gd name="T49" fmla="*/ 0 h 137"/>
                <a:gd name="T50" fmla="*/ 1081 w 2602"/>
                <a:gd name="T51" fmla="*/ 89 h 137"/>
                <a:gd name="T52" fmla="*/ 1122 w 2602"/>
                <a:gd name="T53" fmla="*/ 118 h 137"/>
                <a:gd name="T54" fmla="*/ 1164 w 2602"/>
                <a:gd name="T55" fmla="*/ 4 h 137"/>
                <a:gd name="T56" fmla="*/ 1206 w 2602"/>
                <a:gd name="T57" fmla="*/ 73 h 137"/>
                <a:gd name="T58" fmla="*/ 1248 w 2602"/>
                <a:gd name="T59" fmla="*/ 128 h 137"/>
                <a:gd name="T60" fmla="*/ 1289 w 2602"/>
                <a:gd name="T61" fmla="*/ 13 h 137"/>
                <a:gd name="T62" fmla="*/ 1331 w 2602"/>
                <a:gd name="T63" fmla="*/ 55 h 137"/>
                <a:gd name="T64" fmla="*/ 1372 w 2602"/>
                <a:gd name="T65" fmla="*/ 135 h 137"/>
                <a:gd name="T66" fmla="*/ 1414 w 2602"/>
                <a:gd name="T67" fmla="*/ 25 h 137"/>
                <a:gd name="T68" fmla="*/ 1456 w 2602"/>
                <a:gd name="T69" fmla="*/ 39 h 137"/>
                <a:gd name="T70" fmla="*/ 1497 w 2602"/>
                <a:gd name="T71" fmla="*/ 137 h 137"/>
                <a:gd name="T72" fmla="*/ 1539 w 2602"/>
                <a:gd name="T73" fmla="*/ 39 h 137"/>
                <a:gd name="T74" fmla="*/ 1581 w 2602"/>
                <a:gd name="T75" fmla="*/ 25 h 137"/>
                <a:gd name="T76" fmla="*/ 1623 w 2602"/>
                <a:gd name="T77" fmla="*/ 135 h 137"/>
                <a:gd name="T78" fmla="*/ 1664 w 2602"/>
                <a:gd name="T79" fmla="*/ 55 h 137"/>
                <a:gd name="T80" fmla="*/ 1706 w 2602"/>
                <a:gd name="T81" fmla="*/ 13 h 137"/>
                <a:gd name="T82" fmla="*/ 1747 w 2602"/>
                <a:gd name="T83" fmla="*/ 128 h 137"/>
                <a:gd name="T84" fmla="*/ 1789 w 2602"/>
                <a:gd name="T85" fmla="*/ 73 h 137"/>
                <a:gd name="T86" fmla="*/ 1831 w 2602"/>
                <a:gd name="T87" fmla="*/ 4 h 137"/>
                <a:gd name="T88" fmla="*/ 1872 w 2602"/>
                <a:gd name="T89" fmla="*/ 118 h 137"/>
                <a:gd name="T90" fmla="*/ 1914 w 2602"/>
                <a:gd name="T91" fmla="*/ 89 h 137"/>
                <a:gd name="T92" fmla="*/ 1956 w 2602"/>
                <a:gd name="T93" fmla="*/ 0 h 137"/>
                <a:gd name="T94" fmla="*/ 1998 w 2602"/>
                <a:gd name="T95" fmla="*/ 105 h 137"/>
                <a:gd name="T96" fmla="*/ 2039 w 2602"/>
                <a:gd name="T97" fmla="*/ 105 h 137"/>
                <a:gd name="T98" fmla="*/ 2081 w 2602"/>
                <a:gd name="T99" fmla="*/ 0 h 137"/>
                <a:gd name="T100" fmla="*/ 2122 w 2602"/>
                <a:gd name="T101" fmla="*/ 89 h 137"/>
                <a:gd name="T102" fmla="*/ 2164 w 2602"/>
                <a:gd name="T103" fmla="*/ 118 h 137"/>
                <a:gd name="T104" fmla="*/ 2206 w 2602"/>
                <a:gd name="T105" fmla="*/ 4 h 137"/>
                <a:gd name="T106" fmla="*/ 2247 w 2602"/>
                <a:gd name="T107" fmla="*/ 73 h 137"/>
                <a:gd name="T108" fmla="*/ 2289 w 2602"/>
                <a:gd name="T109" fmla="*/ 128 h 137"/>
                <a:gd name="T110" fmla="*/ 2331 w 2602"/>
                <a:gd name="T111" fmla="*/ 13 h 137"/>
                <a:gd name="T112" fmla="*/ 2372 w 2602"/>
                <a:gd name="T113" fmla="*/ 55 h 137"/>
                <a:gd name="T114" fmla="*/ 2414 w 2602"/>
                <a:gd name="T115" fmla="*/ 135 h 137"/>
                <a:gd name="T116" fmla="*/ 2456 w 2602"/>
                <a:gd name="T117" fmla="*/ 25 h 137"/>
                <a:gd name="T118" fmla="*/ 2497 w 2602"/>
                <a:gd name="T119" fmla="*/ 39 h 137"/>
                <a:gd name="T120" fmla="*/ 2539 w 2602"/>
                <a:gd name="T121" fmla="*/ 137 h 137"/>
                <a:gd name="T122" fmla="*/ 2581 w 2602"/>
                <a:gd name="T123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2" h="137">
                  <a:moveTo>
                    <a:pt x="0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8" y="4"/>
                  </a:lnTo>
                  <a:lnTo>
                    <a:pt x="11" y="8"/>
                  </a:lnTo>
                  <a:lnTo>
                    <a:pt x="13" y="13"/>
                  </a:lnTo>
                  <a:lnTo>
                    <a:pt x="16" y="18"/>
                  </a:lnTo>
                  <a:lnTo>
                    <a:pt x="18" y="25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6" y="47"/>
                  </a:lnTo>
                  <a:lnTo>
                    <a:pt x="29" y="55"/>
                  </a:lnTo>
                  <a:lnTo>
                    <a:pt x="32" y="64"/>
                  </a:lnTo>
                  <a:lnTo>
                    <a:pt x="34" y="73"/>
                  </a:lnTo>
                  <a:lnTo>
                    <a:pt x="37" y="81"/>
                  </a:lnTo>
                  <a:lnTo>
                    <a:pt x="39" y="89"/>
                  </a:lnTo>
                  <a:lnTo>
                    <a:pt x="42" y="97"/>
                  </a:lnTo>
                  <a:lnTo>
                    <a:pt x="45" y="105"/>
                  </a:lnTo>
                  <a:lnTo>
                    <a:pt x="47" y="112"/>
                  </a:lnTo>
                  <a:lnTo>
                    <a:pt x="50" y="118"/>
                  </a:lnTo>
                  <a:lnTo>
                    <a:pt x="52" y="124"/>
                  </a:lnTo>
                  <a:lnTo>
                    <a:pt x="55" y="128"/>
                  </a:lnTo>
                  <a:lnTo>
                    <a:pt x="57" y="132"/>
                  </a:lnTo>
                  <a:lnTo>
                    <a:pt x="60" y="135"/>
                  </a:lnTo>
                  <a:lnTo>
                    <a:pt x="63" y="136"/>
                  </a:lnTo>
                  <a:lnTo>
                    <a:pt x="65" y="137"/>
                  </a:lnTo>
                  <a:lnTo>
                    <a:pt x="68" y="136"/>
                  </a:lnTo>
                  <a:lnTo>
                    <a:pt x="71" y="135"/>
                  </a:lnTo>
                  <a:lnTo>
                    <a:pt x="73" y="132"/>
                  </a:lnTo>
                  <a:lnTo>
                    <a:pt x="76" y="128"/>
                  </a:lnTo>
                  <a:lnTo>
                    <a:pt x="78" y="124"/>
                  </a:lnTo>
                  <a:lnTo>
                    <a:pt x="81" y="118"/>
                  </a:lnTo>
                  <a:lnTo>
                    <a:pt x="84" y="112"/>
                  </a:lnTo>
                  <a:lnTo>
                    <a:pt x="86" y="105"/>
                  </a:lnTo>
                  <a:lnTo>
                    <a:pt x="89" y="97"/>
                  </a:lnTo>
                  <a:lnTo>
                    <a:pt x="92" y="89"/>
                  </a:lnTo>
                  <a:lnTo>
                    <a:pt x="94" y="81"/>
                  </a:lnTo>
                  <a:lnTo>
                    <a:pt x="96" y="73"/>
                  </a:lnTo>
                  <a:lnTo>
                    <a:pt x="99" y="64"/>
                  </a:lnTo>
                  <a:lnTo>
                    <a:pt x="102" y="55"/>
                  </a:lnTo>
                  <a:lnTo>
                    <a:pt x="104" y="47"/>
                  </a:lnTo>
                  <a:lnTo>
                    <a:pt x="107" y="39"/>
                  </a:lnTo>
                  <a:lnTo>
                    <a:pt x="110" y="31"/>
                  </a:lnTo>
                  <a:lnTo>
                    <a:pt x="112" y="25"/>
                  </a:lnTo>
                  <a:lnTo>
                    <a:pt x="115" y="18"/>
                  </a:lnTo>
                  <a:lnTo>
                    <a:pt x="117" y="13"/>
                  </a:lnTo>
                  <a:lnTo>
                    <a:pt x="120" y="8"/>
                  </a:lnTo>
                  <a:lnTo>
                    <a:pt x="123" y="4"/>
                  </a:lnTo>
                  <a:lnTo>
                    <a:pt x="125" y="2"/>
                  </a:lnTo>
                  <a:lnTo>
                    <a:pt x="128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1" y="8"/>
                  </a:lnTo>
                  <a:lnTo>
                    <a:pt x="143" y="13"/>
                  </a:lnTo>
                  <a:lnTo>
                    <a:pt x="146" y="18"/>
                  </a:lnTo>
                  <a:lnTo>
                    <a:pt x="149" y="25"/>
                  </a:lnTo>
                  <a:lnTo>
                    <a:pt x="151" y="31"/>
                  </a:lnTo>
                  <a:lnTo>
                    <a:pt x="154" y="39"/>
                  </a:lnTo>
                  <a:lnTo>
                    <a:pt x="156" y="47"/>
                  </a:lnTo>
                  <a:lnTo>
                    <a:pt x="159" y="55"/>
                  </a:lnTo>
                  <a:lnTo>
                    <a:pt x="162" y="64"/>
                  </a:lnTo>
                  <a:lnTo>
                    <a:pt x="164" y="73"/>
                  </a:lnTo>
                  <a:lnTo>
                    <a:pt x="167" y="81"/>
                  </a:lnTo>
                  <a:lnTo>
                    <a:pt x="170" y="89"/>
                  </a:lnTo>
                  <a:lnTo>
                    <a:pt x="172" y="97"/>
                  </a:lnTo>
                  <a:lnTo>
                    <a:pt x="175" y="105"/>
                  </a:lnTo>
                  <a:lnTo>
                    <a:pt x="177" y="112"/>
                  </a:lnTo>
                  <a:lnTo>
                    <a:pt x="180" y="118"/>
                  </a:lnTo>
                  <a:lnTo>
                    <a:pt x="183" y="124"/>
                  </a:lnTo>
                  <a:lnTo>
                    <a:pt x="185" y="128"/>
                  </a:lnTo>
                  <a:lnTo>
                    <a:pt x="188" y="132"/>
                  </a:lnTo>
                  <a:lnTo>
                    <a:pt x="190" y="135"/>
                  </a:lnTo>
                  <a:lnTo>
                    <a:pt x="193" y="136"/>
                  </a:lnTo>
                  <a:lnTo>
                    <a:pt x="195" y="137"/>
                  </a:lnTo>
                  <a:lnTo>
                    <a:pt x="198" y="136"/>
                  </a:lnTo>
                  <a:lnTo>
                    <a:pt x="201" y="135"/>
                  </a:lnTo>
                  <a:lnTo>
                    <a:pt x="203" y="132"/>
                  </a:lnTo>
                  <a:lnTo>
                    <a:pt x="206" y="128"/>
                  </a:lnTo>
                  <a:lnTo>
                    <a:pt x="209" y="124"/>
                  </a:lnTo>
                  <a:lnTo>
                    <a:pt x="211" y="118"/>
                  </a:lnTo>
                  <a:lnTo>
                    <a:pt x="214" y="112"/>
                  </a:lnTo>
                  <a:lnTo>
                    <a:pt x="216" y="105"/>
                  </a:lnTo>
                  <a:lnTo>
                    <a:pt x="219" y="97"/>
                  </a:lnTo>
                  <a:lnTo>
                    <a:pt x="222" y="89"/>
                  </a:lnTo>
                  <a:lnTo>
                    <a:pt x="224" y="81"/>
                  </a:lnTo>
                  <a:lnTo>
                    <a:pt x="227" y="73"/>
                  </a:lnTo>
                  <a:lnTo>
                    <a:pt x="230" y="64"/>
                  </a:lnTo>
                  <a:lnTo>
                    <a:pt x="232" y="55"/>
                  </a:lnTo>
                  <a:lnTo>
                    <a:pt x="234" y="47"/>
                  </a:lnTo>
                  <a:lnTo>
                    <a:pt x="237" y="39"/>
                  </a:lnTo>
                  <a:lnTo>
                    <a:pt x="240" y="31"/>
                  </a:lnTo>
                  <a:lnTo>
                    <a:pt x="242" y="25"/>
                  </a:lnTo>
                  <a:lnTo>
                    <a:pt x="245" y="18"/>
                  </a:lnTo>
                  <a:lnTo>
                    <a:pt x="248" y="13"/>
                  </a:lnTo>
                  <a:lnTo>
                    <a:pt x="250" y="8"/>
                  </a:lnTo>
                  <a:lnTo>
                    <a:pt x="253" y="4"/>
                  </a:lnTo>
                  <a:lnTo>
                    <a:pt x="255" y="2"/>
                  </a:lnTo>
                  <a:lnTo>
                    <a:pt x="258" y="0"/>
                  </a:lnTo>
                  <a:lnTo>
                    <a:pt x="261" y="0"/>
                  </a:lnTo>
                  <a:lnTo>
                    <a:pt x="263" y="0"/>
                  </a:lnTo>
                  <a:lnTo>
                    <a:pt x="266" y="2"/>
                  </a:lnTo>
                  <a:lnTo>
                    <a:pt x="269" y="4"/>
                  </a:lnTo>
                  <a:lnTo>
                    <a:pt x="271" y="8"/>
                  </a:lnTo>
                  <a:lnTo>
                    <a:pt x="274" y="13"/>
                  </a:lnTo>
                  <a:lnTo>
                    <a:pt x="276" y="18"/>
                  </a:lnTo>
                  <a:lnTo>
                    <a:pt x="279" y="25"/>
                  </a:lnTo>
                  <a:lnTo>
                    <a:pt x="281" y="31"/>
                  </a:lnTo>
                  <a:lnTo>
                    <a:pt x="284" y="39"/>
                  </a:lnTo>
                  <a:lnTo>
                    <a:pt x="287" y="47"/>
                  </a:lnTo>
                  <a:lnTo>
                    <a:pt x="289" y="55"/>
                  </a:lnTo>
                  <a:lnTo>
                    <a:pt x="292" y="64"/>
                  </a:lnTo>
                  <a:lnTo>
                    <a:pt x="294" y="73"/>
                  </a:lnTo>
                  <a:lnTo>
                    <a:pt x="297" y="81"/>
                  </a:lnTo>
                  <a:lnTo>
                    <a:pt x="300" y="89"/>
                  </a:lnTo>
                  <a:lnTo>
                    <a:pt x="302" y="97"/>
                  </a:lnTo>
                  <a:lnTo>
                    <a:pt x="305" y="105"/>
                  </a:lnTo>
                  <a:lnTo>
                    <a:pt x="308" y="112"/>
                  </a:lnTo>
                  <a:lnTo>
                    <a:pt x="310" y="118"/>
                  </a:lnTo>
                  <a:lnTo>
                    <a:pt x="313" y="124"/>
                  </a:lnTo>
                  <a:lnTo>
                    <a:pt x="315" y="128"/>
                  </a:lnTo>
                  <a:lnTo>
                    <a:pt x="318" y="132"/>
                  </a:lnTo>
                  <a:lnTo>
                    <a:pt x="321" y="135"/>
                  </a:lnTo>
                  <a:lnTo>
                    <a:pt x="323" y="136"/>
                  </a:lnTo>
                  <a:lnTo>
                    <a:pt x="326" y="137"/>
                  </a:lnTo>
                  <a:lnTo>
                    <a:pt x="328" y="136"/>
                  </a:lnTo>
                  <a:lnTo>
                    <a:pt x="331" y="135"/>
                  </a:lnTo>
                  <a:lnTo>
                    <a:pt x="333" y="132"/>
                  </a:lnTo>
                  <a:lnTo>
                    <a:pt x="336" y="128"/>
                  </a:lnTo>
                  <a:lnTo>
                    <a:pt x="339" y="124"/>
                  </a:lnTo>
                  <a:lnTo>
                    <a:pt x="341" y="118"/>
                  </a:lnTo>
                  <a:lnTo>
                    <a:pt x="344" y="112"/>
                  </a:lnTo>
                  <a:lnTo>
                    <a:pt x="347" y="105"/>
                  </a:lnTo>
                  <a:lnTo>
                    <a:pt x="349" y="97"/>
                  </a:lnTo>
                  <a:lnTo>
                    <a:pt x="352" y="89"/>
                  </a:lnTo>
                  <a:lnTo>
                    <a:pt x="354" y="81"/>
                  </a:lnTo>
                  <a:lnTo>
                    <a:pt x="357" y="73"/>
                  </a:lnTo>
                  <a:lnTo>
                    <a:pt x="360" y="64"/>
                  </a:lnTo>
                  <a:lnTo>
                    <a:pt x="362" y="55"/>
                  </a:lnTo>
                  <a:lnTo>
                    <a:pt x="365" y="47"/>
                  </a:lnTo>
                  <a:lnTo>
                    <a:pt x="368" y="39"/>
                  </a:lnTo>
                  <a:lnTo>
                    <a:pt x="370" y="31"/>
                  </a:lnTo>
                  <a:lnTo>
                    <a:pt x="372" y="25"/>
                  </a:lnTo>
                  <a:lnTo>
                    <a:pt x="375" y="18"/>
                  </a:lnTo>
                  <a:lnTo>
                    <a:pt x="378" y="13"/>
                  </a:lnTo>
                  <a:lnTo>
                    <a:pt x="380" y="8"/>
                  </a:lnTo>
                  <a:lnTo>
                    <a:pt x="383" y="4"/>
                  </a:lnTo>
                  <a:lnTo>
                    <a:pt x="386" y="2"/>
                  </a:lnTo>
                  <a:lnTo>
                    <a:pt x="388" y="0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6" y="2"/>
                  </a:lnTo>
                  <a:lnTo>
                    <a:pt x="399" y="4"/>
                  </a:lnTo>
                  <a:lnTo>
                    <a:pt x="401" y="8"/>
                  </a:lnTo>
                  <a:lnTo>
                    <a:pt x="404" y="13"/>
                  </a:lnTo>
                  <a:lnTo>
                    <a:pt x="407" y="18"/>
                  </a:lnTo>
                  <a:lnTo>
                    <a:pt x="409" y="25"/>
                  </a:lnTo>
                  <a:lnTo>
                    <a:pt x="412" y="31"/>
                  </a:lnTo>
                  <a:lnTo>
                    <a:pt x="414" y="39"/>
                  </a:lnTo>
                  <a:lnTo>
                    <a:pt x="417" y="47"/>
                  </a:lnTo>
                  <a:lnTo>
                    <a:pt x="419" y="55"/>
                  </a:lnTo>
                  <a:lnTo>
                    <a:pt x="422" y="64"/>
                  </a:lnTo>
                  <a:lnTo>
                    <a:pt x="425" y="73"/>
                  </a:lnTo>
                  <a:lnTo>
                    <a:pt x="427" y="81"/>
                  </a:lnTo>
                  <a:lnTo>
                    <a:pt x="430" y="89"/>
                  </a:lnTo>
                  <a:lnTo>
                    <a:pt x="432" y="97"/>
                  </a:lnTo>
                  <a:lnTo>
                    <a:pt x="435" y="105"/>
                  </a:lnTo>
                  <a:lnTo>
                    <a:pt x="438" y="112"/>
                  </a:lnTo>
                  <a:lnTo>
                    <a:pt x="440" y="118"/>
                  </a:lnTo>
                  <a:lnTo>
                    <a:pt x="443" y="124"/>
                  </a:lnTo>
                  <a:lnTo>
                    <a:pt x="446" y="128"/>
                  </a:lnTo>
                  <a:lnTo>
                    <a:pt x="448" y="132"/>
                  </a:lnTo>
                  <a:lnTo>
                    <a:pt x="451" y="135"/>
                  </a:lnTo>
                  <a:lnTo>
                    <a:pt x="453" y="136"/>
                  </a:lnTo>
                  <a:lnTo>
                    <a:pt x="456" y="137"/>
                  </a:lnTo>
                  <a:lnTo>
                    <a:pt x="459" y="136"/>
                  </a:lnTo>
                  <a:lnTo>
                    <a:pt x="461" y="135"/>
                  </a:lnTo>
                  <a:lnTo>
                    <a:pt x="464" y="132"/>
                  </a:lnTo>
                  <a:lnTo>
                    <a:pt x="466" y="128"/>
                  </a:lnTo>
                  <a:lnTo>
                    <a:pt x="469" y="124"/>
                  </a:lnTo>
                  <a:lnTo>
                    <a:pt x="471" y="118"/>
                  </a:lnTo>
                  <a:lnTo>
                    <a:pt x="474" y="112"/>
                  </a:lnTo>
                  <a:lnTo>
                    <a:pt x="477" y="105"/>
                  </a:lnTo>
                  <a:lnTo>
                    <a:pt x="479" y="97"/>
                  </a:lnTo>
                  <a:lnTo>
                    <a:pt x="482" y="89"/>
                  </a:lnTo>
                  <a:lnTo>
                    <a:pt x="485" y="81"/>
                  </a:lnTo>
                  <a:lnTo>
                    <a:pt x="487" y="73"/>
                  </a:lnTo>
                  <a:lnTo>
                    <a:pt x="490" y="64"/>
                  </a:lnTo>
                  <a:lnTo>
                    <a:pt x="492" y="55"/>
                  </a:lnTo>
                  <a:lnTo>
                    <a:pt x="495" y="47"/>
                  </a:lnTo>
                  <a:lnTo>
                    <a:pt x="498" y="39"/>
                  </a:lnTo>
                  <a:lnTo>
                    <a:pt x="500" y="31"/>
                  </a:lnTo>
                  <a:lnTo>
                    <a:pt x="503" y="25"/>
                  </a:lnTo>
                  <a:lnTo>
                    <a:pt x="506" y="18"/>
                  </a:lnTo>
                  <a:lnTo>
                    <a:pt x="508" y="13"/>
                  </a:lnTo>
                  <a:lnTo>
                    <a:pt x="510" y="8"/>
                  </a:lnTo>
                  <a:lnTo>
                    <a:pt x="513" y="4"/>
                  </a:lnTo>
                  <a:lnTo>
                    <a:pt x="516" y="2"/>
                  </a:lnTo>
                  <a:lnTo>
                    <a:pt x="518" y="0"/>
                  </a:lnTo>
                  <a:lnTo>
                    <a:pt x="521" y="0"/>
                  </a:lnTo>
                  <a:lnTo>
                    <a:pt x="524" y="0"/>
                  </a:lnTo>
                  <a:lnTo>
                    <a:pt x="526" y="2"/>
                  </a:lnTo>
                  <a:lnTo>
                    <a:pt x="529" y="4"/>
                  </a:lnTo>
                  <a:lnTo>
                    <a:pt x="531" y="8"/>
                  </a:lnTo>
                  <a:lnTo>
                    <a:pt x="534" y="13"/>
                  </a:lnTo>
                  <a:lnTo>
                    <a:pt x="537" y="18"/>
                  </a:lnTo>
                  <a:lnTo>
                    <a:pt x="539" y="25"/>
                  </a:lnTo>
                  <a:lnTo>
                    <a:pt x="542" y="31"/>
                  </a:lnTo>
                  <a:lnTo>
                    <a:pt x="545" y="39"/>
                  </a:lnTo>
                  <a:lnTo>
                    <a:pt x="547" y="47"/>
                  </a:lnTo>
                  <a:lnTo>
                    <a:pt x="550" y="55"/>
                  </a:lnTo>
                  <a:lnTo>
                    <a:pt x="552" y="64"/>
                  </a:lnTo>
                  <a:lnTo>
                    <a:pt x="555" y="73"/>
                  </a:lnTo>
                  <a:lnTo>
                    <a:pt x="557" y="81"/>
                  </a:lnTo>
                  <a:lnTo>
                    <a:pt x="560" y="89"/>
                  </a:lnTo>
                  <a:lnTo>
                    <a:pt x="563" y="97"/>
                  </a:lnTo>
                  <a:lnTo>
                    <a:pt x="565" y="105"/>
                  </a:lnTo>
                  <a:lnTo>
                    <a:pt x="568" y="112"/>
                  </a:lnTo>
                  <a:lnTo>
                    <a:pt x="570" y="118"/>
                  </a:lnTo>
                  <a:lnTo>
                    <a:pt x="573" y="124"/>
                  </a:lnTo>
                  <a:lnTo>
                    <a:pt x="576" y="128"/>
                  </a:lnTo>
                  <a:lnTo>
                    <a:pt x="578" y="132"/>
                  </a:lnTo>
                  <a:lnTo>
                    <a:pt x="581" y="135"/>
                  </a:lnTo>
                  <a:lnTo>
                    <a:pt x="584" y="136"/>
                  </a:lnTo>
                  <a:lnTo>
                    <a:pt x="586" y="137"/>
                  </a:lnTo>
                  <a:lnTo>
                    <a:pt x="589" y="136"/>
                  </a:lnTo>
                  <a:lnTo>
                    <a:pt x="591" y="135"/>
                  </a:lnTo>
                  <a:lnTo>
                    <a:pt x="594" y="132"/>
                  </a:lnTo>
                  <a:lnTo>
                    <a:pt x="597" y="128"/>
                  </a:lnTo>
                  <a:lnTo>
                    <a:pt x="599" y="124"/>
                  </a:lnTo>
                  <a:lnTo>
                    <a:pt x="602" y="118"/>
                  </a:lnTo>
                  <a:lnTo>
                    <a:pt x="604" y="112"/>
                  </a:lnTo>
                  <a:lnTo>
                    <a:pt x="607" y="105"/>
                  </a:lnTo>
                  <a:lnTo>
                    <a:pt x="609" y="97"/>
                  </a:lnTo>
                  <a:lnTo>
                    <a:pt x="612" y="89"/>
                  </a:lnTo>
                  <a:lnTo>
                    <a:pt x="615" y="81"/>
                  </a:lnTo>
                  <a:lnTo>
                    <a:pt x="617" y="73"/>
                  </a:lnTo>
                  <a:lnTo>
                    <a:pt x="620" y="64"/>
                  </a:lnTo>
                  <a:lnTo>
                    <a:pt x="623" y="55"/>
                  </a:lnTo>
                  <a:lnTo>
                    <a:pt x="625" y="47"/>
                  </a:lnTo>
                  <a:lnTo>
                    <a:pt x="628" y="39"/>
                  </a:lnTo>
                  <a:lnTo>
                    <a:pt x="630" y="31"/>
                  </a:lnTo>
                  <a:lnTo>
                    <a:pt x="633" y="25"/>
                  </a:lnTo>
                  <a:lnTo>
                    <a:pt x="636" y="18"/>
                  </a:lnTo>
                  <a:lnTo>
                    <a:pt x="638" y="13"/>
                  </a:lnTo>
                  <a:lnTo>
                    <a:pt x="641" y="8"/>
                  </a:lnTo>
                  <a:lnTo>
                    <a:pt x="644" y="4"/>
                  </a:lnTo>
                  <a:lnTo>
                    <a:pt x="646" y="2"/>
                  </a:lnTo>
                  <a:lnTo>
                    <a:pt x="649" y="0"/>
                  </a:lnTo>
                  <a:lnTo>
                    <a:pt x="651" y="0"/>
                  </a:lnTo>
                  <a:lnTo>
                    <a:pt x="654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2" y="8"/>
                  </a:lnTo>
                  <a:lnTo>
                    <a:pt x="664" y="13"/>
                  </a:lnTo>
                  <a:lnTo>
                    <a:pt x="667" y="18"/>
                  </a:lnTo>
                  <a:lnTo>
                    <a:pt x="669" y="25"/>
                  </a:lnTo>
                  <a:lnTo>
                    <a:pt x="672" y="31"/>
                  </a:lnTo>
                  <a:lnTo>
                    <a:pt x="675" y="39"/>
                  </a:lnTo>
                  <a:lnTo>
                    <a:pt x="677" y="47"/>
                  </a:lnTo>
                  <a:lnTo>
                    <a:pt x="680" y="55"/>
                  </a:lnTo>
                  <a:lnTo>
                    <a:pt x="683" y="64"/>
                  </a:lnTo>
                  <a:lnTo>
                    <a:pt x="685" y="73"/>
                  </a:lnTo>
                  <a:lnTo>
                    <a:pt x="688" y="81"/>
                  </a:lnTo>
                  <a:lnTo>
                    <a:pt x="690" y="89"/>
                  </a:lnTo>
                  <a:lnTo>
                    <a:pt x="693" y="97"/>
                  </a:lnTo>
                  <a:lnTo>
                    <a:pt x="696" y="105"/>
                  </a:lnTo>
                  <a:lnTo>
                    <a:pt x="698" y="112"/>
                  </a:lnTo>
                  <a:lnTo>
                    <a:pt x="701" y="118"/>
                  </a:lnTo>
                  <a:lnTo>
                    <a:pt x="703" y="124"/>
                  </a:lnTo>
                  <a:lnTo>
                    <a:pt x="706" y="128"/>
                  </a:lnTo>
                  <a:lnTo>
                    <a:pt x="708" y="132"/>
                  </a:lnTo>
                  <a:lnTo>
                    <a:pt x="711" y="135"/>
                  </a:lnTo>
                  <a:lnTo>
                    <a:pt x="714" y="136"/>
                  </a:lnTo>
                  <a:lnTo>
                    <a:pt x="716" y="137"/>
                  </a:lnTo>
                  <a:lnTo>
                    <a:pt x="719" y="136"/>
                  </a:lnTo>
                  <a:lnTo>
                    <a:pt x="722" y="135"/>
                  </a:lnTo>
                  <a:lnTo>
                    <a:pt x="724" y="132"/>
                  </a:lnTo>
                  <a:lnTo>
                    <a:pt x="727" y="128"/>
                  </a:lnTo>
                  <a:lnTo>
                    <a:pt x="729" y="124"/>
                  </a:lnTo>
                  <a:lnTo>
                    <a:pt x="732" y="118"/>
                  </a:lnTo>
                  <a:lnTo>
                    <a:pt x="735" y="112"/>
                  </a:lnTo>
                  <a:lnTo>
                    <a:pt x="737" y="105"/>
                  </a:lnTo>
                  <a:lnTo>
                    <a:pt x="740" y="97"/>
                  </a:lnTo>
                  <a:lnTo>
                    <a:pt x="743" y="89"/>
                  </a:lnTo>
                  <a:lnTo>
                    <a:pt x="745" y="81"/>
                  </a:lnTo>
                  <a:lnTo>
                    <a:pt x="747" y="73"/>
                  </a:lnTo>
                  <a:lnTo>
                    <a:pt x="750" y="64"/>
                  </a:lnTo>
                  <a:lnTo>
                    <a:pt x="753" y="55"/>
                  </a:lnTo>
                  <a:lnTo>
                    <a:pt x="755" y="47"/>
                  </a:lnTo>
                  <a:lnTo>
                    <a:pt x="758" y="39"/>
                  </a:lnTo>
                  <a:lnTo>
                    <a:pt x="761" y="31"/>
                  </a:lnTo>
                  <a:lnTo>
                    <a:pt x="763" y="25"/>
                  </a:lnTo>
                  <a:lnTo>
                    <a:pt x="766" y="18"/>
                  </a:lnTo>
                  <a:lnTo>
                    <a:pt x="768" y="13"/>
                  </a:lnTo>
                  <a:lnTo>
                    <a:pt x="771" y="8"/>
                  </a:lnTo>
                  <a:lnTo>
                    <a:pt x="774" y="4"/>
                  </a:lnTo>
                  <a:lnTo>
                    <a:pt x="776" y="2"/>
                  </a:lnTo>
                  <a:lnTo>
                    <a:pt x="779" y="0"/>
                  </a:lnTo>
                  <a:lnTo>
                    <a:pt x="782" y="0"/>
                  </a:lnTo>
                  <a:lnTo>
                    <a:pt x="784" y="0"/>
                  </a:lnTo>
                  <a:lnTo>
                    <a:pt x="787" y="2"/>
                  </a:lnTo>
                  <a:lnTo>
                    <a:pt x="789" y="4"/>
                  </a:lnTo>
                  <a:lnTo>
                    <a:pt x="792" y="8"/>
                  </a:lnTo>
                  <a:lnTo>
                    <a:pt x="794" y="13"/>
                  </a:lnTo>
                  <a:lnTo>
                    <a:pt x="797" y="18"/>
                  </a:lnTo>
                  <a:lnTo>
                    <a:pt x="800" y="25"/>
                  </a:lnTo>
                  <a:lnTo>
                    <a:pt x="802" y="31"/>
                  </a:lnTo>
                  <a:lnTo>
                    <a:pt x="805" y="39"/>
                  </a:lnTo>
                  <a:lnTo>
                    <a:pt x="807" y="47"/>
                  </a:lnTo>
                  <a:lnTo>
                    <a:pt x="810" y="55"/>
                  </a:lnTo>
                  <a:lnTo>
                    <a:pt x="813" y="64"/>
                  </a:lnTo>
                  <a:lnTo>
                    <a:pt x="815" y="73"/>
                  </a:lnTo>
                  <a:lnTo>
                    <a:pt x="818" y="81"/>
                  </a:lnTo>
                  <a:lnTo>
                    <a:pt x="821" y="89"/>
                  </a:lnTo>
                  <a:lnTo>
                    <a:pt x="823" y="97"/>
                  </a:lnTo>
                  <a:lnTo>
                    <a:pt x="826" y="105"/>
                  </a:lnTo>
                  <a:lnTo>
                    <a:pt x="828" y="112"/>
                  </a:lnTo>
                  <a:lnTo>
                    <a:pt x="831" y="118"/>
                  </a:lnTo>
                  <a:lnTo>
                    <a:pt x="834" y="124"/>
                  </a:lnTo>
                  <a:lnTo>
                    <a:pt x="836" y="128"/>
                  </a:lnTo>
                  <a:lnTo>
                    <a:pt x="839" y="132"/>
                  </a:lnTo>
                  <a:lnTo>
                    <a:pt x="841" y="135"/>
                  </a:lnTo>
                  <a:lnTo>
                    <a:pt x="844" y="136"/>
                  </a:lnTo>
                  <a:lnTo>
                    <a:pt x="846" y="137"/>
                  </a:lnTo>
                  <a:lnTo>
                    <a:pt x="849" y="136"/>
                  </a:lnTo>
                  <a:lnTo>
                    <a:pt x="852" y="135"/>
                  </a:lnTo>
                  <a:lnTo>
                    <a:pt x="854" y="132"/>
                  </a:lnTo>
                  <a:lnTo>
                    <a:pt x="857" y="128"/>
                  </a:lnTo>
                  <a:lnTo>
                    <a:pt x="860" y="124"/>
                  </a:lnTo>
                  <a:lnTo>
                    <a:pt x="862" y="118"/>
                  </a:lnTo>
                  <a:lnTo>
                    <a:pt x="865" y="112"/>
                  </a:lnTo>
                  <a:lnTo>
                    <a:pt x="867" y="105"/>
                  </a:lnTo>
                  <a:lnTo>
                    <a:pt x="870" y="97"/>
                  </a:lnTo>
                  <a:lnTo>
                    <a:pt x="873" y="89"/>
                  </a:lnTo>
                  <a:lnTo>
                    <a:pt x="875" y="81"/>
                  </a:lnTo>
                  <a:lnTo>
                    <a:pt x="878" y="73"/>
                  </a:lnTo>
                  <a:lnTo>
                    <a:pt x="881" y="64"/>
                  </a:lnTo>
                  <a:lnTo>
                    <a:pt x="883" y="55"/>
                  </a:lnTo>
                  <a:lnTo>
                    <a:pt x="885" y="47"/>
                  </a:lnTo>
                  <a:lnTo>
                    <a:pt x="888" y="39"/>
                  </a:lnTo>
                  <a:lnTo>
                    <a:pt x="891" y="31"/>
                  </a:lnTo>
                  <a:lnTo>
                    <a:pt x="893" y="25"/>
                  </a:lnTo>
                  <a:lnTo>
                    <a:pt x="896" y="18"/>
                  </a:lnTo>
                  <a:lnTo>
                    <a:pt x="899" y="13"/>
                  </a:lnTo>
                  <a:lnTo>
                    <a:pt x="901" y="8"/>
                  </a:lnTo>
                  <a:lnTo>
                    <a:pt x="904" y="4"/>
                  </a:lnTo>
                  <a:lnTo>
                    <a:pt x="906" y="2"/>
                  </a:lnTo>
                  <a:lnTo>
                    <a:pt x="909" y="0"/>
                  </a:lnTo>
                  <a:lnTo>
                    <a:pt x="912" y="0"/>
                  </a:lnTo>
                  <a:lnTo>
                    <a:pt x="914" y="0"/>
                  </a:lnTo>
                  <a:lnTo>
                    <a:pt x="917" y="2"/>
                  </a:lnTo>
                  <a:lnTo>
                    <a:pt x="920" y="4"/>
                  </a:lnTo>
                  <a:lnTo>
                    <a:pt x="922" y="8"/>
                  </a:lnTo>
                  <a:lnTo>
                    <a:pt x="925" y="13"/>
                  </a:lnTo>
                  <a:lnTo>
                    <a:pt x="927" y="18"/>
                  </a:lnTo>
                  <a:lnTo>
                    <a:pt x="930" y="25"/>
                  </a:lnTo>
                  <a:lnTo>
                    <a:pt x="932" y="31"/>
                  </a:lnTo>
                  <a:lnTo>
                    <a:pt x="935" y="39"/>
                  </a:lnTo>
                  <a:lnTo>
                    <a:pt x="938" y="47"/>
                  </a:lnTo>
                  <a:lnTo>
                    <a:pt x="940" y="55"/>
                  </a:lnTo>
                  <a:lnTo>
                    <a:pt x="943" y="64"/>
                  </a:lnTo>
                  <a:lnTo>
                    <a:pt x="945" y="73"/>
                  </a:lnTo>
                  <a:lnTo>
                    <a:pt x="948" y="81"/>
                  </a:lnTo>
                  <a:lnTo>
                    <a:pt x="951" y="89"/>
                  </a:lnTo>
                  <a:lnTo>
                    <a:pt x="953" y="97"/>
                  </a:lnTo>
                  <a:lnTo>
                    <a:pt x="956" y="105"/>
                  </a:lnTo>
                  <a:lnTo>
                    <a:pt x="959" y="112"/>
                  </a:lnTo>
                  <a:lnTo>
                    <a:pt x="961" y="118"/>
                  </a:lnTo>
                  <a:lnTo>
                    <a:pt x="964" y="124"/>
                  </a:lnTo>
                  <a:lnTo>
                    <a:pt x="966" y="128"/>
                  </a:lnTo>
                  <a:lnTo>
                    <a:pt x="969" y="132"/>
                  </a:lnTo>
                  <a:lnTo>
                    <a:pt x="972" y="135"/>
                  </a:lnTo>
                  <a:lnTo>
                    <a:pt x="974" y="136"/>
                  </a:lnTo>
                  <a:lnTo>
                    <a:pt x="977" y="137"/>
                  </a:lnTo>
                  <a:lnTo>
                    <a:pt x="979" y="136"/>
                  </a:lnTo>
                  <a:lnTo>
                    <a:pt x="982" y="135"/>
                  </a:lnTo>
                  <a:lnTo>
                    <a:pt x="984" y="132"/>
                  </a:lnTo>
                  <a:lnTo>
                    <a:pt x="987" y="128"/>
                  </a:lnTo>
                  <a:lnTo>
                    <a:pt x="990" y="124"/>
                  </a:lnTo>
                  <a:lnTo>
                    <a:pt x="992" y="118"/>
                  </a:lnTo>
                  <a:lnTo>
                    <a:pt x="995" y="112"/>
                  </a:lnTo>
                  <a:lnTo>
                    <a:pt x="998" y="105"/>
                  </a:lnTo>
                  <a:lnTo>
                    <a:pt x="1000" y="97"/>
                  </a:lnTo>
                  <a:lnTo>
                    <a:pt x="1003" y="89"/>
                  </a:lnTo>
                  <a:lnTo>
                    <a:pt x="1005" y="81"/>
                  </a:lnTo>
                  <a:lnTo>
                    <a:pt x="1008" y="73"/>
                  </a:lnTo>
                  <a:lnTo>
                    <a:pt x="1011" y="64"/>
                  </a:lnTo>
                  <a:lnTo>
                    <a:pt x="1013" y="55"/>
                  </a:lnTo>
                  <a:lnTo>
                    <a:pt x="1016" y="47"/>
                  </a:lnTo>
                  <a:lnTo>
                    <a:pt x="1019" y="39"/>
                  </a:lnTo>
                  <a:lnTo>
                    <a:pt x="1021" y="31"/>
                  </a:lnTo>
                  <a:lnTo>
                    <a:pt x="1023" y="25"/>
                  </a:lnTo>
                  <a:lnTo>
                    <a:pt x="1026" y="18"/>
                  </a:lnTo>
                  <a:lnTo>
                    <a:pt x="1029" y="13"/>
                  </a:lnTo>
                  <a:lnTo>
                    <a:pt x="1031" y="8"/>
                  </a:lnTo>
                  <a:lnTo>
                    <a:pt x="1034" y="4"/>
                  </a:lnTo>
                  <a:lnTo>
                    <a:pt x="1037" y="2"/>
                  </a:lnTo>
                  <a:lnTo>
                    <a:pt x="1039" y="0"/>
                  </a:lnTo>
                  <a:lnTo>
                    <a:pt x="1042" y="0"/>
                  </a:lnTo>
                  <a:lnTo>
                    <a:pt x="1044" y="0"/>
                  </a:lnTo>
                  <a:lnTo>
                    <a:pt x="1047" y="2"/>
                  </a:lnTo>
                  <a:lnTo>
                    <a:pt x="1050" y="4"/>
                  </a:lnTo>
                  <a:lnTo>
                    <a:pt x="1052" y="8"/>
                  </a:lnTo>
                  <a:lnTo>
                    <a:pt x="1055" y="13"/>
                  </a:lnTo>
                  <a:lnTo>
                    <a:pt x="1058" y="18"/>
                  </a:lnTo>
                  <a:lnTo>
                    <a:pt x="1060" y="25"/>
                  </a:lnTo>
                  <a:lnTo>
                    <a:pt x="1063" y="31"/>
                  </a:lnTo>
                  <a:lnTo>
                    <a:pt x="1065" y="39"/>
                  </a:lnTo>
                  <a:lnTo>
                    <a:pt x="1068" y="47"/>
                  </a:lnTo>
                  <a:lnTo>
                    <a:pt x="1070" y="55"/>
                  </a:lnTo>
                  <a:lnTo>
                    <a:pt x="1073" y="64"/>
                  </a:lnTo>
                  <a:lnTo>
                    <a:pt x="1076" y="73"/>
                  </a:lnTo>
                  <a:lnTo>
                    <a:pt x="1078" y="81"/>
                  </a:lnTo>
                  <a:lnTo>
                    <a:pt x="1081" y="89"/>
                  </a:lnTo>
                  <a:lnTo>
                    <a:pt x="1083" y="97"/>
                  </a:lnTo>
                  <a:lnTo>
                    <a:pt x="1086" y="105"/>
                  </a:lnTo>
                  <a:lnTo>
                    <a:pt x="1089" y="112"/>
                  </a:lnTo>
                  <a:lnTo>
                    <a:pt x="1091" y="118"/>
                  </a:lnTo>
                  <a:lnTo>
                    <a:pt x="1094" y="124"/>
                  </a:lnTo>
                  <a:lnTo>
                    <a:pt x="1097" y="128"/>
                  </a:lnTo>
                  <a:lnTo>
                    <a:pt x="1099" y="132"/>
                  </a:lnTo>
                  <a:lnTo>
                    <a:pt x="1102" y="135"/>
                  </a:lnTo>
                  <a:lnTo>
                    <a:pt x="1104" y="136"/>
                  </a:lnTo>
                  <a:lnTo>
                    <a:pt x="1107" y="137"/>
                  </a:lnTo>
                  <a:lnTo>
                    <a:pt x="1110" y="136"/>
                  </a:lnTo>
                  <a:lnTo>
                    <a:pt x="1112" y="135"/>
                  </a:lnTo>
                  <a:lnTo>
                    <a:pt x="1115" y="132"/>
                  </a:lnTo>
                  <a:lnTo>
                    <a:pt x="1117" y="128"/>
                  </a:lnTo>
                  <a:lnTo>
                    <a:pt x="1120" y="124"/>
                  </a:lnTo>
                  <a:lnTo>
                    <a:pt x="1122" y="118"/>
                  </a:lnTo>
                  <a:lnTo>
                    <a:pt x="1125" y="112"/>
                  </a:lnTo>
                  <a:lnTo>
                    <a:pt x="1128" y="105"/>
                  </a:lnTo>
                  <a:lnTo>
                    <a:pt x="1130" y="97"/>
                  </a:lnTo>
                  <a:lnTo>
                    <a:pt x="1133" y="89"/>
                  </a:lnTo>
                  <a:lnTo>
                    <a:pt x="1135" y="81"/>
                  </a:lnTo>
                  <a:lnTo>
                    <a:pt x="1138" y="73"/>
                  </a:lnTo>
                  <a:lnTo>
                    <a:pt x="1141" y="64"/>
                  </a:lnTo>
                  <a:lnTo>
                    <a:pt x="1143" y="55"/>
                  </a:lnTo>
                  <a:lnTo>
                    <a:pt x="1146" y="47"/>
                  </a:lnTo>
                  <a:lnTo>
                    <a:pt x="1149" y="39"/>
                  </a:lnTo>
                  <a:lnTo>
                    <a:pt x="1151" y="31"/>
                  </a:lnTo>
                  <a:lnTo>
                    <a:pt x="1154" y="25"/>
                  </a:lnTo>
                  <a:lnTo>
                    <a:pt x="1156" y="18"/>
                  </a:lnTo>
                  <a:lnTo>
                    <a:pt x="1159" y="13"/>
                  </a:lnTo>
                  <a:lnTo>
                    <a:pt x="1161" y="8"/>
                  </a:lnTo>
                  <a:lnTo>
                    <a:pt x="1164" y="4"/>
                  </a:lnTo>
                  <a:lnTo>
                    <a:pt x="1167" y="2"/>
                  </a:lnTo>
                  <a:lnTo>
                    <a:pt x="1169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2"/>
                  </a:lnTo>
                  <a:lnTo>
                    <a:pt x="1180" y="4"/>
                  </a:lnTo>
                  <a:lnTo>
                    <a:pt x="1182" y="8"/>
                  </a:lnTo>
                  <a:lnTo>
                    <a:pt x="1185" y="13"/>
                  </a:lnTo>
                  <a:lnTo>
                    <a:pt x="1188" y="18"/>
                  </a:lnTo>
                  <a:lnTo>
                    <a:pt x="1190" y="25"/>
                  </a:lnTo>
                  <a:lnTo>
                    <a:pt x="1193" y="31"/>
                  </a:lnTo>
                  <a:lnTo>
                    <a:pt x="1195" y="39"/>
                  </a:lnTo>
                  <a:lnTo>
                    <a:pt x="1198" y="47"/>
                  </a:lnTo>
                  <a:lnTo>
                    <a:pt x="1201" y="55"/>
                  </a:lnTo>
                  <a:lnTo>
                    <a:pt x="1203" y="64"/>
                  </a:lnTo>
                  <a:lnTo>
                    <a:pt x="1206" y="73"/>
                  </a:lnTo>
                  <a:lnTo>
                    <a:pt x="1208" y="81"/>
                  </a:lnTo>
                  <a:lnTo>
                    <a:pt x="1211" y="89"/>
                  </a:lnTo>
                  <a:lnTo>
                    <a:pt x="1213" y="97"/>
                  </a:lnTo>
                  <a:lnTo>
                    <a:pt x="1216" y="105"/>
                  </a:lnTo>
                  <a:lnTo>
                    <a:pt x="1219" y="112"/>
                  </a:lnTo>
                  <a:lnTo>
                    <a:pt x="1221" y="118"/>
                  </a:lnTo>
                  <a:lnTo>
                    <a:pt x="1224" y="124"/>
                  </a:lnTo>
                  <a:lnTo>
                    <a:pt x="1227" y="128"/>
                  </a:lnTo>
                  <a:lnTo>
                    <a:pt x="1229" y="132"/>
                  </a:lnTo>
                  <a:lnTo>
                    <a:pt x="1232" y="135"/>
                  </a:lnTo>
                  <a:lnTo>
                    <a:pt x="1234" y="136"/>
                  </a:lnTo>
                  <a:lnTo>
                    <a:pt x="1237" y="137"/>
                  </a:lnTo>
                  <a:lnTo>
                    <a:pt x="1240" y="136"/>
                  </a:lnTo>
                  <a:lnTo>
                    <a:pt x="1242" y="135"/>
                  </a:lnTo>
                  <a:lnTo>
                    <a:pt x="1245" y="132"/>
                  </a:lnTo>
                  <a:lnTo>
                    <a:pt x="1248" y="128"/>
                  </a:lnTo>
                  <a:lnTo>
                    <a:pt x="1250" y="124"/>
                  </a:lnTo>
                  <a:lnTo>
                    <a:pt x="1253" y="118"/>
                  </a:lnTo>
                  <a:lnTo>
                    <a:pt x="1255" y="112"/>
                  </a:lnTo>
                  <a:lnTo>
                    <a:pt x="1258" y="105"/>
                  </a:lnTo>
                  <a:lnTo>
                    <a:pt x="1260" y="97"/>
                  </a:lnTo>
                  <a:lnTo>
                    <a:pt x="1263" y="89"/>
                  </a:lnTo>
                  <a:lnTo>
                    <a:pt x="1266" y="81"/>
                  </a:lnTo>
                  <a:lnTo>
                    <a:pt x="1268" y="73"/>
                  </a:lnTo>
                  <a:lnTo>
                    <a:pt x="1271" y="64"/>
                  </a:lnTo>
                  <a:lnTo>
                    <a:pt x="1273" y="55"/>
                  </a:lnTo>
                  <a:lnTo>
                    <a:pt x="1276" y="47"/>
                  </a:lnTo>
                  <a:lnTo>
                    <a:pt x="1279" y="39"/>
                  </a:lnTo>
                  <a:lnTo>
                    <a:pt x="1281" y="31"/>
                  </a:lnTo>
                  <a:lnTo>
                    <a:pt x="1284" y="25"/>
                  </a:lnTo>
                  <a:lnTo>
                    <a:pt x="1287" y="18"/>
                  </a:lnTo>
                  <a:lnTo>
                    <a:pt x="1289" y="13"/>
                  </a:lnTo>
                  <a:lnTo>
                    <a:pt x="1292" y="8"/>
                  </a:lnTo>
                  <a:lnTo>
                    <a:pt x="1294" y="4"/>
                  </a:lnTo>
                  <a:lnTo>
                    <a:pt x="1297" y="2"/>
                  </a:lnTo>
                  <a:lnTo>
                    <a:pt x="1300" y="0"/>
                  </a:lnTo>
                  <a:lnTo>
                    <a:pt x="1302" y="0"/>
                  </a:lnTo>
                  <a:lnTo>
                    <a:pt x="1305" y="0"/>
                  </a:lnTo>
                  <a:lnTo>
                    <a:pt x="1307" y="2"/>
                  </a:lnTo>
                  <a:lnTo>
                    <a:pt x="1310" y="4"/>
                  </a:lnTo>
                  <a:lnTo>
                    <a:pt x="1312" y="8"/>
                  </a:lnTo>
                  <a:lnTo>
                    <a:pt x="1315" y="13"/>
                  </a:lnTo>
                  <a:lnTo>
                    <a:pt x="1318" y="18"/>
                  </a:lnTo>
                  <a:lnTo>
                    <a:pt x="1320" y="25"/>
                  </a:lnTo>
                  <a:lnTo>
                    <a:pt x="1323" y="31"/>
                  </a:lnTo>
                  <a:lnTo>
                    <a:pt x="1326" y="39"/>
                  </a:lnTo>
                  <a:lnTo>
                    <a:pt x="1328" y="47"/>
                  </a:lnTo>
                  <a:lnTo>
                    <a:pt x="1331" y="55"/>
                  </a:lnTo>
                  <a:lnTo>
                    <a:pt x="1333" y="64"/>
                  </a:lnTo>
                  <a:lnTo>
                    <a:pt x="1336" y="73"/>
                  </a:lnTo>
                  <a:lnTo>
                    <a:pt x="1339" y="81"/>
                  </a:lnTo>
                  <a:lnTo>
                    <a:pt x="1341" y="89"/>
                  </a:lnTo>
                  <a:lnTo>
                    <a:pt x="1344" y="97"/>
                  </a:lnTo>
                  <a:lnTo>
                    <a:pt x="1347" y="105"/>
                  </a:lnTo>
                  <a:lnTo>
                    <a:pt x="1349" y="112"/>
                  </a:lnTo>
                  <a:lnTo>
                    <a:pt x="1351" y="118"/>
                  </a:lnTo>
                  <a:lnTo>
                    <a:pt x="1354" y="124"/>
                  </a:lnTo>
                  <a:lnTo>
                    <a:pt x="1357" y="128"/>
                  </a:lnTo>
                  <a:lnTo>
                    <a:pt x="1359" y="132"/>
                  </a:lnTo>
                  <a:lnTo>
                    <a:pt x="1362" y="135"/>
                  </a:lnTo>
                  <a:lnTo>
                    <a:pt x="1365" y="136"/>
                  </a:lnTo>
                  <a:lnTo>
                    <a:pt x="1367" y="137"/>
                  </a:lnTo>
                  <a:lnTo>
                    <a:pt x="1370" y="136"/>
                  </a:lnTo>
                  <a:lnTo>
                    <a:pt x="1372" y="135"/>
                  </a:lnTo>
                  <a:lnTo>
                    <a:pt x="1375" y="132"/>
                  </a:lnTo>
                  <a:lnTo>
                    <a:pt x="1378" y="128"/>
                  </a:lnTo>
                  <a:lnTo>
                    <a:pt x="1380" y="124"/>
                  </a:lnTo>
                  <a:lnTo>
                    <a:pt x="1383" y="118"/>
                  </a:lnTo>
                  <a:lnTo>
                    <a:pt x="1386" y="112"/>
                  </a:lnTo>
                  <a:lnTo>
                    <a:pt x="1388" y="105"/>
                  </a:lnTo>
                  <a:lnTo>
                    <a:pt x="1391" y="97"/>
                  </a:lnTo>
                  <a:lnTo>
                    <a:pt x="1393" y="89"/>
                  </a:lnTo>
                  <a:lnTo>
                    <a:pt x="1396" y="81"/>
                  </a:lnTo>
                  <a:lnTo>
                    <a:pt x="1398" y="73"/>
                  </a:lnTo>
                  <a:lnTo>
                    <a:pt x="1401" y="64"/>
                  </a:lnTo>
                  <a:lnTo>
                    <a:pt x="1404" y="55"/>
                  </a:lnTo>
                  <a:lnTo>
                    <a:pt x="1406" y="47"/>
                  </a:lnTo>
                  <a:lnTo>
                    <a:pt x="1409" y="39"/>
                  </a:lnTo>
                  <a:lnTo>
                    <a:pt x="1411" y="31"/>
                  </a:lnTo>
                  <a:lnTo>
                    <a:pt x="1414" y="25"/>
                  </a:lnTo>
                  <a:lnTo>
                    <a:pt x="1417" y="18"/>
                  </a:lnTo>
                  <a:lnTo>
                    <a:pt x="1419" y="13"/>
                  </a:lnTo>
                  <a:lnTo>
                    <a:pt x="1422" y="8"/>
                  </a:lnTo>
                  <a:lnTo>
                    <a:pt x="1425" y="4"/>
                  </a:lnTo>
                  <a:lnTo>
                    <a:pt x="1427" y="2"/>
                  </a:lnTo>
                  <a:lnTo>
                    <a:pt x="1430" y="0"/>
                  </a:lnTo>
                  <a:lnTo>
                    <a:pt x="1432" y="0"/>
                  </a:lnTo>
                  <a:lnTo>
                    <a:pt x="1435" y="0"/>
                  </a:lnTo>
                  <a:lnTo>
                    <a:pt x="1438" y="2"/>
                  </a:lnTo>
                  <a:lnTo>
                    <a:pt x="1440" y="4"/>
                  </a:lnTo>
                  <a:lnTo>
                    <a:pt x="1443" y="8"/>
                  </a:lnTo>
                  <a:lnTo>
                    <a:pt x="1445" y="13"/>
                  </a:lnTo>
                  <a:lnTo>
                    <a:pt x="1448" y="18"/>
                  </a:lnTo>
                  <a:lnTo>
                    <a:pt x="1450" y="25"/>
                  </a:lnTo>
                  <a:lnTo>
                    <a:pt x="1453" y="31"/>
                  </a:lnTo>
                  <a:lnTo>
                    <a:pt x="1456" y="39"/>
                  </a:lnTo>
                  <a:lnTo>
                    <a:pt x="1458" y="47"/>
                  </a:lnTo>
                  <a:lnTo>
                    <a:pt x="1461" y="55"/>
                  </a:lnTo>
                  <a:lnTo>
                    <a:pt x="1464" y="64"/>
                  </a:lnTo>
                  <a:lnTo>
                    <a:pt x="1466" y="73"/>
                  </a:lnTo>
                  <a:lnTo>
                    <a:pt x="1469" y="81"/>
                  </a:lnTo>
                  <a:lnTo>
                    <a:pt x="1471" y="89"/>
                  </a:lnTo>
                  <a:lnTo>
                    <a:pt x="1474" y="97"/>
                  </a:lnTo>
                  <a:lnTo>
                    <a:pt x="1477" y="105"/>
                  </a:lnTo>
                  <a:lnTo>
                    <a:pt x="1479" y="112"/>
                  </a:lnTo>
                  <a:lnTo>
                    <a:pt x="1482" y="118"/>
                  </a:lnTo>
                  <a:lnTo>
                    <a:pt x="1485" y="124"/>
                  </a:lnTo>
                  <a:lnTo>
                    <a:pt x="1487" y="128"/>
                  </a:lnTo>
                  <a:lnTo>
                    <a:pt x="1489" y="132"/>
                  </a:lnTo>
                  <a:lnTo>
                    <a:pt x="1492" y="135"/>
                  </a:lnTo>
                  <a:lnTo>
                    <a:pt x="1495" y="136"/>
                  </a:lnTo>
                  <a:lnTo>
                    <a:pt x="1497" y="137"/>
                  </a:lnTo>
                  <a:lnTo>
                    <a:pt x="1500" y="136"/>
                  </a:lnTo>
                  <a:lnTo>
                    <a:pt x="1503" y="135"/>
                  </a:lnTo>
                  <a:lnTo>
                    <a:pt x="1505" y="132"/>
                  </a:lnTo>
                  <a:lnTo>
                    <a:pt x="1508" y="128"/>
                  </a:lnTo>
                  <a:lnTo>
                    <a:pt x="1510" y="124"/>
                  </a:lnTo>
                  <a:lnTo>
                    <a:pt x="1513" y="118"/>
                  </a:lnTo>
                  <a:lnTo>
                    <a:pt x="1516" y="112"/>
                  </a:lnTo>
                  <a:lnTo>
                    <a:pt x="1518" y="105"/>
                  </a:lnTo>
                  <a:lnTo>
                    <a:pt x="1521" y="97"/>
                  </a:lnTo>
                  <a:lnTo>
                    <a:pt x="1524" y="89"/>
                  </a:lnTo>
                  <a:lnTo>
                    <a:pt x="1526" y="81"/>
                  </a:lnTo>
                  <a:lnTo>
                    <a:pt x="1529" y="73"/>
                  </a:lnTo>
                  <a:lnTo>
                    <a:pt x="1531" y="64"/>
                  </a:lnTo>
                  <a:lnTo>
                    <a:pt x="1534" y="55"/>
                  </a:lnTo>
                  <a:lnTo>
                    <a:pt x="1536" y="47"/>
                  </a:lnTo>
                  <a:lnTo>
                    <a:pt x="1539" y="39"/>
                  </a:lnTo>
                  <a:lnTo>
                    <a:pt x="1542" y="31"/>
                  </a:lnTo>
                  <a:lnTo>
                    <a:pt x="1544" y="25"/>
                  </a:lnTo>
                  <a:lnTo>
                    <a:pt x="1547" y="18"/>
                  </a:lnTo>
                  <a:lnTo>
                    <a:pt x="1549" y="13"/>
                  </a:lnTo>
                  <a:lnTo>
                    <a:pt x="1552" y="8"/>
                  </a:lnTo>
                  <a:lnTo>
                    <a:pt x="1555" y="4"/>
                  </a:lnTo>
                  <a:lnTo>
                    <a:pt x="1557" y="2"/>
                  </a:lnTo>
                  <a:lnTo>
                    <a:pt x="1560" y="0"/>
                  </a:lnTo>
                  <a:lnTo>
                    <a:pt x="1563" y="0"/>
                  </a:lnTo>
                  <a:lnTo>
                    <a:pt x="1565" y="0"/>
                  </a:lnTo>
                  <a:lnTo>
                    <a:pt x="1568" y="2"/>
                  </a:lnTo>
                  <a:lnTo>
                    <a:pt x="1570" y="4"/>
                  </a:lnTo>
                  <a:lnTo>
                    <a:pt x="1573" y="8"/>
                  </a:lnTo>
                  <a:lnTo>
                    <a:pt x="1576" y="13"/>
                  </a:lnTo>
                  <a:lnTo>
                    <a:pt x="1578" y="18"/>
                  </a:lnTo>
                  <a:lnTo>
                    <a:pt x="1581" y="25"/>
                  </a:lnTo>
                  <a:lnTo>
                    <a:pt x="1583" y="31"/>
                  </a:lnTo>
                  <a:lnTo>
                    <a:pt x="1586" y="39"/>
                  </a:lnTo>
                  <a:lnTo>
                    <a:pt x="1588" y="47"/>
                  </a:lnTo>
                  <a:lnTo>
                    <a:pt x="1591" y="55"/>
                  </a:lnTo>
                  <a:lnTo>
                    <a:pt x="1594" y="64"/>
                  </a:lnTo>
                  <a:lnTo>
                    <a:pt x="1596" y="73"/>
                  </a:lnTo>
                  <a:lnTo>
                    <a:pt x="1599" y="81"/>
                  </a:lnTo>
                  <a:lnTo>
                    <a:pt x="1602" y="89"/>
                  </a:lnTo>
                  <a:lnTo>
                    <a:pt x="1604" y="97"/>
                  </a:lnTo>
                  <a:lnTo>
                    <a:pt x="1607" y="105"/>
                  </a:lnTo>
                  <a:lnTo>
                    <a:pt x="1609" y="112"/>
                  </a:lnTo>
                  <a:lnTo>
                    <a:pt x="1612" y="118"/>
                  </a:lnTo>
                  <a:lnTo>
                    <a:pt x="1615" y="124"/>
                  </a:lnTo>
                  <a:lnTo>
                    <a:pt x="1617" y="128"/>
                  </a:lnTo>
                  <a:lnTo>
                    <a:pt x="1620" y="132"/>
                  </a:lnTo>
                  <a:lnTo>
                    <a:pt x="1623" y="135"/>
                  </a:lnTo>
                  <a:lnTo>
                    <a:pt x="1625" y="136"/>
                  </a:lnTo>
                  <a:lnTo>
                    <a:pt x="1627" y="137"/>
                  </a:lnTo>
                  <a:lnTo>
                    <a:pt x="1630" y="136"/>
                  </a:lnTo>
                  <a:lnTo>
                    <a:pt x="1633" y="135"/>
                  </a:lnTo>
                  <a:lnTo>
                    <a:pt x="1635" y="132"/>
                  </a:lnTo>
                  <a:lnTo>
                    <a:pt x="1638" y="128"/>
                  </a:lnTo>
                  <a:lnTo>
                    <a:pt x="1641" y="124"/>
                  </a:lnTo>
                  <a:lnTo>
                    <a:pt x="1643" y="118"/>
                  </a:lnTo>
                  <a:lnTo>
                    <a:pt x="1646" y="112"/>
                  </a:lnTo>
                  <a:lnTo>
                    <a:pt x="1648" y="105"/>
                  </a:lnTo>
                  <a:lnTo>
                    <a:pt x="1651" y="97"/>
                  </a:lnTo>
                  <a:lnTo>
                    <a:pt x="1654" y="89"/>
                  </a:lnTo>
                  <a:lnTo>
                    <a:pt x="1656" y="81"/>
                  </a:lnTo>
                  <a:lnTo>
                    <a:pt x="1659" y="73"/>
                  </a:lnTo>
                  <a:lnTo>
                    <a:pt x="1662" y="64"/>
                  </a:lnTo>
                  <a:lnTo>
                    <a:pt x="1664" y="55"/>
                  </a:lnTo>
                  <a:lnTo>
                    <a:pt x="1667" y="47"/>
                  </a:lnTo>
                  <a:lnTo>
                    <a:pt x="1669" y="39"/>
                  </a:lnTo>
                  <a:lnTo>
                    <a:pt x="1672" y="31"/>
                  </a:lnTo>
                  <a:lnTo>
                    <a:pt x="1674" y="25"/>
                  </a:lnTo>
                  <a:lnTo>
                    <a:pt x="1677" y="18"/>
                  </a:lnTo>
                  <a:lnTo>
                    <a:pt x="1680" y="13"/>
                  </a:lnTo>
                  <a:lnTo>
                    <a:pt x="1682" y="8"/>
                  </a:lnTo>
                  <a:lnTo>
                    <a:pt x="1685" y="4"/>
                  </a:lnTo>
                  <a:lnTo>
                    <a:pt x="1687" y="2"/>
                  </a:lnTo>
                  <a:lnTo>
                    <a:pt x="1690" y="0"/>
                  </a:lnTo>
                  <a:lnTo>
                    <a:pt x="1693" y="0"/>
                  </a:lnTo>
                  <a:lnTo>
                    <a:pt x="1695" y="0"/>
                  </a:lnTo>
                  <a:lnTo>
                    <a:pt x="1698" y="2"/>
                  </a:lnTo>
                  <a:lnTo>
                    <a:pt x="1701" y="4"/>
                  </a:lnTo>
                  <a:lnTo>
                    <a:pt x="1703" y="8"/>
                  </a:lnTo>
                  <a:lnTo>
                    <a:pt x="1706" y="13"/>
                  </a:lnTo>
                  <a:lnTo>
                    <a:pt x="1708" y="18"/>
                  </a:lnTo>
                  <a:lnTo>
                    <a:pt x="1711" y="25"/>
                  </a:lnTo>
                  <a:lnTo>
                    <a:pt x="1714" y="31"/>
                  </a:lnTo>
                  <a:lnTo>
                    <a:pt x="1716" y="39"/>
                  </a:lnTo>
                  <a:lnTo>
                    <a:pt x="1719" y="47"/>
                  </a:lnTo>
                  <a:lnTo>
                    <a:pt x="1721" y="55"/>
                  </a:lnTo>
                  <a:lnTo>
                    <a:pt x="1724" y="64"/>
                  </a:lnTo>
                  <a:lnTo>
                    <a:pt x="1726" y="73"/>
                  </a:lnTo>
                  <a:lnTo>
                    <a:pt x="1729" y="81"/>
                  </a:lnTo>
                  <a:lnTo>
                    <a:pt x="1732" y="89"/>
                  </a:lnTo>
                  <a:lnTo>
                    <a:pt x="1734" y="97"/>
                  </a:lnTo>
                  <a:lnTo>
                    <a:pt x="1737" y="105"/>
                  </a:lnTo>
                  <a:lnTo>
                    <a:pt x="1740" y="112"/>
                  </a:lnTo>
                  <a:lnTo>
                    <a:pt x="1742" y="118"/>
                  </a:lnTo>
                  <a:lnTo>
                    <a:pt x="1745" y="124"/>
                  </a:lnTo>
                  <a:lnTo>
                    <a:pt x="1747" y="128"/>
                  </a:lnTo>
                  <a:lnTo>
                    <a:pt x="1750" y="132"/>
                  </a:lnTo>
                  <a:lnTo>
                    <a:pt x="1753" y="135"/>
                  </a:lnTo>
                  <a:lnTo>
                    <a:pt x="1755" y="136"/>
                  </a:lnTo>
                  <a:lnTo>
                    <a:pt x="1758" y="137"/>
                  </a:lnTo>
                  <a:lnTo>
                    <a:pt x="1761" y="136"/>
                  </a:lnTo>
                  <a:lnTo>
                    <a:pt x="1763" y="135"/>
                  </a:lnTo>
                  <a:lnTo>
                    <a:pt x="1766" y="132"/>
                  </a:lnTo>
                  <a:lnTo>
                    <a:pt x="1768" y="128"/>
                  </a:lnTo>
                  <a:lnTo>
                    <a:pt x="1771" y="124"/>
                  </a:lnTo>
                  <a:lnTo>
                    <a:pt x="1773" y="118"/>
                  </a:lnTo>
                  <a:lnTo>
                    <a:pt x="1776" y="112"/>
                  </a:lnTo>
                  <a:lnTo>
                    <a:pt x="1779" y="105"/>
                  </a:lnTo>
                  <a:lnTo>
                    <a:pt x="1781" y="97"/>
                  </a:lnTo>
                  <a:lnTo>
                    <a:pt x="1784" y="89"/>
                  </a:lnTo>
                  <a:lnTo>
                    <a:pt x="1786" y="81"/>
                  </a:lnTo>
                  <a:lnTo>
                    <a:pt x="1789" y="73"/>
                  </a:lnTo>
                  <a:lnTo>
                    <a:pt x="1792" y="64"/>
                  </a:lnTo>
                  <a:lnTo>
                    <a:pt x="1794" y="55"/>
                  </a:lnTo>
                  <a:lnTo>
                    <a:pt x="1797" y="47"/>
                  </a:lnTo>
                  <a:lnTo>
                    <a:pt x="1800" y="39"/>
                  </a:lnTo>
                  <a:lnTo>
                    <a:pt x="1802" y="31"/>
                  </a:lnTo>
                  <a:lnTo>
                    <a:pt x="1805" y="25"/>
                  </a:lnTo>
                  <a:lnTo>
                    <a:pt x="1807" y="18"/>
                  </a:lnTo>
                  <a:lnTo>
                    <a:pt x="1810" y="13"/>
                  </a:lnTo>
                  <a:lnTo>
                    <a:pt x="1812" y="8"/>
                  </a:lnTo>
                  <a:lnTo>
                    <a:pt x="1815" y="4"/>
                  </a:lnTo>
                  <a:lnTo>
                    <a:pt x="1818" y="2"/>
                  </a:lnTo>
                  <a:lnTo>
                    <a:pt x="1820" y="0"/>
                  </a:lnTo>
                  <a:lnTo>
                    <a:pt x="1823" y="0"/>
                  </a:lnTo>
                  <a:lnTo>
                    <a:pt x="1825" y="0"/>
                  </a:lnTo>
                  <a:lnTo>
                    <a:pt x="1828" y="2"/>
                  </a:lnTo>
                  <a:lnTo>
                    <a:pt x="1831" y="4"/>
                  </a:lnTo>
                  <a:lnTo>
                    <a:pt x="1833" y="8"/>
                  </a:lnTo>
                  <a:lnTo>
                    <a:pt x="1836" y="13"/>
                  </a:lnTo>
                  <a:lnTo>
                    <a:pt x="1839" y="18"/>
                  </a:lnTo>
                  <a:lnTo>
                    <a:pt x="1841" y="25"/>
                  </a:lnTo>
                  <a:lnTo>
                    <a:pt x="1844" y="31"/>
                  </a:lnTo>
                  <a:lnTo>
                    <a:pt x="1846" y="39"/>
                  </a:lnTo>
                  <a:lnTo>
                    <a:pt x="1849" y="47"/>
                  </a:lnTo>
                  <a:lnTo>
                    <a:pt x="1852" y="55"/>
                  </a:lnTo>
                  <a:lnTo>
                    <a:pt x="1854" y="64"/>
                  </a:lnTo>
                  <a:lnTo>
                    <a:pt x="1857" y="73"/>
                  </a:lnTo>
                  <a:lnTo>
                    <a:pt x="1859" y="81"/>
                  </a:lnTo>
                  <a:lnTo>
                    <a:pt x="1862" y="89"/>
                  </a:lnTo>
                  <a:lnTo>
                    <a:pt x="1864" y="97"/>
                  </a:lnTo>
                  <a:lnTo>
                    <a:pt x="1867" y="105"/>
                  </a:lnTo>
                  <a:lnTo>
                    <a:pt x="1870" y="112"/>
                  </a:lnTo>
                  <a:lnTo>
                    <a:pt x="1872" y="118"/>
                  </a:lnTo>
                  <a:lnTo>
                    <a:pt x="1875" y="124"/>
                  </a:lnTo>
                  <a:lnTo>
                    <a:pt x="1878" y="128"/>
                  </a:lnTo>
                  <a:lnTo>
                    <a:pt x="1880" y="132"/>
                  </a:lnTo>
                  <a:lnTo>
                    <a:pt x="1883" y="135"/>
                  </a:lnTo>
                  <a:lnTo>
                    <a:pt x="1885" y="136"/>
                  </a:lnTo>
                  <a:lnTo>
                    <a:pt x="1888" y="137"/>
                  </a:lnTo>
                  <a:lnTo>
                    <a:pt x="1891" y="136"/>
                  </a:lnTo>
                  <a:lnTo>
                    <a:pt x="1893" y="135"/>
                  </a:lnTo>
                  <a:lnTo>
                    <a:pt x="1896" y="132"/>
                  </a:lnTo>
                  <a:lnTo>
                    <a:pt x="1899" y="128"/>
                  </a:lnTo>
                  <a:lnTo>
                    <a:pt x="1901" y="124"/>
                  </a:lnTo>
                  <a:lnTo>
                    <a:pt x="1904" y="118"/>
                  </a:lnTo>
                  <a:lnTo>
                    <a:pt x="1906" y="112"/>
                  </a:lnTo>
                  <a:lnTo>
                    <a:pt x="1909" y="105"/>
                  </a:lnTo>
                  <a:lnTo>
                    <a:pt x="1911" y="97"/>
                  </a:lnTo>
                  <a:lnTo>
                    <a:pt x="1914" y="89"/>
                  </a:lnTo>
                  <a:lnTo>
                    <a:pt x="1917" y="81"/>
                  </a:lnTo>
                  <a:lnTo>
                    <a:pt x="1919" y="73"/>
                  </a:lnTo>
                  <a:lnTo>
                    <a:pt x="1922" y="64"/>
                  </a:lnTo>
                  <a:lnTo>
                    <a:pt x="1924" y="55"/>
                  </a:lnTo>
                  <a:lnTo>
                    <a:pt x="1927" y="47"/>
                  </a:lnTo>
                  <a:lnTo>
                    <a:pt x="1930" y="39"/>
                  </a:lnTo>
                  <a:lnTo>
                    <a:pt x="1932" y="31"/>
                  </a:lnTo>
                  <a:lnTo>
                    <a:pt x="1935" y="25"/>
                  </a:lnTo>
                  <a:lnTo>
                    <a:pt x="1938" y="18"/>
                  </a:lnTo>
                  <a:lnTo>
                    <a:pt x="1940" y="13"/>
                  </a:lnTo>
                  <a:lnTo>
                    <a:pt x="1943" y="8"/>
                  </a:lnTo>
                  <a:lnTo>
                    <a:pt x="1945" y="4"/>
                  </a:lnTo>
                  <a:lnTo>
                    <a:pt x="1948" y="2"/>
                  </a:lnTo>
                  <a:lnTo>
                    <a:pt x="1951" y="0"/>
                  </a:lnTo>
                  <a:lnTo>
                    <a:pt x="1953" y="0"/>
                  </a:lnTo>
                  <a:lnTo>
                    <a:pt x="1956" y="0"/>
                  </a:lnTo>
                  <a:lnTo>
                    <a:pt x="1958" y="2"/>
                  </a:lnTo>
                  <a:lnTo>
                    <a:pt x="1961" y="4"/>
                  </a:lnTo>
                  <a:lnTo>
                    <a:pt x="1963" y="8"/>
                  </a:lnTo>
                  <a:lnTo>
                    <a:pt x="1966" y="13"/>
                  </a:lnTo>
                  <a:lnTo>
                    <a:pt x="1969" y="18"/>
                  </a:lnTo>
                  <a:lnTo>
                    <a:pt x="1971" y="25"/>
                  </a:lnTo>
                  <a:lnTo>
                    <a:pt x="1974" y="31"/>
                  </a:lnTo>
                  <a:lnTo>
                    <a:pt x="1977" y="39"/>
                  </a:lnTo>
                  <a:lnTo>
                    <a:pt x="1979" y="47"/>
                  </a:lnTo>
                  <a:lnTo>
                    <a:pt x="1982" y="55"/>
                  </a:lnTo>
                  <a:lnTo>
                    <a:pt x="1984" y="64"/>
                  </a:lnTo>
                  <a:lnTo>
                    <a:pt x="1987" y="73"/>
                  </a:lnTo>
                  <a:lnTo>
                    <a:pt x="1990" y="81"/>
                  </a:lnTo>
                  <a:lnTo>
                    <a:pt x="1992" y="89"/>
                  </a:lnTo>
                  <a:lnTo>
                    <a:pt x="1995" y="97"/>
                  </a:lnTo>
                  <a:lnTo>
                    <a:pt x="1998" y="105"/>
                  </a:lnTo>
                  <a:lnTo>
                    <a:pt x="2000" y="112"/>
                  </a:lnTo>
                  <a:lnTo>
                    <a:pt x="2002" y="118"/>
                  </a:lnTo>
                  <a:lnTo>
                    <a:pt x="2005" y="124"/>
                  </a:lnTo>
                  <a:lnTo>
                    <a:pt x="2008" y="128"/>
                  </a:lnTo>
                  <a:lnTo>
                    <a:pt x="2010" y="132"/>
                  </a:lnTo>
                  <a:lnTo>
                    <a:pt x="2013" y="135"/>
                  </a:lnTo>
                  <a:lnTo>
                    <a:pt x="2016" y="136"/>
                  </a:lnTo>
                  <a:lnTo>
                    <a:pt x="2018" y="137"/>
                  </a:lnTo>
                  <a:lnTo>
                    <a:pt x="2021" y="136"/>
                  </a:lnTo>
                  <a:lnTo>
                    <a:pt x="2023" y="135"/>
                  </a:lnTo>
                  <a:lnTo>
                    <a:pt x="2026" y="132"/>
                  </a:lnTo>
                  <a:lnTo>
                    <a:pt x="2029" y="128"/>
                  </a:lnTo>
                  <a:lnTo>
                    <a:pt x="2031" y="124"/>
                  </a:lnTo>
                  <a:lnTo>
                    <a:pt x="2034" y="118"/>
                  </a:lnTo>
                  <a:lnTo>
                    <a:pt x="2037" y="112"/>
                  </a:lnTo>
                  <a:lnTo>
                    <a:pt x="2039" y="105"/>
                  </a:lnTo>
                  <a:lnTo>
                    <a:pt x="2042" y="97"/>
                  </a:lnTo>
                  <a:lnTo>
                    <a:pt x="2044" y="89"/>
                  </a:lnTo>
                  <a:lnTo>
                    <a:pt x="2047" y="81"/>
                  </a:lnTo>
                  <a:lnTo>
                    <a:pt x="2049" y="73"/>
                  </a:lnTo>
                  <a:lnTo>
                    <a:pt x="2052" y="64"/>
                  </a:lnTo>
                  <a:lnTo>
                    <a:pt x="2055" y="55"/>
                  </a:lnTo>
                  <a:lnTo>
                    <a:pt x="2057" y="47"/>
                  </a:lnTo>
                  <a:lnTo>
                    <a:pt x="2060" y="39"/>
                  </a:lnTo>
                  <a:lnTo>
                    <a:pt x="2062" y="31"/>
                  </a:lnTo>
                  <a:lnTo>
                    <a:pt x="2065" y="25"/>
                  </a:lnTo>
                  <a:lnTo>
                    <a:pt x="2068" y="18"/>
                  </a:lnTo>
                  <a:lnTo>
                    <a:pt x="2070" y="13"/>
                  </a:lnTo>
                  <a:lnTo>
                    <a:pt x="2073" y="8"/>
                  </a:lnTo>
                  <a:lnTo>
                    <a:pt x="2076" y="4"/>
                  </a:lnTo>
                  <a:lnTo>
                    <a:pt x="2078" y="2"/>
                  </a:lnTo>
                  <a:lnTo>
                    <a:pt x="2081" y="0"/>
                  </a:lnTo>
                  <a:lnTo>
                    <a:pt x="2083" y="0"/>
                  </a:lnTo>
                  <a:lnTo>
                    <a:pt x="2086" y="0"/>
                  </a:lnTo>
                  <a:lnTo>
                    <a:pt x="2089" y="2"/>
                  </a:lnTo>
                  <a:lnTo>
                    <a:pt x="2091" y="4"/>
                  </a:lnTo>
                  <a:lnTo>
                    <a:pt x="2094" y="8"/>
                  </a:lnTo>
                  <a:lnTo>
                    <a:pt x="2096" y="13"/>
                  </a:lnTo>
                  <a:lnTo>
                    <a:pt x="2099" y="18"/>
                  </a:lnTo>
                  <a:lnTo>
                    <a:pt x="2101" y="25"/>
                  </a:lnTo>
                  <a:lnTo>
                    <a:pt x="2104" y="31"/>
                  </a:lnTo>
                  <a:lnTo>
                    <a:pt x="2107" y="39"/>
                  </a:lnTo>
                  <a:lnTo>
                    <a:pt x="2109" y="47"/>
                  </a:lnTo>
                  <a:lnTo>
                    <a:pt x="2112" y="55"/>
                  </a:lnTo>
                  <a:lnTo>
                    <a:pt x="2115" y="64"/>
                  </a:lnTo>
                  <a:lnTo>
                    <a:pt x="2117" y="73"/>
                  </a:lnTo>
                  <a:lnTo>
                    <a:pt x="2120" y="81"/>
                  </a:lnTo>
                  <a:lnTo>
                    <a:pt x="2122" y="89"/>
                  </a:lnTo>
                  <a:lnTo>
                    <a:pt x="2125" y="97"/>
                  </a:lnTo>
                  <a:lnTo>
                    <a:pt x="2128" y="105"/>
                  </a:lnTo>
                  <a:lnTo>
                    <a:pt x="2130" y="112"/>
                  </a:lnTo>
                  <a:lnTo>
                    <a:pt x="2133" y="118"/>
                  </a:lnTo>
                  <a:lnTo>
                    <a:pt x="2136" y="124"/>
                  </a:lnTo>
                  <a:lnTo>
                    <a:pt x="2138" y="128"/>
                  </a:lnTo>
                  <a:lnTo>
                    <a:pt x="2140" y="132"/>
                  </a:lnTo>
                  <a:lnTo>
                    <a:pt x="2143" y="135"/>
                  </a:lnTo>
                  <a:lnTo>
                    <a:pt x="2146" y="136"/>
                  </a:lnTo>
                  <a:lnTo>
                    <a:pt x="2148" y="137"/>
                  </a:lnTo>
                  <a:lnTo>
                    <a:pt x="2151" y="136"/>
                  </a:lnTo>
                  <a:lnTo>
                    <a:pt x="2154" y="135"/>
                  </a:lnTo>
                  <a:lnTo>
                    <a:pt x="2156" y="132"/>
                  </a:lnTo>
                  <a:lnTo>
                    <a:pt x="2159" y="128"/>
                  </a:lnTo>
                  <a:lnTo>
                    <a:pt x="2161" y="124"/>
                  </a:lnTo>
                  <a:lnTo>
                    <a:pt x="2164" y="118"/>
                  </a:lnTo>
                  <a:lnTo>
                    <a:pt x="2167" y="112"/>
                  </a:lnTo>
                  <a:lnTo>
                    <a:pt x="2169" y="105"/>
                  </a:lnTo>
                  <a:lnTo>
                    <a:pt x="2172" y="97"/>
                  </a:lnTo>
                  <a:lnTo>
                    <a:pt x="2175" y="89"/>
                  </a:lnTo>
                  <a:lnTo>
                    <a:pt x="2177" y="81"/>
                  </a:lnTo>
                  <a:lnTo>
                    <a:pt x="2180" y="73"/>
                  </a:lnTo>
                  <a:lnTo>
                    <a:pt x="2182" y="64"/>
                  </a:lnTo>
                  <a:lnTo>
                    <a:pt x="2185" y="55"/>
                  </a:lnTo>
                  <a:lnTo>
                    <a:pt x="2187" y="47"/>
                  </a:lnTo>
                  <a:lnTo>
                    <a:pt x="2190" y="39"/>
                  </a:lnTo>
                  <a:lnTo>
                    <a:pt x="2193" y="31"/>
                  </a:lnTo>
                  <a:lnTo>
                    <a:pt x="2195" y="25"/>
                  </a:lnTo>
                  <a:lnTo>
                    <a:pt x="2198" y="18"/>
                  </a:lnTo>
                  <a:lnTo>
                    <a:pt x="2200" y="13"/>
                  </a:lnTo>
                  <a:lnTo>
                    <a:pt x="2203" y="8"/>
                  </a:lnTo>
                  <a:lnTo>
                    <a:pt x="2206" y="4"/>
                  </a:lnTo>
                  <a:lnTo>
                    <a:pt x="2208" y="2"/>
                  </a:lnTo>
                  <a:lnTo>
                    <a:pt x="2211" y="0"/>
                  </a:lnTo>
                  <a:lnTo>
                    <a:pt x="2214" y="0"/>
                  </a:lnTo>
                  <a:lnTo>
                    <a:pt x="2216" y="0"/>
                  </a:lnTo>
                  <a:lnTo>
                    <a:pt x="2219" y="2"/>
                  </a:lnTo>
                  <a:lnTo>
                    <a:pt x="2221" y="4"/>
                  </a:lnTo>
                  <a:lnTo>
                    <a:pt x="2224" y="8"/>
                  </a:lnTo>
                  <a:lnTo>
                    <a:pt x="2227" y="13"/>
                  </a:lnTo>
                  <a:lnTo>
                    <a:pt x="2229" y="18"/>
                  </a:lnTo>
                  <a:lnTo>
                    <a:pt x="2232" y="25"/>
                  </a:lnTo>
                  <a:lnTo>
                    <a:pt x="2234" y="31"/>
                  </a:lnTo>
                  <a:lnTo>
                    <a:pt x="2237" y="39"/>
                  </a:lnTo>
                  <a:lnTo>
                    <a:pt x="2239" y="47"/>
                  </a:lnTo>
                  <a:lnTo>
                    <a:pt x="2242" y="55"/>
                  </a:lnTo>
                  <a:lnTo>
                    <a:pt x="2245" y="64"/>
                  </a:lnTo>
                  <a:lnTo>
                    <a:pt x="2247" y="73"/>
                  </a:lnTo>
                  <a:lnTo>
                    <a:pt x="2250" y="81"/>
                  </a:lnTo>
                  <a:lnTo>
                    <a:pt x="2253" y="89"/>
                  </a:lnTo>
                  <a:lnTo>
                    <a:pt x="2255" y="97"/>
                  </a:lnTo>
                  <a:lnTo>
                    <a:pt x="2258" y="105"/>
                  </a:lnTo>
                  <a:lnTo>
                    <a:pt x="2260" y="112"/>
                  </a:lnTo>
                  <a:lnTo>
                    <a:pt x="2263" y="118"/>
                  </a:lnTo>
                  <a:lnTo>
                    <a:pt x="2266" y="124"/>
                  </a:lnTo>
                  <a:lnTo>
                    <a:pt x="2268" y="128"/>
                  </a:lnTo>
                  <a:lnTo>
                    <a:pt x="2271" y="132"/>
                  </a:lnTo>
                  <a:lnTo>
                    <a:pt x="2274" y="135"/>
                  </a:lnTo>
                  <a:lnTo>
                    <a:pt x="2276" y="136"/>
                  </a:lnTo>
                  <a:lnTo>
                    <a:pt x="2278" y="137"/>
                  </a:lnTo>
                  <a:lnTo>
                    <a:pt x="2281" y="136"/>
                  </a:lnTo>
                  <a:lnTo>
                    <a:pt x="2284" y="135"/>
                  </a:lnTo>
                  <a:lnTo>
                    <a:pt x="2286" y="132"/>
                  </a:lnTo>
                  <a:lnTo>
                    <a:pt x="2289" y="128"/>
                  </a:lnTo>
                  <a:lnTo>
                    <a:pt x="2292" y="124"/>
                  </a:lnTo>
                  <a:lnTo>
                    <a:pt x="2294" y="118"/>
                  </a:lnTo>
                  <a:lnTo>
                    <a:pt x="2297" y="112"/>
                  </a:lnTo>
                  <a:lnTo>
                    <a:pt x="2299" y="105"/>
                  </a:lnTo>
                  <a:lnTo>
                    <a:pt x="2302" y="97"/>
                  </a:lnTo>
                  <a:lnTo>
                    <a:pt x="2305" y="89"/>
                  </a:lnTo>
                  <a:lnTo>
                    <a:pt x="2307" y="81"/>
                  </a:lnTo>
                  <a:lnTo>
                    <a:pt x="2310" y="73"/>
                  </a:lnTo>
                  <a:lnTo>
                    <a:pt x="2313" y="64"/>
                  </a:lnTo>
                  <a:lnTo>
                    <a:pt x="2315" y="55"/>
                  </a:lnTo>
                  <a:lnTo>
                    <a:pt x="2318" y="47"/>
                  </a:lnTo>
                  <a:lnTo>
                    <a:pt x="2320" y="39"/>
                  </a:lnTo>
                  <a:lnTo>
                    <a:pt x="2323" y="31"/>
                  </a:lnTo>
                  <a:lnTo>
                    <a:pt x="2325" y="25"/>
                  </a:lnTo>
                  <a:lnTo>
                    <a:pt x="2328" y="18"/>
                  </a:lnTo>
                  <a:lnTo>
                    <a:pt x="2331" y="13"/>
                  </a:lnTo>
                  <a:lnTo>
                    <a:pt x="2333" y="8"/>
                  </a:lnTo>
                  <a:lnTo>
                    <a:pt x="2336" y="4"/>
                  </a:lnTo>
                  <a:lnTo>
                    <a:pt x="2338" y="2"/>
                  </a:lnTo>
                  <a:lnTo>
                    <a:pt x="2341" y="0"/>
                  </a:lnTo>
                  <a:lnTo>
                    <a:pt x="2344" y="0"/>
                  </a:lnTo>
                  <a:lnTo>
                    <a:pt x="2346" y="0"/>
                  </a:lnTo>
                  <a:lnTo>
                    <a:pt x="2349" y="2"/>
                  </a:lnTo>
                  <a:lnTo>
                    <a:pt x="2352" y="4"/>
                  </a:lnTo>
                  <a:lnTo>
                    <a:pt x="2354" y="8"/>
                  </a:lnTo>
                  <a:lnTo>
                    <a:pt x="2357" y="13"/>
                  </a:lnTo>
                  <a:lnTo>
                    <a:pt x="2359" y="18"/>
                  </a:lnTo>
                  <a:lnTo>
                    <a:pt x="2362" y="25"/>
                  </a:lnTo>
                  <a:lnTo>
                    <a:pt x="2365" y="31"/>
                  </a:lnTo>
                  <a:lnTo>
                    <a:pt x="2367" y="39"/>
                  </a:lnTo>
                  <a:lnTo>
                    <a:pt x="2370" y="47"/>
                  </a:lnTo>
                  <a:lnTo>
                    <a:pt x="2372" y="55"/>
                  </a:lnTo>
                  <a:lnTo>
                    <a:pt x="2375" y="64"/>
                  </a:lnTo>
                  <a:lnTo>
                    <a:pt x="2377" y="73"/>
                  </a:lnTo>
                  <a:lnTo>
                    <a:pt x="2380" y="81"/>
                  </a:lnTo>
                  <a:lnTo>
                    <a:pt x="2383" y="89"/>
                  </a:lnTo>
                  <a:lnTo>
                    <a:pt x="2385" y="97"/>
                  </a:lnTo>
                  <a:lnTo>
                    <a:pt x="2388" y="105"/>
                  </a:lnTo>
                  <a:lnTo>
                    <a:pt x="2391" y="112"/>
                  </a:lnTo>
                  <a:lnTo>
                    <a:pt x="2393" y="118"/>
                  </a:lnTo>
                  <a:lnTo>
                    <a:pt x="2396" y="124"/>
                  </a:lnTo>
                  <a:lnTo>
                    <a:pt x="2398" y="128"/>
                  </a:lnTo>
                  <a:lnTo>
                    <a:pt x="2401" y="132"/>
                  </a:lnTo>
                  <a:lnTo>
                    <a:pt x="2404" y="135"/>
                  </a:lnTo>
                  <a:lnTo>
                    <a:pt x="2406" y="136"/>
                  </a:lnTo>
                  <a:lnTo>
                    <a:pt x="2409" y="137"/>
                  </a:lnTo>
                  <a:lnTo>
                    <a:pt x="2412" y="136"/>
                  </a:lnTo>
                  <a:lnTo>
                    <a:pt x="2414" y="135"/>
                  </a:lnTo>
                  <a:lnTo>
                    <a:pt x="2417" y="132"/>
                  </a:lnTo>
                  <a:lnTo>
                    <a:pt x="2419" y="128"/>
                  </a:lnTo>
                  <a:lnTo>
                    <a:pt x="2422" y="124"/>
                  </a:lnTo>
                  <a:lnTo>
                    <a:pt x="2424" y="118"/>
                  </a:lnTo>
                  <a:lnTo>
                    <a:pt x="2427" y="112"/>
                  </a:lnTo>
                  <a:lnTo>
                    <a:pt x="2430" y="105"/>
                  </a:lnTo>
                  <a:lnTo>
                    <a:pt x="2432" y="97"/>
                  </a:lnTo>
                  <a:lnTo>
                    <a:pt x="2435" y="89"/>
                  </a:lnTo>
                  <a:lnTo>
                    <a:pt x="2437" y="81"/>
                  </a:lnTo>
                  <a:lnTo>
                    <a:pt x="2440" y="73"/>
                  </a:lnTo>
                  <a:lnTo>
                    <a:pt x="2443" y="64"/>
                  </a:lnTo>
                  <a:lnTo>
                    <a:pt x="2445" y="55"/>
                  </a:lnTo>
                  <a:lnTo>
                    <a:pt x="2448" y="47"/>
                  </a:lnTo>
                  <a:lnTo>
                    <a:pt x="2451" y="39"/>
                  </a:lnTo>
                  <a:lnTo>
                    <a:pt x="2453" y="31"/>
                  </a:lnTo>
                  <a:lnTo>
                    <a:pt x="2456" y="25"/>
                  </a:lnTo>
                  <a:lnTo>
                    <a:pt x="2458" y="18"/>
                  </a:lnTo>
                  <a:lnTo>
                    <a:pt x="2461" y="13"/>
                  </a:lnTo>
                  <a:lnTo>
                    <a:pt x="2463" y="8"/>
                  </a:lnTo>
                  <a:lnTo>
                    <a:pt x="2466" y="4"/>
                  </a:lnTo>
                  <a:lnTo>
                    <a:pt x="2469" y="2"/>
                  </a:lnTo>
                  <a:lnTo>
                    <a:pt x="2471" y="0"/>
                  </a:lnTo>
                  <a:lnTo>
                    <a:pt x="2474" y="0"/>
                  </a:lnTo>
                  <a:lnTo>
                    <a:pt x="2476" y="0"/>
                  </a:lnTo>
                  <a:lnTo>
                    <a:pt x="2479" y="2"/>
                  </a:lnTo>
                  <a:lnTo>
                    <a:pt x="2482" y="4"/>
                  </a:lnTo>
                  <a:lnTo>
                    <a:pt x="2484" y="8"/>
                  </a:lnTo>
                  <a:lnTo>
                    <a:pt x="2487" y="13"/>
                  </a:lnTo>
                  <a:lnTo>
                    <a:pt x="2490" y="18"/>
                  </a:lnTo>
                  <a:lnTo>
                    <a:pt x="2492" y="25"/>
                  </a:lnTo>
                  <a:lnTo>
                    <a:pt x="2495" y="31"/>
                  </a:lnTo>
                  <a:lnTo>
                    <a:pt x="2497" y="39"/>
                  </a:lnTo>
                  <a:lnTo>
                    <a:pt x="2500" y="47"/>
                  </a:lnTo>
                  <a:lnTo>
                    <a:pt x="2503" y="55"/>
                  </a:lnTo>
                  <a:lnTo>
                    <a:pt x="2505" y="64"/>
                  </a:lnTo>
                  <a:lnTo>
                    <a:pt x="2508" y="73"/>
                  </a:lnTo>
                  <a:lnTo>
                    <a:pt x="2510" y="81"/>
                  </a:lnTo>
                  <a:lnTo>
                    <a:pt x="2513" y="89"/>
                  </a:lnTo>
                  <a:lnTo>
                    <a:pt x="2515" y="97"/>
                  </a:lnTo>
                  <a:lnTo>
                    <a:pt x="2518" y="105"/>
                  </a:lnTo>
                  <a:lnTo>
                    <a:pt x="2521" y="112"/>
                  </a:lnTo>
                  <a:lnTo>
                    <a:pt x="2523" y="118"/>
                  </a:lnTo>
                  <a:lnTo>
                    <a:pt x="2526" y="124"/>
                  </a:lnTo>
                  <a:lnTo>
                    <a:pt x="2529" y="128"/>
                  </a:lnTo>
                  <a:lnTo>
                    <a:pt x="2531" y="132"/>
                  </a:lnTo>
                  <a:lnTo>
                    <a:pt x="2534" y="135"/>
                  </a:lnTo>
                  <a:lnTo>
                    <a:pt x="2536" y="136"/>
                  </a:lnTo>
                  <a:lnTo>
                    <a:pt x="2539" y="137"/>
                  </a:lnTo>
                  <a:lnTo>
                    <a:pt x="2542" y="136"/>
                  </a:lnTo>
                  <a:lnTo>
                    <a:pt x="2544" y="135"/>
                  </a:lnTo>
                  <a:lnTo>
                    <a:pt x="2547" y="132"/>
                  </a:lnTo>
                  <a:lnTo>
                    <a:pt x="2550" y="128"/>
                  </a:lnTo>
                  <a:lnTo>
                    <a:pt x="2552" y="124"/>
                  </a:lnTo>
                  <a:lnTo>
                    <a:pt x="2555" y="118"/>
                  </a:lnTo>
                  <a:lnTo>
                    <a:pt x="2557" y="112"/>
                  </a:lnTo>
                  <a:lnTo>
                    <a:pt x="2560" y="105"/>
                  </a:lnTo>
                  <a:lnTo>
                    <a:pt x="2562" y="97"/>
                  </a:lnTo>
                  <a:lnTo>
                    <a:pt x="2565" y="89"/>
                  </a:lnTo>
                  <a:lnTo>
                    <a:pt x="2568" y="81"/>
                  </a:lnTo>
                  <a:lnTo>
                    <a:pt x="2570" y="73"/>
                  </a:lnTo>
                  <a:lnTo>
                    <a:pt x="2573" y="64"/>
                  </a:lnTo>
                  <a:lnTo>
                    <a:pt x="2575" y="55"/>
                  </a:lnTo>
                  <a:lnTo>
                    <a:pt x="2578" y="47"/>
                  </a:lnTo>
                  <a:lnTo>
                    <a:pt x="2581" y="39"/>
                  </a:lnTo>
                  <a:lnTo>
                    <a:pt x="2583" y="31"/>
                  </a:lnTo>
                  <a:lnTo>
                    <a:pt x="2586" y="25"/>
                  </a:lnTo>
                  <a:lnTo>
                    <a:pt x="2589" y="18"/>
                  </a:lnTo>
                  <a:lnTo>
                    <a:pt x="2591" y="13"/>
                  </a:lnTo>
                  <a:lnTo>
                    <a:pt x="2594" y="8"/>
                  </a:lnTo>
                  <a:lnTo>
                    <a:pt x="2596" y="4"/>
                  </a:lnTo>
                  <a:lnTo>
                    <a:pt x="2599" y="2"/>
                  </a:lnTo>
                  <a:lnTo>
                    <a:pt x="2602" y="0"/>
                  </a:lnTo>
                </a:path>
              </a:pathLst>
            </a:custGeom>
            <a:noFill/>
            <a:ln w="285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4819942" y="3686118"/>
              <a:ext cx="430211" cy="373239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5304904" y="3510215"/>
              <a:ext cx="1806186" cy="707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의 함량</a:t>
              </a: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54528" y="3957154"/>
              <a:ext cx="373238" cy="37207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1490274" y="702731"/>
              <a:ext cx="5900738" cy="1244600"/>
            </a:xfrm>
            <a:custGeom>
              <a:avLst/>
              <a:gdLst>
                <a:gd name="T0" fmla="*/ 56 w 3717"/>
                <a:gd name="T1" fmla="*/ 7 h 784"/>
                <a:gd name="T2" fmla="*/ 116 w 3717"/>
                <a:gd name="T3" fmla="*/ 29 h 784"/>
                <a:gd name="T4" fmla="*/ 175 w 3717"/>
                <a:gd name="T5" fmla="*/ 67 h 784"/>
                <a:gd name="T6" fmla="*/ 234 w 3717"/>
                <a:gd name="T7" fmla="*/ 117 h 784"/>
                <a:gd name="T8" fmla="*/ 294 w 3717"/>
                <a:gd name="T9" fmla="*/ 178 h 784"/>
                <a:gd name="T10" fmla="*/ 354 w 3717"/>
                <a:gd name="T11" fmla="*/ 248 h 784"/>
                <a:gd name="T12" fmla="*/ 413 w 3717"/>
                <a:gd name="T13" fmla="*/ 324 h 784"/>
                <a:gd name="T14" fmla="*/ 473 w 3717"/>
                <a:gd name="T15" fmla="*/ 402 h 784"/>
                <a:gd name="T16" fmla="*/ 532 w 3717"/>
                <a:gd name="T17" fmla="*/ 480 h 784"/>
                <a:gd name="T18" fmla="*/ 592 w 3717"/>
                <a:gd name="T19" fmla="*/ 555 h 784"/>
                <a:gd name="T20" fmla="*/ 651 w 3717"/>
                <a:gd name="T21" fmla="*/ 623 h 784"/>
                <a:gd name="T22" fmla="*/ 711 w 3717"/>
                <a:gd name="T23" fmla="*/ 681 h 784"/>
                <a:gd name="T24" fmla="*/ 770 w 3717"/>
                <a:gd name="T25" fmla="*/ 728 h 784"/>
                <a:gd name="T26" fmla="*/ 830 w 3717"/>
                <a:gd name="T27" fmla="*/ 762 h 784"/>
                <a:gd name="T28" fmla="*/ 889 w 3717"/>
                <a:gd name="T29" fmla="*/ 781 h 784"/>
                <a:gd name="T30" fmla="*/ 949 w 3717"/>
                <a:gd name="T31" fmla="*/ 784 h 784"/>
                <a:gd name="T32" fmla="*/ 1008 w 3717"/>
                <a:gd name="T33" fmla="*/ 771 h 784"/>
                <a:gd name="T34" fmla="*/ 1068 w 3717"/>
                <a:gd name="T35" fmla="*/ 743 h 784"/>
                <a:gd name="T36" fmla="*/ 1127 w 3717"/>
                <a:gd name="T37" fmla="*/ 700 h 784"/>
                <a:gd name="T38" fmla="*/ 1187 w 3717"/>
                <a:gd name="T39" fmla="*/ 646 h 784"/>
                <a:gd name="T40" fmla="*/ 1247 w 3717"/>
                <a:gd name="T41" fmla="*/ 581 h 784"/>
                <a:gd name="T42" fmla="*/ 1306 w 3717"/>
                <a:gd name="T43" fmla="*/ 509 h 784"/>
                <a:gd name="T44" fmla="*/ 1365 w 3717"/>
                <a:gd name="T45" fmla="*/ 431 h 784"/>
                <a:gd name="T46" fmla="*/ 1425 w 3717"/>
                <a:gd name="T47" fmla="*/ 353 h 784"/>
                <a:gd name="T48" fmla="*/ 1485 w 3717"/>
                <a:gd name="T49" fmla="*/ 276 h 784"/>
                <a:gd name="T50" fmla="*/ 1544 w 3717"/>
                <a:gd name="T51" fmla="*/ 203 h 784"/>
                <a:gd name="T52" fmla="*/ 1604 w 3717"/>
                <a:gd name="T53" fmla="*/ 139 h 784"/>
                <a:gd name="T54" fmla="*/ 1663 w 3717"/>
                <a:gd name="T55" fmla="*/ 84 h 784"/>
                <a:gd name="T56" fmla="*/ 1722 w 3717"/>
                <a:gd name="T57" fmla="*/ 42 h 784"/>
                <a:gd name="T58" fmla="*/ 1782 w 3717"/>
                <a:gd name="T59" fmla="*/ 14 h 784"/>
                <a:gd name="T60" fmla="*/ 1842 w 3717"/>
                <a:gd name="T61" fmla="*/ 1 h 784"/>
                <a:gd name="T62" fmla="*/ 1901 w 3717"/>
                <a:gd name="T63" fmla="*/ 4 h 784"/>
                <a:gd name="T64" fmla="*/ 1961 w 3717"/>
                <a:gd name="T65" fmla="*/ 23 h 784"/>
                <a:gd name="T66" fmla="*/ 2020 w 3717"/>
                <a:gd name="T67" fmla="*/ 56 h 784"/>
                <a:gd name="T68" fmla="*/ 2080 w 3717"/>
                <a:gd name="T69" fmla="*/ 103 h 784"/>
                <a:gd name="T70" fmla="*/ 2139 w 3717"/>
                <a:gd name="T71" fmla="*/ 162 h 784"/>
                <a:gd name="T72" fmla="*/ 2199 w 3717"/>
                <a:gd name="T73" fmla="*/ 230 h 784"/>
                <a:gd name="T74" fmla="*/ 2258 w 3717"/>
                <a:gd name="T75" fmla="*/ 304 h 784"/>
                <a:gd name="T76" fmla="*/ 2318 w 3717"/>
                <a:gd name="T77" fmla="*/ 382 h 784"/>
                <a:gd name="T78" fmla="*/ 2377 w 3717"/>
                <a:gd name="T79" fmla="*/ 461 h 784"/>
                <a:gd name="T80" fmla="*/ 2437 w 3717"/>
                <a:gd name="T81" fmla="*/ 536 h 784"/>
                <a:gd name="T82" fmla="*/ 2496 w 3717"/>
                <a:gd name="T83" fmla="*/ 607 h 784"/>
                <a:gd name="T84" fmla="*/ 2556 w 3717"/>
                <a:gd name="T85" fmla="*/ 668 h 784"/>
                <a:gd name="T86" fmla="*/ 2615 w 3717"/>
                <a:gd name="T87" fmla="*/ 718 h 784"/>
                <a:gd name="T88" fmla="*/ 2675 w 3717"/>
                <a:gd name="T89" fmla="*/ 755 h 784"/>
                <a:gd name="T90" fmla="*/ 2735 w 3717"/>
                <a:gd name="T91" fmla="*/ 777 h 784"/>
                <a:gd name="T92" fmla="*/ 2794 w 3717"/>
                <a:gd name="T93" fmla="*/ 784 h 784"/>
                <a:gd name="T94" fmla="*/ 2853 w 3717"/>
                <a:gd name="T95" fmla="*/ 775 h 784"/>
                <a:gd name="T96" fmla="*/ 2913 w 3717"/>
                <a:gd name="T97" fmla="*/ 751 h 784"/>
                <a:gd name="T98" fmla="*/ 2973 w 3717"/>
                <a:gd name="T99" fmla="*/ 712 h 784"/>
                <a:gd name="T100" fmla="*/ 3032 w 3717"/>
                <a:gd name="T101" fmla="*/ 661 h 784"/>
                <a:gd name="T102" fmla="*/ 3092 w 3717"/>
                <a:gd name="T103" fmla="*/ 598 h 784"/>
                <a:gd name="T104" fmla="*/ 3151 w 3717"/>
                <a:gd name="T105" fmla="*/ 527 h 784"/>
                <a:gd name="T106" fmla="*/ 3210 w 3717"/>
                <a:gd name="T107" fmla="*/ 451 h 784"/>
                <a:gd name="T108" fmla="*/ 3270 w 3717"/>
                <a:gd name="T109" fmla="*/ 373 h 784"/>
                <a:gd name="T110" fmla="*/ 3330 w 3717"/>
                <a:gd name="T111" fmla="*/ 295 h 784"/>
                <a:gd name="T112" fmla="*/ 3389 w 3717"/>
                <a:gd name="T113" fmla="*/ 221 h 784"/>
                <a:gd name="T114" fmla="*/ 3449 w 3717"/>
                <a:gd name="T115" fmla="*/ 154 h 784"/>
                <a:gd name="T116" fmla="*/ 3508 w 3717"/>
                <a:gd name="T117" fmla="*/ 97 h 784"/>
                <a:gd name="T118" fmla="*/ 3568 w 3717"/>
                <a:gd name="T119" fmla="*/ 51 h 784"/>
                <a:gd name="T120" fmla="*/ 3627 w 3717"/>
                <a:gd name="T121" fmla="*/ 19 h 784"/>
                <a:gd name="T122" fmla="*/ 3687 w 3717"/>
                <a:gd name="T123" fmla="*/ 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7" h="784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2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1" y="4"/>
                  </a:lnTo>
                  <a:lnTo>
                    <a:pt x="45" y="5"/>
                  </a:lnTo>
                  <a:lnTo>
                    <a:pt x="48" y="5"/>
                  </a:lnTo>
                  <a:lnTo>
                    <a:pt x="52" y="6"/>
                  </a:lnTo>
                  <a:lnTo>
                    <a:pt x="56" y="7"/>
                  </a:lnTo>
                  <a:lnTo>
                    <a:pt x="60" y="8"/>
                  </a:lnTo>
                  <a:lnTo>
                    <a:pt x="63" y="9"/>
                  </a:lnTo>
                  <a:lnTo>
                    <a:pt x="67" y="10"/>
                  </a:lnTo>
                  <a:lnTo>
                    <a:pt x="71" y="11"/>
                  </a:lnTo>
                  <a:lnTo>
                    <a:pt x="75" y="13"/>
                  </a:lnTo>
                  <a:lnTo>
                    <a:pt x="78" y="14"/>
                  </a:lnTo>
                  <a:lnTo>
                    <a:pt x="82" y="15"/>
                  </a:lnTo>
                  <a:lnTo>
                    <a:pt x="86" y="16"/>
                  </a:lnTo>
                  <a:lnTo>
                    <a:pt x="90" y="18"/>
                  </a:lnTo>
                  <a:lnTo>
                    <a:pt x="93" y="19"/>
                  </a:lnTo>
                  <a:lnTo>
                    <a:pt x="97" y="21"/>
                  </a:lnTo>
                  <a:lnTo>
                    <a:pt x="101" y="23"/>
                  </a:lnTo>
                  <a:lnTo>
                    <a:pt x="104" y="24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6" y="29"/>
                  </a:lnTo>
                  <a:lnTo>
                    <a:pt x="119" y="32"/>
                  </a:lnTo>
                  <a:lnTo>
                    <a:pt x="123" y="34"/>
                  </a:lnTo>
                  <a:lnTo>
                    <a:pt x="127" y="35"/>
                  </a:lnTo>
                  <a:lnTo>
                    <a:pt x="131" y="38"/>
                  </a:lnTo>
                  <a:lnTo>
                    <a:pt x="134" y="40"/>
                  </a:lnTo>
                  <a:lnTo>
                    <a:pt x="138" y="42"/>
                  </a:lnTo>
                  <a:lnTo>
                    <a:pt x="141" y="44"/>
                  </a:lnTo>
                  <a:lnTo>
                    <a:pt x="145" y="46"/>
                  </a:lnTo>
                  <a:lnTo>
                    <a:pt x="149" y="49"/>
                  </a:lnTo>
                  <a:lnTo>
                    <a:pt x="153" y="51"/>
                  </a:lnTo>
                  <a:lnTo>
                    <a:pt x="156" y="53"/>
                  </a:lnTo>
                  <a:lnTo>
                    <a:pt x="160" y="56"/>
                  </a:lnTo>
                  <a:lnTo>
                    <a:pt x="164" y="59"/>
                  </a:lnTo>
                  <a:lnTo>
                    <a:pt x="168" y="61"/>
                  </a:lnTo>
                  <a:lnTo>
                    <a:pt x="171" y="64"/>
                  </a:lnTo>
                  <a:lnTo>
                    <a:pt x="175" y="67"/>
                  </a:lnTo>
                  <a:lnTo>
                    <a:pt x="179" y="70"/>
                  </a:lnTo>
                  <a:lnTo>
                    <a:pt x="183" y="72"/>
                  </a:lnTo>
                  <a:lnTo>
                    <a:pt x="186" y="75"/>
                  </a:lnTo>
                  <a:lnTo>
                    <a:pt x="190" y="78"/>
                  </a:lnTo>
                  <a:lnTo>
                    <a:pt x="194" y="81"/>
                  </a:lnTo>
                  <a:lnTo>
                    <a:pt x="197" y="84"/>
                  </a:lnTo>
                  <a:lnTo>
                    <a:pt x="201" y="87"/>
                  </a:lnTo>
                  <a:lnTo>
                    <a:pt x="205" y="90"/>
                  </a:lnTo>
                  <a:lnTo>
                    <a:pt x="209" y="93"/>
                  </a:lnTo>
                  <a:lnTo>
                    <a:pt x="212" y="97"/>
                  </a:lnTo>
                  <a:lnTo>
                    <a:pt x="216" y="100"/>
                  </a:lnTo>
                  <a:lnTo>
                    <a:pt x="220" y="103"/>
                  </a:lnTo>
                  <a:lnTo>
                    <a:pt x="224" y="106"/>
                  </a:lnTo>
                  <a:lnTo>
                    <a:pt x="227" y="110"/>
                  </a:lnTo>
                  <a:lnTo>
                    <a:pt x="231" y="113"/>
                  </a:lnTo>
                  <a:lnTo>
                    <a:pt x="234" y="117"/>
                  </a:lnTo>
                  <a:lnTo>
                    <a:pt x="238" y="120"/>
                  </a:lnTo>
                  <a:lnTo>
                    <a:pt x="242" y="124"/>
                  </a:lnTo>
                  <a:lnTo>
                    <a:pt x="246" y="128"/>
                  </a:lnTo>
                  <a:lnTo>
                    <a:pt x="249" y="131"/>
                  </a:lnTo>
                  <a:lnTo>
                    <a:pt x="253" y="135"/>
                  </a:lnTo>
                  <a:lnTo>
                    <a:pt x="257" y="139"/>
                  </a:lnTo>
                  <a:lnTo>
                    <a:pt x="261" y="142"/>
                  </a:lnTo>
                  <a:lnTo>
                    <a:pt x="264" y="146"/>
                  </a:lnTo>
                  <a:lnTo>
                    <a:pt x="268" y="150"/>
                  </a:lnTo>
                  <a:lnTo>
                    <a:pt x="272" y="154"/>
                  </a:lnTo>
                  <a:lnTo>
                    <a:pt x="276" y="158"/>
                  </a:lnTo>
                  <a:lnTo>
                    <a:pt x="279" y="162"/>
                  </a:lnTo>
                  <a:lnTo>
                    <a:pt x="283" y="166"/>
                  </a:lnTo>
                  <a:lnTo>
                    <a:pt x="287" y="170"/>
                  </a:lnTo>
                  <a:lnTo>
                    <a:pt x="290" y="174"/>
                  </a:lnTo>
                  <a:lnTo>
                    <a:pt x="294" y="178"/>
                  </a:lnTo>
                  <a:lnTo>
                    <a:pt x="298" y="182"/>
                  </a:lnTo>
                  <a:lnTo>
                    <a:pt x="302" y="186"/>
                  </a:lnTo>
                  <a:lnTo>
                    <a:pt x="305" y="191"/>
                  </a:lnTo>
                  <a:lnTo>
                    <a:pt x="309" y="195"/>
                  </a:lnTo>
                  <a:lnTo>
                    <a:pt x="313" y="199"/>
                  </a:lnTo>
                  <a:lnTo>
                    <a:pt x="317" y="203"/>
                  </a:lnTo>
                  <a:lnTo>
                    <a:pt x="320" y="208"/>
                  </a:lnTo>
                  <a:lnTo>
                    <a:pt x="324" y="212"/>
                  </a:lnTo>
                  <a:lnTo>
                    <a:pt x="327" y="217"/>
                  </a:lnTo>
                  <a:lnTo>
                    <a:pt x="331" y="221"/>
                  </a:lnTo>
                  <a:lnTo>
                    <a:pt x="335" y="225"/>
                  </a:lnTo>
                  <a:lnTo>
                    <a:pt x="339" y="230"/>
                  </a:lnTo>
                  <a:lnTo>
                    <a:pt x="342" y="234"/>
                  </a:lnTo>
                  <a:lnTo>
                    <a:pt x="346" y="239"/>
                  </a:lnTo>
                  <a:lnTo>
                    <a:pt x="350" y="243"/>
                  </a:lnTo>
                  <a:lnTo>
                    <a:pt x="354" y="248"/>
                  </a:lnTo>
                  <a:lnTo>
                    <a:pt x="357" y="253"/>
                  </a:lnTo>
                  <a:lnTo>
                    <a:pt x="361" y="257"/>
                  </a:lnTo>
                  <a:lnTo>
                    <a:pt x="365" y="262"/>
                  </a:lnTo>
                  <a:lnTo>
                    <a:pt x="369" y="266"/>
                  </a:lnTo>
                  <a:lnTo>
                    <a:pt x="372" y="271"/>
                  </a:lnTo>
                  <a:lnTo>
                    <a:pt x="376" y="276"/>
                  </a:lnTo>
                  <a:lnTo>
                    <a:pt x="380" y="281"/>
                  </a:lnTo>
                  <a:lnTo>
                    <a:pt x="383" y="285"/>
                  </a:lnTo>
                  <a:lnTo>
                    <a:pt x="387" y="290"/>
                  </a:lnTo>
                  <a:lnTo>
                    <a:pt x="391" y="295"/>
                  </a:lnTo>
                  <a:lnTo>
                    <a:pt x="395" y="299"/>
                  </a:lnTo>
                  <a:lnTo>
                    <a:pt x="398" y="304"/>
                  </a:lnTo>
                  <a:lnTo>
                    <a:pt x="402" y="309"/>
                  </a:lnTo>
                  <a:lnTo>
                    <a:pt x="406" y="314"/>
                  </a:lnTo>
                  <a:lnTo>
                    <a:pt x="410" y="319"/>
                  </a:lnTo>
                  <a:lnTo>
                    <a:pt x="413" y="324"/>
                  </a:lnTo>
                  <a:lnTo>
                    <a:pt x="417" y="328"/>
                  </a:lnTo>
                  <a:lnTo>
                    <a:pt x="420" y="333"/>
                  </a:lnTo>
                  <a:lnTo>
                    <a:pt x="424" y="338"/>
                  </a:lnTo>
                  <a:lnTo>
                    <a:pt x="428" y="343"/>
                  </a:lnTo>
                  <a:lnTo>
                    <a:pt x="432" y="348"/>
                  </a:lnTo>
                  <a:lnTo>
                    <a:pt x="435" y="353"/>
                  </a:lnTo>
                  <a:lnTo>
                    <a:pt x="439" y="358"/>
                  </a:lnTo>
                  <a:lnTo>
                    <a:pt x="443" y="363"/>
                  </a:lnTo>
                  <a:lnTo>
                    <a:pt x="447" y="368"/>
                  </a:lnTo>
                  <a:lnTo>
                    <a:pt x="450" y="373"/>
                  </a:lnTo>
                  <a:lnTo>
                    <a:pt x="454" y="377"/>
                  </a:lnTo>
                  <a:lnTo>
                    <a:pt x="458" y="382"/>
                  </a:lnTo>
                  <a:lnTo>
                    <a:pt x="462" y="387"/>
                  </a:lnTo>
                  <a:lnTo>
                    <a:pt x="465" y="392"/>
                  </a:lnTo>
                  <a:lnTo>
                    <a:pt x="469" y="397"/>
                  </a:lnTo>
                  <a:lnTo>
                    <a:pt x="473" y="402"/>
                  </a:lnTo>
                  <a:lnTo>
                    <a:pt x="476" y="407"/>
                  </a:lnTo>
                  <a:lnTo>
                    <a:pt x="480" y="412"/>
                  </a:lnTo>
                  <a:lnTo>
                    <a:pt x="484" y="417"/>
                  </a:lnTo>
                  <a:lnTo>
                    <a:pt x="488" y="422"/>
                  </a:lnTo>
                  <a:lnTo>
                    <a:pt x="491" y="427"/>
                  </a:lnTo>
                  <a:lnTo>
                    <a:pt x="495" y="431"/>
                  </a:lnTo>
                  <a:lnTo>
                    <a:pt x="499" y="436"/>
                  </a:lnTo>
                  <a:lnTo>
                    <a:pt x="503" y="441"/>
                  </a:lnTo>
                  <a:lnTo>
                    <a:pt x="506" y="446"/>
                  </a:lnTo>
                  <a:lnTo>
                    <a:pt x="510" y="451"/>
                  </a:lnTo>
                  <a:lnTo>
                    <a:pt x="513" y="456"/>
                  </a:lnTo>
                  <a:lnTo>
                    <a:pt x="517" y="461"/>
                  </a:lnTo>
                  <a:lnTo>
                    <a:pt x="521" y="466"/>
                  </a:lnTo>
                  <a:lnTo>
                    <a:pt x="525" y="470"/>
                  </a:lnTo>
                  <a:lnTo>
                    <a:pt x="528" y="475"/>
                  </a:lnTo>
                  <a:lnTo>
                    <a:pt x="532" y="480"/>
                  </a:lnTo>
                  <a:lnTo>
                    <a:pt x="536" y="485"/>
                  </a:lnTo>
                  <a:lnTo>
                    <a:pt x="540" y="490"/>
                  </a:lnTo>
                  <a:lnTo>
                    <a:pt x="543" y="494"/>
                  </a:lnTo>
                  <a:lnTo>
                    <a:pt x="547" y="499"/>
                  </a:lnTo>
                  <a:lnTo>
                    <a:pt x="551" y="504"/>
                  </a:lnTo>
                  <a:lnTo>
                    <a:pt x="555" y="509"/>
                  </a:lnTo>
                  <a:lnTo>
                    <a:pt x="558" y="513"/>
                  </a:lnTo>
                  <a:lnTo>
                    <a:pt x="562" y="518"/>
                  </a:lnTo>
                  <a:lnTo>
                    <a:pt x="566" y="523"/>
                  </a:lnTo>
                  <a:lnTo>
                    <a:pt x="569" y="527"/>
                  </a:lnTo>
                  <a:lnTo>
                    <a:pt x="573" y="532"/>
                  </a:lnTo>
                  <a:lnTo>
                    <a:pt x="577" y="536"/>
                  </a:lnTo>
                  <a:lnTo>
                    <a:pt x="581" y="541"/>
                  </a:lnTo>
                  <a:lnTo>
                    <a:pt x="584" y="546"/>
                  </a:lnTo>
                  <a:lnTo>
                    <a:pt x="588" y="550"/>
                  </a:lnTo>
                  <a:lnTo>
                    <a:pt x="592" y="555"/>
                  </a:lnTo>
                  <a:lnTo>
                    <a:pt x="596" y="559"/>
                  </a:lnTo>
                  <a:lnTo>
                    <a:pt x="599" y="563"/>
                  </a:lnTo>
                  <a:lnTo>
                    <a:pt x="603" y="568"/>
                  </a:lnTo>
                  <a:lnTo>
                    <a:pt x="606" y="572"/>
                  </a:lnTo>
                  <a:lnTo>
                    <a:pt x="610" y="577"/>
                  </a:lnTo>
                  <a:lnTo>
                    <a:pt x="614" y="581"/>
                  </a:lnTo>
                  <a:lnTo>
                    <a:pt x="618" y="586"/>
                  </a:lnTo>
                  <a:lnTo>
                    <a:pt x="621" y="590"/>
                  </a:lnTo>
                  <a:lnTo>
                    <a:pt x="625" y="594"/>
                  </a:lnTo>
                  <a:lnTo>
                    <a:pt x="629" y="598"/>
                  </a:lnTo>
                  <a:lnTo>
                    <a:pt x="633" y="602"/>
                  </a:lnTo>
                  <a:lnTo>
                    <a:pt x="636" y="607"/>
                  </a:lnTo>
                  <a:lnTo>
                    <a:pt x="640" y="611"/>
                  </a:lnTo>
                  <a:lnTo>
                    <a:pt x="644" y="614"/>
                  </a:lnTo>
                  <a:lnTo>
                    <a:pt x="648" y="619"/>
                  </a:lnTo>
                  <a:lnTo>
                    <a:pt x="651" y="623"/>
                  </a:lnTo>
                  <a:lnTo>
                    <a:pt x="655" y="626"/>
                  </a:lnTo>
                  <a:lnTo>
                    <a:pt x="659" y="631"/>
                  </a:lnTo>
                  <a:lnTo>
                    <a:pt x="662" y="634"/>
                  </a:lnTo>
                  <a:lnTo>
                    <a:pt x="666" y="638"/>
                  </a:lnTo>
                  <a:lnTo>
                    <a:pt x="670" y="642"/>
                  </a:lnTo>
                  <a:lnTo>
                    <a:pt x="674" y="646"/>
                  </a:lnTo>
                  <a:lnTo>
                    <a:pt x="677" y="650"/>
                  </a:lnTo>
                  <a:lnTo>
                    <a:pt x="681" y="653"/>
                  </a:lnTo>
                  <a:lnTo>
                    <a:pt x="685" y="657"/>
                  </a:lnTo>
                  <a:lnTo>
                    <a:pt x="689" y="661"/>
                  </a:lnTo>
                  <a:lnTo>
                    <a:pt x="692" y="664"/>
                  </a:lnTo>
                  <a:lnTo>
                    <a:pt x="696" y="668"/>
                  </a:lnTo>
                  <a:lnTo>
                    <a:pt x="699" y="671"/>
                  </a:lnTo>
                  <a:lnTo>
                    <a:pt x="703" y="674"/>
                  </a:lnTo>
                  <a:lnTo>
                    <a:pt x="707" y="678"/>
                  </a:lnTo>
                  <a:lnTo>
                    <a:pt x="711" y="681"/>
                  </a:lnTo>
                  <a:lnTo>
                    <a:pt x="714" y="685"/>
                  </a:lnTo>
                  <a:lnTo>
                    <a:pt x="718" y="688"/>
                  </a:lnTo>
                  <a:lnTo>
                    <a:pt x="722" y="691"/>
                  </a:lnTo>
                  <a:lnTo>
                    <a:pt x="726" y="694"/>
                  </a:lnTo>
                  <a:lnTo>
                    <a:pt x="729" y="697"/>
                  </a:lnTo>
                  <a:lnTo>
                    <a:pt x="733" y="700"/>
                  </a:lnTo>
                  <a:lnTo>
                    <a:pt x="737" y="703"/>
                  </a:lnTo>
                  <a:lnTo>
                    <a:pt x="741" y="706"/>
                  </a:lnTo>
                  <a:lnTo>
                    <a:pt x="744" y="709"/>
                  </a:lnTo>
                  <a:lnTo>
                    <a:pt x="748" y="712"/>
                  </a:lnTo>
                  <a:lnTo>
                    <a:pt x="752" y="715"/>
                  </a:lnTo>
                  <a:lnTo>
                    <a:pt x="755" y="718"/>
                  </a:lnTo>
                  <a:lnTo>
                    <a:pt x="759" y="721"/>
                  </a:lnTo>
                  <a:lnTo>
                    <a:pt x="763" y="723"/>
                  </a:lnTo>
                  <a:lnTo>
                    <a:pt x="767" y="726"/>
                  </a:lnTo>
                  <a:lnTo>
                    <a:pt x="770" y="728"/>
                  </a:lnTo>
                  <a:lnTo>
                    <a:pt x="774" y="731"/>
                  </a:lnTo>
                  <a:lnTo>
                    <a:pt x="778" y="733"/>
                  </a:lnTo>
                  <a:lnTo>
                    <a:pt x="782" y="736"/>
                  </a:lnTo>
                  <a:lnTo>
                    <a:pt x="785" y="738"/>
                  </a:lnTo>
                  <a:lnTo>
                    <a:pt x="789" y="740"/>
                  </a:lnTo>
                  <a:lnTo>
                    <a:pt x="792" y="743"/>
                  </a:lnTo>
                  <a:lnTo>
                    <a:pt x="796" y="745"/>
                  </a:lnTo>
                  <a:lnTo>
                    <a:pt x="800" y="747"/>
                  </a:lnTo>
                  <a:lnTo>
                    <a:pt x="804" y="749"/>
                  </a:lnTo>
                  <a:lnTo>
                    <a:pt x="807" y="751"/>
                  </a:lnTo>
                  <a:lnTo>
                    <a:pt x="811" y="753"/>
                  </a:lnTo>
                  <a:lnTo>
                    <a:pt x="815" y="755"/>
                  </a:lnTo>
                  <a:lnTo>
                    <a:pt x="819" y="757"/>
                  </a:lnTo>
                  <a:lnTo>
                    <a:pt x="822" y="758"/>
                  </a:lnTo>
                  <a:lnTo>
                    <a:pt x="826" y="760"/>
                  </a:lnTo>
                  <a:lnTo>
                    <a:pt x="830" y="762"/>
                  </a:lnTo>
                  <a:lnTo>
                    <a:pt x="834" y="764"/>
                  </a:lnTo>
                  <a:lnTo>
                    <a:pt x="837" y="765"/>
                  </a:lnTo>
                  <a:lnTo>
                    <a:pt x="841" y="767"/>
                  </a:lnTo>
                  <a:lnTo>
                    <a:pt x="845" y="768"/>
                  </a:lnTo>
                  <a:lnTo>
                    <a:pt x="848" y="769"/>
                  </a:lnTo>
                  <a:lnTo>
                    <a:pt x="852" y="771"/>
                  </a:lnTo>
                  <a:lnTo>
                    <a:pt x="856" y="772"/>
                  </a:lnTo>
                  <a:lnTo>
                    <a:pt x="860" y="773"/>
                  </a:lnTo>
                  <a:lnTo>
                    <a:pt x="863" y="774"/>
                  </a:lnTo>
                  <a:lnTo>
                    <a:pt x="867" y="775"/>
                  </a:lnTo>
                  <a:lnTo>
                    <a:pt x="871" y="776"/>
                  </a:lnTo>
                  <a:lnTo>
                    <a:pt x="875" y="777"/>
                  </a:lnTo>
                  <a:lnTo>
                    <a:pt x="878" y="778"/>
                  </a:lnTo>
                  <a:lnTo>
                    <a:pt x="882" y="779"/>
                  </a:lnTo>
                  <a:lnTo>
                    <a:pt x="885" y="780"/>
                  </a:lnTo>
                  <a:lnTo>
                    <a:pt x="889" y="781"/>
                  </a:lnTo>
                  <a:lnTo>
                    <a:pt x="893" y="781"/>
                  </a:lnTo>
                  <a:lnTo>
                    <a:pt x="897" y="782"/>
                  </a:lnTo>
                  <a:lnTo>
                    <a:pt x="900" y="782"/>
                  </a:lnTo>
                  <a:lnTo>
                    <a:pt x="904" y="783"/>
                  </a:lnTo>
                  <a:lnTo>
                    <a:pt x="908" y="783"/>
                  </a:lnTo>
                  <a:lnTo>
                    <a:pt x="912" y="784"/>
                  </a:lnTo>
                  <a:lnTo>
                    <a:pt x="915" y="784"/>
                  </a:lnTo>
                  <a:lnTo>
                    <a:pt x="919" y="784"/>
                  </a:lnTo>
                  <a:lnTo>
                    <a:pt x="923" y="784"/>
                  </a:lnTo>
                  <a:lnTo>
                    <a:pt x="927" y="784"/>
                  </a:lnTo>
                  <a:lnTo>
                    <a:pt x="930" y="784"/>
                  </a:lnTo>
                  <a:lnTo>
                    <a:pt x="934" y="784"/>
                  </a:lnTo>
                  <a:lnTo>
                    <a:pt x="938" y="784"/>
                  </a:lnTo>
                  <a:lnTo>
                    <a:pt x="941" y="784"/>
                  </a:lnTo>
                  <a:lnTo>
                    <a:pt x="945" y="784"/>
                  </a:lnTo>
                  <a:lnTo>
                    <a:pt x="949" y="784"/>
                  </a:lnTo>
                  <a:lnTo>
                    <a:pt x="953" y="783"/>
                  </a:lnTo>
                  <a:lnTo>
                    <a:pt x="956" y="783"/>
                  </a:lnTo>
                  <a:lnTo>
                    <a:pt x="960" y="782"/>
                  </a:lnTo>
                  <a:lnTo>
                    <a:pt x="964" y="782"/>
                  </a:lnTo>
                  <a:lnTo>
                    <a:pt x="968" y="781"/>
                  </a:lnTo>
                  <a:lnTo>
                    <a:pt x="971" y="781"/>
                  </a:lnTo>
                  <a:lnTo>
                    <a:pt x="975" y="780"/>
                  </a:lnTo>
                  <a:lnTo>
                    <a:pt x="978" y="779"/>
                  </a:lnTo>
                  <a:lnTo>
                    <a:pt x="982" y="778"/>
                  </a:lnTo>
                  <a:lnTo>
                    <a:pt x="986" y="777"/>
                  </a:lnTo>
                  <a:lnTo>
                    <a:pt x="990" y="776"/>
                  </a:lnTo>
                  <a:lnTo>
                    <a:pt x="993" y="775"/>
                  </a:lnTo>
                  <a:lnTo>
                    <a:pt x="997" y="774"/>
                  </a:lnTo>
                  <a:lnTo>
                    <a:pt x="1001" y="773"/>
                  </a:lnTo>
                  <a:lnTo>
                    <a:pt x="1005" y="772"/>
                  </a:lnTo>
                  <a:lnTo>
                    <a:pt x="1008" y="771"/>
                  </a:lnTo>
                  <a:lnTo>
                    <a:pt x="1012" y="769"/>
                  </a:lnTo>
                  <a:lnTo>
                    <a:pt x="1016" y="768"/>
                  </a:lnTo>
                  <a:lnTo>
                    <a:pt x="1020" y="767"/>
                  </a:lnTo>
                  <a:lnTo>
                    <a:pt x="1023" y="765"/>
                  </a:lnTo>
                  <a:lnTo>
                    <a:pt x="1027" y="764"/>
                  </a:lnTo>
                  <a:lnTo>
                    <a:pt x="1031" y="762"/>
                  </a:lnTo>
                  <a:lnTo>
                    <a:pt x="1034" y="760"/>
                  </a:lnTo>
                  <a:lnTo>
                    <a:pt x="1038" y="758"/>
                  </a:lnTo>
                  <a:lnTo>
                    <a:pt x="1042" y="757"/>
                  </a:lnTo>
                  <a:lnTo>
                    <a:pt x="1046" y="755"/>
                  </a:lnTo>
                  <a:lnTo>
                    <a:pt x="1049" y="753"/>
                  </a:lnTo>
                  <a:lnTo>
                    <a:pt x="1053" y="751"/>
                  </a:lnTo>
                  <a:lnTo>
                    <a:pt x="1057" y="749"/>
                  </a:lnTo>
                  <a:lnTo>
                    <a:pt x="1061" y="747"/>
                  </a:lnTo>
                  <a:lnTo>
                    <a:pt x="1064" y="745"/>
                  </a:lnTo>
                  <a:lnTo>
                    <a:pt x="1068" y="743"/>
                  </a:lnTo>
                  <a:lnTo>
                    <a:pt x="1071" y="740"/>
                  </a:lnTo>
                  <a:lnTo>
                    <a:pt x="1075" y="738"/>
                  </a:lnTo>
                  <a:lnTo>
                    <a:pt x="1079" y="736"/>
                  </a:lnTo>
                  <a:lnTo>
                    <a:pt x="1083" y="733"/>
                  </a:lnTo>
                  <a:lnTo>
                    <a:pt x="1086" y="731"/>
                  </a:lnTo>
                  <a:lnTo>
                    <a:pt x="1090" y="728"/>
                  </a:lnTo>
                  <a:lnTo>
                    <a:pt x="1094" y="726"/>
                  </a:lnTo>
                  <a:lnTo>
                    <a:pt x="1098" y="723"/>
                  </a:lnTo>
                  <a:lnTo>
                    <a:pt x="1101" y="721"/>
                  </a:lnTo>
                  <a:lnTo>
                    <a:pt x="1105" y="718"/>
                  </a:lnTo>
                  <a:lnTo>
                    <a:pt x="1109" y="715"/>
                  </a:lnTo>
                  <a:lnTo>
                    <a:pt x="1113" y="712"/>
                  </a:lnTo>
                  <a:lnTo>
                    <a:pt x="1116" y="709"/>
                  </a:lnTo>
                  <a:lnTo>
                    <a:pt x="1120" y="706"/>
                  </a:lnTo>
                  <a:lnTo>
                    <a:pt x="1124" y="703"/>
                  </a:lnTo>
                  <a:lnTo>
                    <a:pt x="1127" y="700"/>
                  </a:lnTo>
                  <a:lnTo>
                    <a:pt x="1131" y="697"/>
                  </a:lnTo>
                  <a:lnTo>
                    <a:pt x="1135" y="694"/>
                  </a:lnTo>
                  <a:lnTo>
                    <a:pt x="1139" y="691"/>
                  </a:lnTo>
                  <a:lnTo>
                    <a:pt x="1142" y="688"/>
                  </a:lnTo>
                  <a:lnTo>
                    <a:pt x="1146" y="685"/>
                  </a:lnTo>
                  <a:lnTo>
                    <a:pt x="1150" y="681"/>
                  </a:lnTo>
                  <a:lnTo>
                    <a:pt x="1154" y="678"/>
                  </a:lnTo>
                  <a:lnTo>
                    <a:pt x="1157" y="674"/>
                  </a:lnTo>
                  <a:lnTo>
                    <a:pt x="1161" y="671"/>
                  </a:lnTo>
                  <a:lnTo>
                    <a:pt x="1164" y="668"/>
                  </a:lnTo>
                  <a:lnTo>
                    <a:pt x="1168" y="664"/>
                  </a:lnTo>
                  <a:lnTo>
                    <a:pt x="1172" y="661"/>
                  </a:lnTo>
                  <a:lnTo>
                    <a:pt x="1176" y="657"/>
                  </a:lnTo>
                  <a:lnTo>
                    <a:pt x="1179" y="653"/>
                  </a:lnTo>
                  <a:lnTo>
                    <a:pt x="1183" y="650"/>
                  </a:lnTo>
                  <a:lnTo>
                    <a:pt x="1187" y="646"/>
                  </a:lnTo>
                  <a:lnTo>
                    <a:pt x="1191" y="642"/>
                  </a:lnTo>
                  <a:lnTo>
                    <a:pt x="1194" y="638"/>
                  </a:lnTo>
                  <a:lnTo>
                    <a:pt x="1198" y="634"/>
                  </a:lnTo>
                  <a:lnTo>
                    <a:pt x="1202" y="631"/>
                  </a:lnTo>
                  <a:lnTo>
                    <a:pt x="1206" y="626"/>
                  </a:lnTo>
                  <a:lnTo>
                    <a:pt x="1209" y="623"/>
                  </a:lnTo>
                  <a:lnTo>
                    <a:pt x="1213" y="619"/>
                  </a:lnTo>
                  <a:lnTo>
                    <a:pt x="1217" y="614"/>
                  </a:lnTo>
                  <a:lnTo>
                    <a:pt x="1220" y="611"/>
                  </a:lnTo>
                  <a:lnTo>
                    <a:pt x="1224" y="607"/>
                  </a:lnTo>
                  <a:lnTo>
                    <a:pt x="1228" y="602"/>
                  </a:lnTo>
                  <a:lnTo>
                    <a:pt x="1232" y="598"/>
                  </a:lnTo>
                  <a:lnTo>
                    <a:pt x="1235" y="594"/>
                  </a:lnTo>
                  <a:lnTo>
                    <a:pt x="1239" y="590"/>
                  </a:lnTo>
                  <a:lnTo>
                    <a:pt x="1243" y="586"/>
                  </a:lnTo>
                  <a:lnTo>
                    <a:pt x="1247" y="581"/>
                  </a:lnTo>
                  <a:lnTo>
                    <a:pt x="1250" y="577"/>
                  </a:lnTo>
                  <a:lnTo>
                    <a:pt x="1254" y="572"/>
                  </a:lnTo>
                  <a:lnTo>
                    <a:pt x="1257" y="568"/>
                  </a:lnTo>
                  <a:lnTo>
                    <a:pt x="1261" y="563"/>
                  </a:lnTo>
                  <a:lnTo>
                    <a:pt x="1265" y="559"/>
                  </a:lnTo>
                  <a:lnTo>
                    <a:pt x="1269" y="555"/>
                  </a:lnTo>
                  <a:lnTo>
                    <a:pt x="1272" y="550"/>
                  </a:lnTo>
                  <a:lnTo>
                    <a:pt x="1276" y="546"/>
                  </a:lnTo>
                  <a:lnTo>
                    <a:pt x="1280" y="541"/>
                  </a:lnTo>
                  <a:lnTo>
                    <a:pt x="1284" y="536"/>
                  </a:lnTo>
                  <a:lnTo>
                    <a:pt x="1287" y="532"/>
                  </a:lnTo>
                  <a:lnTo>
                    <a:pt x="1291" y="527"/>
                  </a:lnTo>
                  <a:lnTo>
                    <a:pt x="1295" y="523"/>
                  </a:lnTo>
                  <a:lnTo>
                    <a:pt x="1299" y="518"/>
                  </a:lnTo>
                  <a:lnTo>
                    <a:pt x="1302" y="513"/>
                  </a:lnTo>
                  <a:lnTo>
                    <a:pt x="1306" y="509"/>
                  </a:lnTo>
                  <a:lnTo>
                    <a:pt x="1310" y="504"/>
                  </a:lnTo>
                  <a:lnTo>
                    <a:pt x="1313" y="499"/>
                  </a:lnTo>
                  <a:lnTo>
                    <a:pt x="1317" y="494"/>
                  </a:lnTo>
                  <a:lnTo>
                    <a:pt x="1321" y="490"/>
                  </a:lnTo>
                  <a:lnTo>
                    <a:pt x="1325" y="485"/>
                  </a:lnTo>
                  <a:lnTo>
                    <a:pt x="1328" y="480"/>
                  </a:lnTo>
                  <a:lnTo>
                    <a:pt x="1332" y="475"/>
                  </a:lnTo>
                  <a:lnTo>
                    <a:pt x="1336" y="470"/>
                  </a:lnTo>
                  <a:lnTo>
                    <a:pt x="1340" y="466"/>
                  </a:lnTo>
                  <a:lnTo>
                    <a:pt x="1343" y="461"/>
                  </a:lnTo>
                  <a:lnTo>
                    <a:pt x="1347" y="456"/>
                  </a:lnTo>
                  <a:lnTo>
                    <a:pt x="1350" y="451"/>
                  </a:lnTo>
                  <a:lnTo>
                    <a:pt x="1354" y="446"/>
                  </a:lnTo>
                  <a:lnTo>
                    <a:pt x="1358" y="441"/>
                  </a:lnTo>
                  <a:lnTo>
                    <a:pt x="1362" y="436"/>
                  </a:lnTo>
                  <a:lnTo>
                    <a:pt x="1365" y="431"/>
                  </a:lnTo>
                  <a:lnTo>
                    <a:pt x="1369" y="427"/>
                  </a:lnTo>
                  <a:lnTo>
                    <a:pt x="1373" y="422"/>
                  </a:lnTo>
                  <a:lnTo>
                    <a:pt x="1377" y="417"/>
                  </a:lnTo>
                  <a:lnTo>
                    <a:pt x="1380" y="412"/>
                  </a:lnTo>
                  <a:lnTo>
                    <a:pt x="1384" y="407"/>
                  </a:lnTo>
                  <a:lnTo>
                    <a:pt x="1388" y="402"/>
                  </a:lnTo>
                  <a:lnTo>
                    <a:pt x="1392" y="397"/>
                  </a:lnTo>
                  <a:lnTo>
                    <a:pt x="1395" y="392"/>
                  </a:lnTo>
                  <a:lnTo>
                    <a:pt x="1399" y="387"/>
                  </a:lnTo>
                  <a:lnTo>
                    <a:pt x="1403" y="382"/>
                  </a:lnTo>
                  <a:lnTo>
                    <a:pt x="1406" y="377"/>
                  </a:lnTo>
                  <a:lnTo>
                    <a:pt x="1410" y="373"/>
                  </a:lnTo>
                  <a:lnTo>
                    <a:pt x="1414" y="368"/>
                  </a:lnTo>
                  <a:lnTo>
                    <a:pt x="1418" y="363"/>
                  </a:lnTo>
                  <a:lnTo>
                    <a:pt x="1421" y="358"/>
                  </a:lnTo>
                  <a:lnTo>
                    <a:pt x="1425" y="353"/>
                  </a:lnTo>
                  <a:lnTo>
                    <a:pt x="1429" y="348"/>
                  </a:lnTo>
                  <a:lnTo>
                    <a:pt x="1433" y="343"/>
                  </a:lnTo>
                  <a:lnTo>
                    <a:pt x="1436" y="338"/>
                  </a:lnTo>
                  <a:lnTo>
                    <a:pt x="1440" y="333"/>
                  </a:lnTo>
                  <a:lnTo>
                    <a:pt x="1443" y="328"/>
                  </a:lnTo>
                  <a:lnTo>
                    <a:pt x="1447" y="324"/>
                  </a:lnTo>
                  <a:lnTo>
                    <a:pt x="1451" y="319"/>
                  </a:lnTo>
                  <a:lnTo>
                    <a:pt x="1455" y="314"/>
                  </a:lnTo>
                  <a:lnTo>
                    <a:pt x="1458" y="309"/>
                  </a:lnTo>
                  <a:lnTo>
                    <a:pt x="1462" y="304"/>
                  </a:lnTo>
                  <a:lnTo>
                    <a:pt x="1466" y="299"/>
                  </a:lnTo>
                  <a:lnTo>
                    <a:pt x="1470" y="295"/>
                  </a:lnTo>
                  <a:lnTo>
                    <a:pt x="1473" y="290"/>
                  </a:lnTo>
                  <a:lnTo>
                    <a:pt x="1477" y="285"/>
                  </a:lnTo>
                  <a:lnTo>
                    <a:pt x="1481" y="281"/>
                  </a:lnTo>
                  <a:lnTo>
                    <a:pt x="1485" y="276"/>
                  </a:lnTo>
                  <a:lnTo>
                    <a:pt x="1488" y="271"/>
                  </a:lnTo>
                  <a:lnTo>
                    <a:pt x="1492" y="266"/>
                  </a:lnTo>
                  <a:lnTo>
                    <a:pt x="1496" y="262"/>
                  </a:lnTo>
                  <a:lnTo>
                    <a:pt x="1499" y="257"/>
                  </a:lnTo>
                  <a:lnTo>
                    <a:pt x="1503" y="253"/>
                  </a:lnTo>
                  <a:lnTo>
                    <a:pt x="1507" y="248"/>
                  </a:lnTo>
                  <a:lnTo>
                    <a:pt x="1511" y="243"/>
                  </a:lnTo>
                  <a:lnTo>
                    <a:pt x="1514" y="239"/>
                  </a:lnTo>
                  <a:lnTo>
                    <a:pt x="1518" y="234"/>
                  </a:lnTo>
                  <a:lnTo>
                    <a:pt x="1522" y="230"/>
                  </a:lnTo>
                  <a:lnTo>
                    <a:pt x="1526" y="225"/>
                  </a:lnTo>
                  <a:lnTo>
                    <a:pt x="1529" y="221"/>
                  </a:lnTo>
                  <a:lnTo>
                    <a:pt x="1533" y="217"/>
                  </a:lnTo>
                  <a:lnTo>
                    <a:pt x="1536" y="212"/>
                  </a:lnTo>
                  <a:lnTo>
                    <a:pt x="1540" y="208"/>
                  </a:lnTo>
                  <a:lnTo>
                    <a:pt x="1544" y="203"/>
                  </a:lnTo>
                  <a:lnTo>
                    <a:pt x="1548" y="199"/>
                  </a:lnTo>
                  <a:lnTo>
                    <a:pt x="1551" y="195"/>
                  </a:lnTo>
                  <a:lnTo>
                    <a:pt x="1555" y="191"/>
                  </a:lnTo>
                  <a:lnTo>
                    <a:pt x="1559" y="186"/>
                  </a:lnTo>
                  <a:lnTo>
                    <a:pt x="1563" y="182"/>
                  </a:lnTo>
                  <a:lnTo>
                    <a:pt x="1566" y="178"/>
                  </a:lnTo>
                  <a:lnTo>
                    <a:pt x="1570" y="174"/>
                  </a:lnTo>
                  <a:lnTo>
                    <a:pt x="1574" y="170"/>
                  </a:lnTo>
                  <a:lnTo>
                    <a:pt x="1578" y="166"/>
                  </a:lnTo>
                  <a:lnTo>
                    <a:pt x="1581" y="162"/>
                  </a:lnTo>
                  <a:lnTo>
                    <a:pt x="1585" y="158"/>
                  </a:lnTo>
                  <a:lnTo>
                    <a:pt x="1589" y="154"/>
                  </a:lnTo>
                  <a:lnTo>
                    <a:pt x="1592" y="150"/>
                  </a:lnTo>
                  <a:lnTo>
                    <a:pt x="1596" y="146"/>
                  </a:lnTo>
                  <a:lnTo>
                    <a:pt x="1600" y="142"/>
                  </a:lnTo>
                  <a:lnTo>
                    <a:pt x="1604" y="139"/>
                  </a:lnTo>
                  <a:lnTo>
                    <a:pt x="1607" y="135"/>
                  </a:lnTo>
                  <a:lnTo>
                    <a:pt x="1611" y="131"/>
                  </a:lnTo>
                  <a:lnTo>
                    <a:pt x="1615" y="128"/>
                  </a:lnTo>
                  <a:lnTo>
                    <a:pt x="1619" y="124"/>
                  </a:lnTo>
                  <a:lnTo>
                    <a:pt x="1622" y="120"/>
                  </a:lnTo>
                  <a:lnTo>
                    <a:pt x="1626" y="117"/>
                  </a:lnTo>
                  <a:lnTo>
                    <a:pt x="1629" y="113"/>
                  </a:lnTo>
                  <a:lnTo>
                    <a:pt x="1633" y="110"/>
                  </a:lnTo>
                  <a:lnTo>
                    <a:pt x="1637" y="106"/>
                  </a:lnTo>
                  <a:lnTo>
                    <a:pt x="1641" y="103"/>
                  </a:lnTo>
                  <a:lnTo>
                    <a:pt x="1644" y="100"/>
                  </a:lnTo>
                  <a:lnTo>
                    <a:pt x="1648" y="97"/>
                  </a:lnTo>
                  <a:lnTo>
                    <a:pt x="1652" y="93"/>
                  </a:lnTo>
                  <a:lnTo>
                    <a:pt x="1656" y="90"/>
                  </a:lnTo>
                  <a:lnTo>
                    <a:pt x="1659" y="87"/>
                  </a:lnTo>
                  <a:lnTo>
                    <a:pt x="1663" y="84"/>
                  </a:lnTo>
                  <a:lnTo>
                    <a:pt x="1667" y="81"/>
                  </a:lnTo>
                  <a:lnTo>
                    <a:pt x="1671" y="78"/>
                  </a:lnTo>
                  <a:lnTo>
                    <a:pt x="1674" y="75"/>
                  </a:lnTo>
                  <a:lnTo>
                    <a:pt x="1678" y="72"/>
                  </a:lnTo>
                  <a:lnTo>
                    <a:pt x="1682" y="70"/>
                  </a:lnTo>
                  <a:lnTo>
                    <a:pt x="1685" y="67"/>
                  </a:lnTo>
                  <a:lnTo>
                    <a:pt x="1689" y="64"/>
                  </a:lnTo>
                  <a:lnTo>
                    <a:pt x="1693" y="61"/>
                  </a:lnTo>
                  <a:lnTo>
                    <a:pt x="1697" y="59"/>
                  </a:lnTo>
                  <a:lnTo>
                    <a:pt x="1700" y="56"/>
                  </a:lnTo>
                  <a:lnTo>
                    <a:pt x="1704" y="53"/>
                  </a:lnTo>
                  <a:lnTo>
                    <a:pt x="1708" y="51"/>
                  </a:lnTo>
                  <a:lnTo>
                    <a:pt x="1712" y="49"/>
                  </a:lnTo>
                  <a:lnTo>
                    <a:pt x="1715" y="46"/>
                  </a:lnTo>
                  <a:lnTo>
                    <a:pt x="1719" y="44"/>
                  </a:lnTo>
                  <a:lnTo>
                    <a:pt x="1722" y="42"/>
                  </a:lnTo>
                  <a:lnTo>
                    <a:pt x="1726" y="40"/>
                  </a:lnTo>
                  <a:lnTo>
                    <a:pt x="1730" y="38"/>
                  </a:lnTo>
                  <a:lnTo>
                    <a:pt x="1734" y="35"/>
                  </a:lnTo>
                  <a:lnTo>
                    <a:pt x="1737" y="34"/>
                  </a:lnTo>
                  <a:lnTo>
                    <a:pt x="1741" y="32"/>
                  </a:lnTo>
                  <a:lnTo>
                    <a:pt x="1745" y="29"/>
                  </a:lnTo>
                  <a:lnTo>
                    <a:pt x="1749" y="28"/>
                  </a:lnTo>
                  <a:lnTo>
                    <a:pt x="1752" y="26"/>
                  </a:lnTo>
                  <a:lnTo>
                    <a:pt x="1756" y="24"/>
                  </a:lnTo>
                  <a:lnTo>
                    <a:pt x="1760" y="23"/>
                  </a:lnTo>
                  <a:lnTo>
                    <a:pt x="1764" y="21"/>
                  </a:lnTo>
                  <a:lnTo>
                    <a:pt x="1767" y="19"/>
                  </a:lnTo>
                  <a:lnTo>
                    <a:pt x="1771" y="18"/>
                  </a:lnTo>
                  <a:lnTo>
                    <a:pt x="1775" y="16"/>
                  </a:lnTo>
                  <a:lnTo>
                    <a:pt x="1778" y="15"/>
                  </a:lnTo>
                  <a:lnTo>
                    <a:pt x="1782" y="14"/>
                  </a:lnTo>
                  <a:lnTo>
                    <a:pt x="1786" y="13"/>
                  </a:lnTo>
                  <a:lnTo>
                    <a:pt x="1790" y="11"/>
                  </a:lnTo>
                  <a:lnTo>
                    <a:pt x="1793" y="10"/>
                  </a:lnTo>
                  <a:lnTo>
                    <a:pt x="1797" y="9"/>
                  </a:lnTo>
                  <a:lnTo>
                    <a:pt x="1801" y="8"/>
                  </a:lnTo>
                  <a:lnTo>
                    <a:pt x="1805" y="7"/>
                  </a:lnTo>
                  <a:lnTo>
                    <a:pt x="1808" y="6"/>
                  </a:lnTo>
                  <a:lnTo>
                    <a:pt x="1812" y="5"/>
                  </a:lnTo>
                  <a:lnTo>
                    <a:pt x="1815" y="5"/>
                  </a:lnTo>
                  <a:lnTo>
                    <a:pt x="1819" y="4"/>
                  </a:lnTo>
                  <a:lnTo>
                    <a:pt x="1823" y="3"/>
                  </a:lnTo>
                  <a:lnTo>
                    <a:pt x="1827" y="3"/>
                  </a:lnTo>
                  <a:lnTo>
                    <a:pt x="1830" y="2"/>
                  </a:lnTo>
                  <a:lnTo>
                    <a:pt x="1834" y="2"/>
                  </a:lnTo>
                  <a:lnTo>
                    <a:pt x="1838" y="1"/>
                  </a:lnTo>
                  <a:lnTo>
                    <a:pt x="1842" y="1"/>
                  </a:lnTo>
                  <a:lnTo>
                    <a:pt x="1845" y="1"/>
                  </a:lnTo>
                  <a:lnTo>
                    <a:pt x="1849" y="1"/>
                  </a:lnTo>
                  <a:lnTo>
                    <a:pt x="1853" y="0"/>
                  </a:lnTo>
                  <a:lnTo>
                    <a:pt x="1857" y="0"/>
                  </a:lnTo>
                  <a:lnTo>
                    <a:pt x="1860" y="0"/>
                  </a:lnTo>
                  <a:lnTo>
                    <a:pt x="1864" y="0"/>
                  </a:lnTo>
                  <a:lnTo>
                    <a:pt x="1868" y="0"/>
                  </a:lnTo>
                  <a:lnTo>
                    <a:pt x="1871" y="1"/>
                  </a:lnTo>
                  <a:lnTo>
                    <a:pt x="1875" y="1"/>
                  </a:lnTo>
                  <a:lnTo>
                    <a:pt x="1879" y="1"/>
                  </a:lnTo>
                  <a:lnTo>
                    <a:pt x="1883" y="1"/>
                  </a:lnTo>
                  <a:lnTo>
                    <a:pt x="1886" y="2"/>
                  </a:lnTo>
                  <a:lnTo>
                    <a:pt x="1890" y="2"/>
                  </a:lnTo>
                  <a:lnTo>
                    <a:pt x="1894" y="3"/>
                  </a:lnTo>
                  <a:lnTo>
                    <a:pt x="1898" y="3"/>
                  </a:lnTo>
                  <a:lnTo>
                    <a:pt x="1901" y="4"/>
                  </a:lnTo>
                  <a:lnTo>
                    <a:pt x="1905" y="5"/>
                  </a:lnTo>
                  <a:lnTo>
                    <a:pt x="1908" y="5"/>
                  </a:lnTo>
                  <a:lnTo>
                    <a:pt x="1912" y="6"/>
                  </a:lnTo>
                  <a:lnTo>
                    <a:pt x="1916" y="7"/>
                  </a:lnTo>
                  <a:lnTo>
                    <a:pt x="1920" y="8"/>
                  </a:lnTo>
                  <a:lnTo>
                    <a:pt x="1923" y="9"/>
                  </a:lnTo>
                  <a:lnTo>
                    <a:pt x="1927" y="10"/>
                  </a:lnTo>
                  <a:lnTo>
                    <a:pt x="1931" y="11"/>
                  </a:lnTo>
                  <a:lnTo>
                    <a:pt x="1935" y="13"/>
                  </a:lnTo>
                  <a:lnTo>
                    <a:pt x="1938" y="14"/>
                  </a:lnTo>
                  <a:lnTo>
                    <a:pt x="1942" y="15"/>
                  </a:lnTo>
                  <a:lnTo>
                    <a:pt x="1946" y="16"/>
                  </a:lnTo>
                  <a:lnTo>
                    <a:pt x="1950" y="18"/>
                  </a:lnTo>
                  <a:lnTo>
                    <a:pt x="1953" y="19"/>
                  </a:lnTo>
                  <a:lnTo>
                    <a:pt x="1957" y="21"/>
                  </a:lnTo>
                  <a:lnTo>
                    <a:pt x="1961" y="23"/>
                  </a:lnTo>
                  <a:lnTo>
                    <a:pt x="1964" y="24"/>
                  </a:lnTo>
                  <a:lnTo>
                    <a:pt x="1968" y="26"/>
                  </a:lnTo>
                  <a:lnTo>
                    <a:pt x="1972" y="28"/>
                  </a:lnTo>
                  <a:lnTo>
                    <a:pt x="1976" y="29"/>
                  </a:lnTo>
                  <a:lnTo>
                    <a:pt x="1979" y="32"/>
                  </a:lnTo>
                  <a:lnTo>
                    <a:pt x="1983" y="34"/>
                  </a:lnTo>
                  <a:lnTo>
                    <a:pt x="1987" y="35"/>
                  </a:lnTo>
                  <a:lnTo>
                    <a:pt x="1991" y="38"/>
                  </a:lnTo>
                  <a:lnTo>
                    <a:pt x="1994" y="40"/>
                  </a:lnTo>
                  <a:lnTo>
                    <a:pt x="1998" y="42"/>
                  </a:lnTo>
                  <a:lnTo>
                    <a:pt x="2001" y="44"/>
                  </a:lnTo>
                  <a:lnTo>
                    <a:pt x="2005" y="46"/>
                  </a:lnTo>
                  <a:lnTo>
                    <a:pt x="2009" y="49"/>
                  </a:lnTo>
                  <a:lnTo>
                    <a:pt x="2013" y="51"/>
                  </a:lnTo>
                  <a:lnTo>
                    <a:pt x="2016" y="53"/>
                  </a:lnTo>
                  <a:lnTo>
                    <a:pt x="2020" y="56"/>
                  </a:lnTo>
                  <a:lnTo>
                    <a:pt x="2024" y="59"/>
                  </a:lnTo>
                  <a:lnTo>
                    <a:pt x="2028" y="61"/>
                  </a:lnTo>
                  <a:lnTo>
                    <a:pt x="2031" y="64"/>
                  </a:lnTo>
                  <a:lnTo>
                    <a:pt x="2035" y="67"/>
                  </a:lnTo>
                  <a:lnTo>
                    <a:pt x="2039" y="70"/>
                  </a:lnTo>
                  <a:lnTo>
                    <a:pt x="2043" y="72"/>
                  </a:lnTo>
                  <a:lnTo>
                    <a:pt x="2046" y="75"/>
                  </a:lnTo>
                  <a:lnTo>
                    <a:pt x="2050" y="78"/>
                  </a:lnTo>
                  <a:lnTo>
                    <a:pt x="2054" y="81"/>
                  </a:lnTo>
                  <a:lnTo>
                    <a:pt x="2057" y="84"/>
                  </a:lnTo>
                  <a:lnTo>
                    <a:pt x="2061" y="87"/>
                  </a:lnTo>
                  <a:lnTo>
                    <a:pt x="2065" y="90"/>
                  </a:lnTo>
                  <a:lnTo>
                    <a:pt x="2069" y="93"/>
                  </a:lnTo>
                  <a:lnTo>
                    <a:pt x="2072" y="97"/>
                  </a:lnTo>
                  <a:lnTo>
                    <a:pt x="2076" y="100"/>
                  </a:lnTo>
                  <a:lnTo>
                    <a:pt x="2080" y="103"/>
                  </a:lnTo>
                  <a:lnTo>
                    <a:pt x="2084" y="106"/>
                  </a:lnTo>
                  <a:lnTo>
                    <a:pt x="2087" y="110"/>
                  </a:lnTo>
                  <a:lnTo>
                    <a:pt x="2091" y="113"/>
                  </a:lnTo>
                  <a:lnTo>
                    <a:pt x="2094" y="117"/>
                  </a:lnTo>
                  <a:lnTo>
                    <a:pt x="2098" y="120"/>
                  </a:lnTo>
                  <a:lnTo>
                    <a:pt x="2102" y="124"/>
                  </a:lnTo>
                  <a:lnTo>
                    <a:pt x="2106" y="128"/>
                  </a:lnTo>
                  <a:lnTo>
                    <a:pt x="2109" y="131"/>
                  </a:lnTo>
                  <a:lnTo>
                    <a:pt x="2113" y="135"/>
                  </a:lnTo>
                  <a:lnTo>
                    <a:pt x="2117" y="139"/>
                  </a:lnTo>
                  <a:lnTo>
                    <a:pt x="2121" y="142"/>
                  </a:lnTo>
                  <a:lnTo>
                    <a:pt x="2124" y="146"/>
                  </a:lnTo>
                  <a:lnTo>
                    <a:pt x="2128" y="150"/>
                  </a:lnTo>
                  <a:lnTo>
                    <a:pt x="2132" y="154"/>
                  </a:lnTo>
                  <a:lnTo>
                    <a:pt x="2136" y="158"/>
                  </a:lnTo>
                  <a:lnTo>
                    <a:pt x="2139" y="162"/>
                  </a:lnTo>
                  <a:lnTo>
                    <a:pt x="2143" y="166"/>
                  </a:lnTo>
                  <a:lnTo>
                    <a:pt x="2147" y="170"/>
                  </a:lnTo>
                  <a:lnTo>
                    <a:pt x="2150" y="174"/>
                  </a:lnTo>
                  <a:lnTo>
                    <a:pt x="2154" y="178"/>
                  </a:lnTo>
                  <a:lnTo>
                    <a:pt x="2158" y="182"/>
                  </a:lnTo>
                  <a:lnTo>
                    <a:pt x="2162" y="186"/>
                  </a:lnTo>
                  <a:lnTo>
                    <a:pt x="2165" y="191"/>
                  </a:lnTo>
                  <a:lnTo>
                    <a:pt x="2169" y="195"/>
                  </a:lnTo>
                  <a:lnTo>
                    <a:pt x="2173" y="199"/>
                  </a:lnTo>
                  <a:lnTo>
                    <a:pt x="2177" y="203"/>
                  </a:lnTo>
                  <a:lnTo>
                    <a:pt x="2180" y="208"/>
                  </a:lnTo>
                  <a:lnTo>
                    <a:pt x="2184" y="212"/>
                  </a:lnTo>
                  <a:lnTo>
                    <a:pt x="2187" y="217"/>
                  </a:lnTo>
                  <a:lnTo>
                    <a:pt x="2191" y="221"/>
                  </a:lnTo>
                  <a:lnTo>
                    <a:pt x="2195" y="225"/>
                  </a:lnTo>
                  <a:lnTo>
                    <a:pt x="2199" y="230"/>
                  </a:lnTo>
                  <a:lnTo>
                    <a:pt x="2202" y="234"/>
                  </a:lnTo>
                  <a:lnTo>
                    <a:pt x="2206" y="239"/>
                  </a:lnTo>
                  <a:lnTo>
                    <a:pt x="2210" y="243"/>
                  </a:lnTo>
                  <a:lnTo>
                    <a:pt x="2214" y="248"/>
                  </a:lnTo>
                  <a:lnTo>
                    <a:pt x="2217" y="253"/>
                  </a:lnTo>
                  <a:lnTo>
                    <a:pt x="2221" y="257"/>
                  </a:lnTo>
                  <a:lnTo>
                    <a:pt x="2225" y="262"/>
                  </a:lnTo>
                  <a:lnTo>
                    <a:pt x="2229" y="266"/>
                  </a:lnTo>
                  <a:lnTo>
                    <a:pt x="2232" y="271"/>
                  </a:lnTo>
                  <a:lnTo>
                    <a:pt x="2236" y="276"/>
                  </a:lnTo>
                  <a:lnTo>
                    <a:pt x="2240" y="281"/>
                  </a:lnTo>
                  <a:lnTo>
                    <a:pt x="2243" y="285"/>
                  </a:lnTo>
                  <a:lnTo>
                    <a:pt x="2247" y="290"/>
                  </a:lnTo>
                  <a:lnTo>
                    <a:pt x="2251" y="295"/>
                  </a:lnTo>
                  <a:lnTo>
                    <a:pt x="2255" y="299"/>
                  </a:lnTo>
                  <a:lnTo>
                    <a:pt x="2258" y="304"/>
                  </a:lnTo>
                  <a:lnTo>
                    <a:pt x="2262" y="309"/>
                  </a:lnTo>
                  <a:lnTo>
                    <a:pt x="2266" y="314"/>
                  </a:lnTo>
                  <a:lnTo>
                    <a:pt x="2270" y="319"/>
                  </a:lnTo>
                  <a:lnTo>
                    <a:pt x="2273" y="324"/>
                  </a:lnTo>
                  <a:lnTo>
                    <a:pt x="2277" y="328"/>
                  </a:lnTo>
                  <a:lnTo>
                    <a:pt x="2280" y="333"/>
                  </a:lnTo>
                  <a:lnTo>
                    <a:pt x="2284" y="338"/>
                  </a:lnTo>
                  <a:lnTo>
                    <a:pt x="2288" y="343"/>
                  </a:lnTo>
                  <a:lnTo>
                    <a:pt x="2292" y="348"/>
                  </a:lnTo>
                  <a:lnTo>
                    <a:pt x="2295" y="353"/>
                  </a:lnTo>
                  <a:lnTo>
                    <a:pt x="2299" y="358"/>
                  </a:lnTo>
                  <a:lnTo>
                    <a:pt x="2303" y="363"/>
                  </a:lnTo>
                  <a:lnTo>
                    <a:pt x="2307" y="368"/>
                  </a:lnTo>
                  <a:lnTo>
                    <a:pt x="2310" y="373"/>
                  </a:lnTo>
                  <a:lnTo>
                    <a:pt x="2314" y="377"/>
                  </a:lnTo>
                  <a:lnTo>
                    <a:pt x="2318" y="382"/>
                  </a:lnTo>
                  <a:lnTo>
                    <a:pt x="2322" y="387"/>
                  </a:lnTo>
                  <a:lnTo>
                    <a:pt x="2325" y="392"/>
                  </a:lnTo>
                  <a:lnTo>
                    <a:pt x="2329" y="397"/>
                  </a:lnTo>
                  <a:lnTo>
                    <a:pt x="2333" y="402"/>
                  </a:lnTo>
                  <a:lnTo>
                    <a:pt x="2336" y="407"/>
                  </a:lnTo>
                  <a:lnTo>
                    <a:pt x="2340" y="412"/>
                  </a:lnTo>
                  <a:lnTo>
                    <a:pt x="2344" y="417"/>
                  </a:lnTo>
                  <a:lnTo>
                    <a:pt x="2348" y="422"/>
                  </a:lnTo>
                  <a:lnTo>
                    <a:pt x="2351" y="427"/>
                  </a:lnTo>
                  <a:lnTo>
                    <a:pt x="2355" y="431"/>
                  </a:lnTo>
                  <a:lnTo>
                    <a:pt x="2359" y="436"/>
                  </a:lnTo>
                  <a:lnTo>
                    <a:pt x="2363" y="441"/>
                  </a:lnTo>
                  <a:lnTo>
                    <a:pt x="2366" y="446"/>
                  </a:lnTo>
                  <a:lnTo>
                    <a:pt x="2370" y="451"/>
                  </a:lnTo>
                  <a:lnTo>
                    <a:pt x="2373" y="456"/>
                  </a:lnTo>
                  <a:lnTo>
                    <a:pt x="2377" y="461"/>
                  </a:lnTo>
                  <a:lnTo>
                    <a:pt x="2381" y="466"/>
                  </a:lnTo>
                  <a:lnTo>
                    <a:pt x="2385" y="470"/>
                  </a:lnTo>
                  <a:lnTo>
                    <a:pt x="2388" y="475"/>
                  </a:lnTo>
                  <a:lnTo>
                    <a:pt x="2392" y="480"/>
                  </a:lnTo>
                  <a:lnTo>
                    <a:pt x="2396" y="485"/>
                  </a:lnTo>
                  <a:lnTo>
                    <a:pt x="2400" y="490"/>
                  </a:lnTo>
                  <a:lnTo>
                    <a:pt x="2403" y="494"/>
                  </a:lnTo>
                  <a:lnTo>
                    <a:pt x="2407" y="499"/>
                  </a:lnTo>
                  <a:lnTo>
                    <a:pt x="2411" y="504"/>
                  </a:lnTo>
                  <a:lnTo>
                    <a:pt x="2415" y="509"/>
                  </a:lnTo>
                  <a:lnTo>
                    <a:pt x="2418" y="513"/>
                  </a:lnTo>
                  <a:lnTo>
                    <a:pt x="2422" y="518"/>
                  </a:lnTo>
                  <a:lnTo>
                    <a:pt x="2426" y="523"/>
                  </a:lnTo>
                  <a:lnTo>
                    <a:pt x="2429" y="527"/>
                  </a:lnTo>
                  <a:lnTo>
                    <a:pt x="2433" y="532"/>
                  </a:lnTo>
                  <a:lnTo>
                    <a:pt x="2437" y="536"/>
                  </a:lnTo>
                  <a:lnTo>
                    <a:pt x="2441" y="541"/>
                  </a:lnTo>
                  <a:lnTo>
                    <a:pt x="2444" y="546"/>
                  </a:lnTo>
                  <a:lnTo>
                    <a:pt x="2448" y="550"/>
                  </a:lnTo>
                  <a:lnTo>
                    <a:pt x="2452" y="555"/>
                  </a:lnTo>
                  <a:lnTo>
                    <a:pt x="2456" y="559"/>
                  </a:lnTo>
                  <a:lnTo>
                    <a:pt x="2459" y="563"/>
                  </a:lnTo>
                  <a:lnTo>
                    <a:pt x="2463" y="568"/>
                  </a:lnTo>
                  <a:lnTo>
                    <a:pt x="2466" y="572"/>
                  </a:lnTo>
                  <a:lnTo>
                    <a:pt x="2470" y="577"/>
                  </a:lnTo>
                  <a:lnTo>
                    <a:pt x="2474" y="581"/>
                  </a:lnTo>
                  <a:lnTo>
                    <a:pt x="2478" y="586"/>
                  </a:lnTo>
                  <a:lnTo>
                    <a:pt x="2481" y="590"/>
                  </a:lnTo>
                  <a:lnTo>
                    <a:pt x="2485" y="594"/>
                  </a:lnTo>
                  <a:lnTo>
                    <a:pt x="2489" y="598"/>
                  </a:lnTo>
                  <a:lnTo>
                    <a:pt x="2493" y="602"/>
                  </a:lnTo>
                  <a:lnTo>
                    <a:pt x="2496" y="607"/>
                  </a:lnTo>
                  <a:lnTo>
                    <a:pt x="2500" y="611"/>
                  </a:lnTo>
                  <a:lnTo>
                    <a:pt x="2504" y="614"/>
                  </a:lnTo>
                  <a:lnTo>
                    <a:pt x="2508" y="619"/>
                  </a:lnTo>
                  <a:lnTo>
                    <a:pt x="2511" y="623"/>
                  </a:lnTo>
                  <a:lnTo>
                    <a:pt x="2515" y="626"/>
                  </a:lnTo>
                  <a:lnTo>
                    <a:pt x="2519" y="631"/>
                  </a:lnTo>
                  <a:lnTo>
                    <a:pt x="2522" y="634"/>
                  </a:lnTo>
                  <a:lnTo>
                    <a:pt x="2526" y="638"/>
                  </a:lnTo>
                  <a:lnTo>
                    <a:pt x="2530" y="642"/>
                  </a:lnTo>
                  <a:lnTo>
                    <a:pt x="2534" y="646"/>
                  </a:lnTo>
                  <a:lnTo>
                    <a:pt x="2537" y="650"/>
                  </a:lnTo>
                  <a:lnTo>
                    <a:pt x="2541" y="653"/>
                  </a:lnTo>
                  <a:lnTo>
                    <a:pt x="2545" y="657"/>
                  </a:lnTo>
                  <a:lnTo>
                    <a:pt x="2549" y="661"/>
                  </a:lnTo>
                  <a:lnTo>
                    <a:pt x="2552" y="664"/>
                  </a:lnTo>
                  <a:lnTo>
                    <a:pt x="2556" y="668"/>
                  </a:lnTo>
                  <a:lnTo>
                    <a:pt x="2559" y="671"/>
                  </a:lnTo>
                  <a:lnTo>
                    <a:pt x="2563" y="674"/>
                  </a:lnTo>
                  <a:lnTo>
                    <a:pt x="2567" y="678"/>
                  </a:lnTo>
                  <a:lnTo>
                    <a:pt x="2571" y="681"/>
                  </a:lnTo>
                  <a:lnTo>
                    <a:pt x="2574" y="685"/>
                  </a:lnTo>
                  <a:lnTo>
                    <a:pt x="2578" y="688"/>
                  </a:lnTo>
                  <a:lnTo>
                    <a:pt x="2582" y="691"/>
                  </a:lnTo>
                  <a:lnTo>
                    <a:pt x="2586" y="694"/>
                  </a:lnTo>
                  <a:lnTo>
                    <a:pt x="2589" y="697"/>
                  </a:lnTo>
                  <a:lnTo>
                    <a:pt x="2593" y="700"/>
                  </a:lnTo>
                  <a:lnTo>
                    <a:pt x="2597" y="703"/>
                  </a:lnTo>
                  <a:lnTo>
                    <a:pt x="2601" y="706"/>
                  </a:lnTo>
                  <a:lnTo>
                    <a:pt x="2604" y="709"/>
                  </a:lnTo>
                  <a:lnTo>
                    <a:pt x="2608" y="712"/>
                  </a:lnTo>
                  <a:lnTo>
                    <a:pt x="2612" y="715"/>
                  </a:lnTo>
                  <a:lnTo>
                    <a:pt x="2615" y="718"/>
                  </a:lnTo>
                  <a:lnTo>
                    <a:pt x="2619" y="721"/>
                  </a:lnTo>
                  <a:lnTo>
                    <a:pt x="2623" y="723"/>
                  </a:lnTo>
                  <a:lnTo>
                    <a:pt x="2627" y="726"/>
                  </a:lnTo>
                  <a:lnTo>
                    <a:pt x="2630" y="728"/>
                  </a:lnTo>
                  <a:lnTo>
                    <a:pt x="2634" y="731"/>
                  </a:lnTo>
                  <a:lnTo>
                    <a:pt x="2638" y="733"/>
                  </a:lnTo>
                  <a:lnTo>
                    <a:pt x="2642" y="736"/>
                  </a:lnTo>
                  <a:lnTo>
                    <a:pt x="2645" y="738"/>
                  </a:lnTo>
                  <a:lnTo>
                    <a:pt x="2649" y="740"/>
                  </a:lnTo>
                  <a:lnTo>
                    <a:pt x="2652" y="743"/>
                  </a:lnTo>
                  <a:lnTo>
                    <a:pt x="2656" y="745"/>
                  </a:lnTo>
                  <a:lnTo>
                    <a:pt x="2660" y="747"/>
                  </a:lnTo>
                  <a:lnTo>
                    <a:pt x="2664" y="749"/>
                  </a:lnTo>
                  <a:lnTo>
                    <a:pt x="2667" y="751"/>
                  </a:lnTo>
                  <a:lnTo>
                    <a:pt x="2671" y="753"/>
                  </a:lnTo>
                  <a:lnTo>
                    <a:pt x="2675" y="755"/>
                  </a:lnTo>
                  <a:lnTo>
                    <a:pt x="2679" y="757"/>
                  </a:lnTo>
                  <a:lnTo>
                    <a:pt x="2682" y="758"/>
                  </a:lnTo>
                  <a:lnTo>
                    <a:pt x="2686" y="760"/>
                  </a:lnTo>
                  <a:lnTo>
                    <a:pt x="2690" y="762"/>
                  </a:lnTo>
                  <a:lnTo>
                    <a:pt x="2694" y="764"/>
                  </a:lnTo>
                  <a:lnTo>
                    <a:pt x="2697" y="765"/>
                  </a:lnTo>
                  <a:lnTo>
                    <a:pt x="2701" y="767"/>
                  </a:lnTo>
                  <a:lnTo>
                    <a:pt x="2705" y="768"/>
                  </a:lnTo>
                  <a:lnTo>
                    <a:pt x="2708" y="769"/>
                  </a:lnTo>
                  <a:lnTo>
                    <a:pt x="2712" y="771"/>
                  </a:lnTo>
                  <a:lnTo>
                    <a:pt x="2716" y="772"/>
                  </a:lnTo>
                  <a:lnTo>
                    <a:pt x="2720" y="773"/>
                  </a:lnTo>
                  <a:lnTo>
                    <a:pt x="2723" y="774"/>
                  </a:lnTo>
                  <a:lnTo>
                    <a:pt x="2727" y="775"/>
                  </a:lnTo>
                  <a:lnTo>
                    <a:pt x="2731" y="776"/>
                  </a:lnTo>
                  <a:lnTo>
                    <a:pt x="2735" y="777"/>
                  </a:lnTo>
                  <a:lnTo>
                    <a:pt x="2738" y="778"/>
                  </a:lnTo>
                  <a:lnTo>
                    <a:pt x="2742" y="779"/>
                  </a:lnTo>
                  <a:lnTo>
                    <a:pt x="2745" y="780"/>
                  </a:lnTo>
                  <a:lnTo>
                    <a:pt x="2749" y="781"/>
                  </a:lnTo>
                  <a:lnTo>
                    <a:pt x="2753" y="781"/>
                  </a:lnTo>
                  <a:lnTo>
                    <a:pt x="2757" y="782"/>
                  </a:lnTo>
                  <a:lnTo>
                    <a:pt x="2760" y="782"/>
                  </a:lnTo>
                  <a:lnTo>
                    <a:pt x="2764" y="783"/>
                  </a:lnTo>
                  <a:lnTo>
                    <a:pt x="2768" y="783"/>
                  </a:lnTo>
                  <a:lnTo>
                    <a:pt x="2772" y="784"/>
                  </a:lnTo>
                  <a:lnTo>
                    <a:pt x="2775" y="784"/>
                  </a:lnTo>
                  <a:lnTo>
                    <a:pt x="2779" y="784"/>
                  </a:lnTo>
                  <a:lnTo>
                    <a:pt x="2783" y="784"/>
                  </a:lnTo>
                  <a:lnTo>
                    <a:pt x="2787" y="784"/>
                  </a:lnTo>
                  <a:lnTo>
                    <a:pt x="2790" y="784"/>
                  </a:lnTo>
                  <a:lnTo>
                    <a:pt x="2794" y="784"/>
                  </a:lnTo>
                  <a:lnTo>
                    <a:pt x="2798" y="784"/>
                  </a:lnTo>
                  <a:lnTo>
                    <a:pt x="2801" y="784"/>
                  </a:lnTo>
                  <a:lnTo>
                    <a:pt x="2805" y="784"/>
                  </a:lnTo>
                  <a:lnTo>
                    <a:pt x="2809" y="784"/>
                  </a:lnTo>
                  <a:lnTo>
                    <a:pt x="2813" y="783"/>
                  </a:lnTo>
                  <a:lnTo>
                    <a:pt x="2816" y="783"/>
                  </a:lnTo>
                  <a:lnTo>
                    <a:pt x="2820" y="782"/>
                  </a:lnTo>
                  <a:lnTo>
                    <a:pt x="2824" y="782"/>
                  </a:lnTo>
                  <a:lnTo>
                    <a:pt x="2828" y="781"/>
                  </a:lnTo>
                  <a:lnTo>
                    <a:pt x="2831" y="781"/>
                  </a:lnTo>
                  <a:lnTo>
                    <a:pt x="2835" y="780"/>
                  </a:lnTo>
                  <a:lnTo>
                    <a:pt x="2838" y="779"/>
                  </a:lnTo>
                  <a:lnTo>
                    <a:pt x="2842" y="778"/>
                  </a:lnTo>
                  <a:lnTo>
                    <a:pt x="2846" y="777"/>
                  </a:lnTo>
                  <a:lnTo>
                    <a:pt x="2850" y="776"/>
                  </a:lnTo>
                  <a:lnTo>
                    <a:pt x="2853" y="775"/>
                  </a:lnTo>
                  <a:lnTo>
                    <a:pt x="2857" y="774"/>
                  </a:lnTo>
                  <a:lnTo>
                    <a:pt x="2861" y="773"/>
                  </a:lnTo>
                  <a:lnTo>
                    <a:pt x="2865" y="772"/>
                  </a:lnTo>
                  <a:lnTo>
                    <a:pt x="2868" y="771"/>
                  </a:lnTo>
                  <a:lnTo>
                    <a:pt x="2872" y="769"/>
                  </a:lnTo>
                  <a:lnTo>
                    <a:pt x="2876" y="768"/>
                  </a:lnTo>
                  <a:lnTo>
                    <a:pt x="2880" y="767"/>
                  </a:lnTo>
                  <a:lnTo>
                    <a:pt x="2883" y="765"/>
                  </a:lnTo>
                  <a:lnTo>
                    <a:pt x="2887" y="764"/>
                  </a:lnTo>
                  <a:lnTo>
                    <a:pt x="2891" y="762"/>
                  </a:lnTo>
                  <a:lnTo>
                    <a:pt x="2894" y="760"/>
                  </a:lnTo>
                  <a:lnTo>
                    <a:pt x="2898" y="758"/>
                  </a:lnTo>
                  <a:lnTo>
                    <a:pt x="2902" y="757"/>
                  </a:lnTo>
                  <a:lnTo>
                    <a:pt x="2906" y="755"/>
                  </a:lnTo>
                  <a:lnTo>
                    <a:pt x="2909" y="753"/>
                  </a:lnTo>
                  <a:lnTo>
                    <a:pt x="2913" y="751"/>
                  </a:lnTo>
                  <a:lnTo>
                    <a:pt x="2917" y="749"/>
                  </a:lnTo>
                  <a:lnTo>
                    <a:pt x="2921" y="747"/>
                  </a:lnTo>
                  <a:lnTo>
                    <a:pt x="2924" y="745"/>
                  </a:lnTo>
                  <a:lnTo>
                    <a:pt x="2928" y="743"/>
                  </a:lnTo>
                  <a:lnTo>
                    <a:pt x="2931" y="740"/>
                  </a:lnTo>
                  <a:lnTo>
                    <a:pt x="2935" y="738"/>
                  </a:lnTo>
                  <a:lnTo>
                    <a:pt x="2939" y="736"/>
                  </a:lnTo>
                  <a:lnTo>
                    <a:pt x="2943" y="733"/>
                  </a:lnTo>
                  <a:lnTo>
                    <a:pt x="2946" y="731"/>
                  </a:lnTo>
                  <a:lnTo>
                    <a:pt x="2950" y="728"/>
                  </a:lnTo>
                  <a:lnTo>
                    <a:pt x="2954" y="726"/>
                  </a:lnTo>
                  <a:lnTo>
                    <a:pt x="2958" y="723"/>
                  </a:lnTo>
                  <a:lnTo>
                    <a:pt x="2961" y="721"/>
                  </a:lnTo>
                  <a:lnTo>
                    <a:pt x="2965" y="718"/>
                  </a:lnTo>
                  <a:lnTo>
                    <a:pt x="2969" y="715"/>
                  </a:lnTo>
                  <a:lnTo>
                    <a:pt x="2973" y="712"/>
                  </a:lnTo>
                  <a:lnTo>
                    <a:pt x="2976" y="709"/>
                  </a:lnTo>
                  <a:lnTo>
                    <a:pt x="2980" y="706"/>
                  </a:lnTo>
                  <a:lnTo>
                    <a:pt x="2984" y="703"/>
                  </a:lnTo>
                  <a:lnTo>
                    <a:pt x="2987" y="700"/>
                  </a:lnTo>
                  <a:lnTo>
                    <a:pt x="2991" y="697"/>
                  </a:lnTo>
                  <a:lnTo>
                    <a:pt x="2995" y="694"/>
                  </a:lnTo>
                  <a:lnTo>
                    <a:pt x="2999" y="691"/>
                  </a:lnTo>
                  <a:lnTo>
                    <a:pt x="3002" y="688"/>
                  </a:lnTo>
                  <a:lnTo>
                    <a:pt x="3006" y="685"/>
                  </a:lnTo>
                  <a:lnTo>
                    <a:pt x="3010" y="681"/>
                  </a:lnTo>
                  <a:lnTo>
                    <a:pt x="3014" y="678"/>
                  </a:lnTo>
                  <a:lnTo>
                    <a:pt x="3017" y="674"/>
                  </a:lnTo>
                  <a:lnTo>
                    <a:pt x="3021" y="671"/>
                  </a:lnTo>
                  <a:lnTo>
                    <a:pt x="3024" y="668"/>
                  </a:lnTo>
                  <a:lnTo>
                    <a:pt x="3028" y="664"/>
                  </a:lnTo>
                  <a:lnTo>
                    <a:pt x="3032" y="661"/>
                  </a:lnTo>
                  <a:lnTo>
                    <a:pt x="3036" y="657"/>
                  </a:lnTo>
                  <a:lnTo>
                    <a:pt x="3039" y="653"/>
                  </a:lnTo>
                  <a:lnTo>
                    <a:pt x="3043" y="650"/>
                  </a:lnTo>
                  <a:lnTo>
                    <a:pt x="3047" y="646"/>
                  </a:lnTo>
                  <a:lnTo>
                    <a:pt x="3051" y="642"/>
                  </a:lnTo>
                  <a:lnTo>
                    <a:pt x="3054" y="638"/>
                  </a:lnTo>
                  <a:lnTo>
                    <a:pt x="3058" y="634"/>
                  </a:lnTo>
                  <a:lnTo>
                    <a:pt x="3062" y="631"/>
                  </a:lnTo>
                  <a:lnTo>
                    <a:pt x="3066" y="626"/>
                  </a:lnTo>
                  <a:lnTo>
                    <a:pt x="3069" y="623"/>
                  </a:lnTo>
                  <a:lnTo>
                    <a:pt x="3073" y="619"/>
                  </a:lnTo>
                  <a:lnTo>
                    <a:pt x="3077" y="614"/>
                  </a:lnTo>
                  <a:lnTo>
                    <a:pt x="3080" y="611"/>
                  </a:lnTo>
                  <a:lnTo>
                    <a:pt x="3084" y="607"/>
                  </a:lnTo>
                  <a:lnTo>
                    <a:pt x="3088" y="602"/>
                  </a:lnTo>
                  <a:lnTo>
                    <a:pt x="3092" y="598"/>
                  </a:lnTo>
                  <a:lnTo>
                    <a:pt x="3095" y="594"/>
                  </a:lnTo>
                  <a:lnTo>
                    <a:pt x="3099" y="590"/>
                  </a:lnTo>
                  <a:lnTo>
                    <a:pt x="3103" y="586"/>
                  </a:lnTo>
                  <a:lnTo>
                    <a:pt x="3107" y="581"/>
                  </a:lnTo>
                  <a:lnTo>
                    <a:pt x="3110" y="577"/>
                  </a:lnTo>
                  <a:lnTo>
                    <a:pt x="3114" y="572"/>
                  </a:lnTo>
                  <a:lnTo>
                    <a:pt x="3117" y="568"/>
                  </a:lnTo>
                  <a:lnTo>
                    <a:pt x="3121" y="563"/>
                  </a:lnTo>
                  <a:lnTo>
                    <a:pt x="3125" y="559"/>
                  </a:lnTo>
                  <a:lnTo>
                    <a:pt x="3129" y="555"/>
                  </a:lnTo>
                  <a:lnTo>
                    <a:pt x="3132" y="550"/>
                  </a:lnTo>
                  <a:lnTo>
                    <a:pt x="3136" y="546"/>
                  </a:lnTo>
                  <a:lnTo>
                    <a:pt x="3140" y="541"/>
                  </a:lnTo>
                  <a:lnTo>
                    <a:pt x="3144" y="536"/>
                  </a:lnTo>
                  <a:lnTo>
                    <a:pt x="3147" y="532"/>
                  </a:lnTo>
                  <a:lnTo>
                    <a:pt x="3151" y="527"/>
                  </a:lnTo>
                  <a:lnTo>
                    <a:pt x="3155" y="523"/>
                  </a:lnTo>
                  <a:lnTo>
                    <a:pt x="3159" y="518"/>
                  </a:lnTo>
                  <a:lnTo>
                    <a:pt x="3162" y="513"/>
                  </a:lnTo>
                  <a:lnTo>
                    <a:pt x="3166" y="509"/>
                  </a:lnTo>
                  <a:lnTo>
                    <a:pt x="3170" y="504"/>
                  </a:lnTo>
                  <a:lnTo>
                    <a:pt x="3173" y="499"/>
                  </a:lnTo>
                  <a:lnTo>
                    <a:pt x="3177" y="494"/>
                  </a:lnTo>
                  <a:lnTo>
                    <a:pt x="3181" y="490"/>
                  </a:lnTo>
                  <a:lnTo>
                    <a:pt x="3185" y="485"/>
                  </a:lnTo>
                  <a:lnTo>
                    <a:pt x="3188" y="480"/>
                  </a:lnTo>
                  <a:lnTo>
                    <a:pt x="3192" y="475"/>
                  </a:lnTo>
                  <a:lnTo>
                    <a:pt x="3196" y="470"/>
                  </a:lnTo>
                  <a:lnTo>
                    <a:pt x="3200" y="466"/>
                  </a:lnTo>
                  <a:lnTo>
                    <a:pt x="3203" y="461"/>
                  </a:lnTo>
                  <a:lnTo>
                    <a:pt x="3207" y="456"/>
                  </a:lnTo>
                  <a:lnTo>
                    <a:pt x="3210" y="451"/>
                  </a:lnTo>
                  <a:lnTo>
                    <a:pt x="3214" y="446"/>
                  </a:lnTo>
                  <a:lnTo>
                    <a:pt x="3218" y="441"/>
                  </a:lnTo>
                  <a:lnTo>
                    <a:pt x="3222" y="436"/>
                  </a:lnTo>
                  <a:lnTo>
                    <a:pt x="3225" y="431"/>
                  </a:lnTo>
                  <a:lnTo>
                    <a:pt x="3229" y="427"/>
                  </a:lnTo>
                  <a:lnTo>
                    <a:pt x="3233" y="422"/>
                  </a:lnTo>
                  <a:lnTo>
                    <a:pt x="3237" y="417"/>
                  </a:lnTo>
                  <a:lnTo>
                    <a:pt x="3240" y="412"/>
                  </a:lnTo>
                  <a:lnTo>
                    <a:pt x="3244" y="407"/>
                  </a:lnTo>
                  <a:lnTo>
                    <a:pt x="3248" y="402"/>
                  </a:lnTo>
                  <a:lnTo>
                    <a:pt x="3252" y="397"/>
                  </a:lnTo>
                  <a:lnTo>
                    <a:pt x="3255" y="392"/>
                  </a:lnTo>
                  <a:lnTo>
                    <a:pt x="3259" y="387"/>
                  </a:lnTo>
                  <a:lnTo>
                    <a:pt x="3263" y="382"/>
                  </a:lnTo>
                  <a:lnTo>
                    <a:pt x="3266" y="377"/>
                  </a:lnTo>
                  <a:lnTo>
                    <a:pt x="3270" y="373"/>
                  </a:lnTo>
                  <a:lnTo>
                    <a:pt x="3274" y="368"/>
                  </a:lnTo>
                  <a:lnTo>
                    <a:pt x="3278" y="363"/>
                  </a:lnTo>
                  <a:lnTo>
                    <a:pt x="3281" y="358"/>
                  </a:lnTo>
                  <a:lnTo>
                    <a:pt x="3285" y="353"/>
                  </a:lnTo>
                  <a:lnTo>
                    <a:pt x="3289" y="348"/>
                  </a:lnTo>
                  <a:lnTo>
                    <a:pt x="3293" y="343"/>
                  </a:lnTo>
                  <a:lnTo>
                    <a:pt x="3296" y="338"/>
                  </a:lnTo>
                  <a:lnTo>
                    <a:pt x="3300" y="333"/>
                  </a:lnTo>
                  <a:lnTo>
                    <a:pt x="3303" y="328"/>
                  </a:lnTo>
                  <a:lnTo>
                    <a:pt x="3307" y="324"/>
                  </a:lnTo>
                  <a:lnTo>
                    <a:pt x="3311" y="319"/>
                  </a:lnTo>
                  <a:lnTo>
                    <a:pt x="3315" y="314"/>
                  </a:lnTo>
                  <a:lnTo>
                    <a:pt x="3318" y="309"/>
                  </a:lnTo>
                  <a:lnTo>
                    <a:pt x="3322" y="304"/>
                  </a:lnTo>
                  <a:lnTo>
                    <a:pt x="3326" y="299"/>
                  </a:lnTo>
                  <a:lnTo>
                    <a:pt x="3330" y="295"/>
                  </a:lnTo>
                  <a:lnTo>
                    <a:pt x="3333" y="290"/>
                  </a:lnTo>
                  <a:lnTo>
                    <a:pt x="3337" y="285"/>
                  </a:lnTo>
                  <a:lnTo>
                    <a:pt x="3341" y="281"/>
                  </a:lnTo>
                  <a:lnTo>
                    <a:pt x="3345" y="276"/>
                  </a:lnTo>
                  <a:lnTo>
                    <a:pt x="3348" y="271"/>
                  </a:lnTo>
                  <a:lnTo>
                    <a:pt x="3352" y="266"/>
                  </a:lnTo>
                  <a:lnTo>
                    <a:pt x="3356" y="262"/>
                  </a:lnTo>
                  <a:lnTo>
                    <a:pt x="3359" y="257"/>
                  </a:lnTo>
                  <a:lnTo>
                    <a:pt x="3363" y="253"/>
                  </a:lnTo>
                  <a:lnTo>
                    <a:pt x="3367" y="248"/>
                  </a:lnTo>
                  <a:lnTo>
                    <a:pt x="3371" y="243"/>
                  </a:lnTo>
                  <a:lnTo>
                    <a:pt x="3374" y="239"/>
                  </a:lnTo>
                  <a:lnTo>
                    <a:pt x="3378" y="234"/>
                  </a:lnTo>
                  <a:lnTo>
                    <a:pt x="3382" y="230"/>
                  </a:lnTo>
                  <a:lnTo>
                    <a:pt x="3386" y="225"/>
                  </a:lnTo>
                  <a:lnTo>
                    <a:pt x="3389" y="221"/>
                  </a:lnTo>
                  <a:lnTo>
                    <a:pt x="3393" y="217"/>
                  </a:lnTo>
                  <a:lnTo>
                    <a:pt x="3396" y="212"/>
                  </a:lnTo>
                  <a:lnTo>
                    <a:pt x="3400" y="208"/>
                  </a:lnTo>
                  <a:lnTo>
                    <a:pt x="3404" y="203"/>
                  </a:lnTo>
                  <a:lnTo>
                    <a:pt x="3408" y="199"/>
                  </a:lnTo>
                  <a:lnTo>
                    <a:pt x="3411" y="195"/>
                  </a:lnTo>
                  <a:lnTo>
                    <a:pt x="3415" y="191"/>
                  </a:lnTo>
                  <a:lnTo>
                    <a:pt x="3419" y="186"/>
                  </a:lnTo>
                  <a:lnTo>
                    <a:pt x="3423" y="182"/>
                  </a:lnTo>
                  <a:lnTo>
                    <a:pt x="3426" y="178"/>
                  </a:lnTo>
                  <a:lnTo>
                    <a:pt x="3430" y="174"/>
                  </a:lnTo>
                  <a:lnTo>
                    <a:pt x="3434" y="170"/>
                  </a:lnTo>
                  <a:lnTo>
                    <a:pt x="3438" y="166"/>
                  </a:lnTo>
                  <a:lnTo>
                    <a:pt x="3441" y="162"/>
                  </a:lnTo>
                  <a:lnTo>
                    <a:pt x="3445" y="158"/>
                  </a:lnTo>
                  <a:lnTo>
                    <a:pt x="3449" y="154"/>
                  </a:lnTo>
                  <a:lnTo>
                    <a:pt x="3452" y="150"/>
                  </a:lnTo>
                  <a:lnTo>
                    <a:pt x="3456" y="146"/>
                  </a:lnTo>
                  <a:lnTo>
                    <a:pt x="3460" y="142"/>
                  </a:lnTo>
                  <a:lnTo>
                    <a:pt x="3464" y="139"/>
                  </a:lnTo>
                  <a:lnTo>
                    <a:pt x="3467" y="135"/>
                  </a:lnTo>
                  <a:lnTo>
                    <a:pt x="3471" y="131"/>
                  </a:lnTo>
                  <a:lnTo>
                    <a:pt x="3475" y="128"/>
                  </a:lnTo>
                  <a:lnTo>
                    <a:pt x="3479" y="124"/>
                  </a:lnTo>
                  <a:lnTo>
                    <a:pt x="3482" y="120"/>
                  </a:lnTo>
                  <a:lnTo>
                    <a:pt x="3486" y="117"/>
                  </a:lnTo>
                  <a:lnTo>
                    <a:pt x="3489" y="113"/>
                  </a:lnTo>
                  <a:lnTo>
                    <a:pt x="3493" y="110"/>
                  </a:lnTo>
                  <a:lnTo>
                    <a:pt x="3497" y="106"/>
                  </a:lnTo>
                  <a:lnTo>
                    <a:pt x="3501" y="103"/>
                  </a:lnTo>
                  <a:lnTo>
                    <a:pt x="3504" y="100"/>
                  </a:lnTo>
                  <a:lnTo>
                    <a:pt x="3508" y="97"/>
                  </a:lnTo>
                  <a:lnTo>
                    <a:pt x="3512" y="93"/>
                  </a:lnTo>
                  <a:lnTo>
                    <a:pt x="3516" y="90"/>
                  </a:lnTo>
                  <a:lnTo>
                    <a:pt x="3519" y="87"/>
                  </a:lnTo>
                  <a:lnTo>
                    <a:pt x="3523" y="84"/>
                  </a:lnTo>
                  <a:lnTo>
                    <a:pt x="3527" y="81"/>
                  </a:lnTo>
                  <a:lnTo>
                    <a:pt x="3531" y="78"/>
                  </a:lnTo>
                  <a:lnTo>
                    <a:pt x="3534" y="75"/>
                  </a:lnTo>
                  <a:lnTo>
                    <a:pt x="3538" y="72"/>
                  </a:lnTo>
                  <a:lnTo>
                    <a:pt x="3542" y="70"/>
                  </a:lnTo>
                  <a:lnTo>
                    <a:pt x="3545" y="67"/>
                  </a:lnTo>
                  <a:lnTo>
                    <a:pt x="3549" y="64"/>
                  </a:lnTo>
                  <a:lnTo>
                    <a:pt x="3553" y="61"/>
                  </a:lnTo>
                  <a:lnTo>
                    <a:pt x="3557" y="59"/>
                  </a:lnTo>
                  <a:lnTo>
                    <a:pt x="3560" y="56"/>
                  </a:lnTo>
                  <a:lnTo>
                    <a:pt x="3564" y="53"/>
                  </a:lnTo>
                  <a:lnTo>
                    <a:pt x="3568" y="51"/>
                  </a:lnTo>
                  <a:lnTo>
                    <a:pt x="3572" y="49"/>
                  </a:lnTo>
                  <a:lnTo>
                    <a:pt x="3575" y="46"/>
                  </a:lnTo>
                  <a:lnTo>
                    <a:pt x="3579" y="44"/>
                  </a:lnTo>
                  <a:lnTo>
                    <a:pt x="3582" y="42"/>
                  </a:lnTo>
                  <a:lnTo>
                    <a:pt x="3586" y="40"/>
                  </a:lnTo>
                  <a:lnTo>
                    <a:pt x="3590" y="38"/>
                  </a:lnTo>
                  <a:lnTo>
                    <a:pt x="3594" y="35"/>
                  </a:lnTo>
                  <a:lnTo>
                    <a:pt x="3597" y="34"/>
                  </a:lnTo>
                  <a:lnTo>
                    <a:pt x="3601" y="32"/>
                  </a:lnTo>
                  <a:lnTo>
                    <a:pt x="3605" y="29"/>
                  </a:lnTo>
                  <a:lnTo>
                    <a:pt x="3609" y="28"/>
                  </a:lnTo>
                  <a:lnTo>
                    <a:pt x="3612" y="26"/>
                  </a:lnTo>
                  <a:lnTo>
                    <a:pt x="3616" y="24"/>
                  </a:lnTo>
                  <a:lnTo>
                    <a:pt x="3620" y="23"/>
                  </a:lnTo>
                  <a:lnTo>
                    <a:pt x="3624" y="21"/>
                  </a:lnTo>
                  <a:lnTo>
                    <a:pt x="3627" y="19"/>
                  </a:lnTo>
                  <a:lnTo>
                    <a:pt x="3631" y="18"/>
                  </a:lnTo>
                  <a:lnTo>
                    <a:pt x="3635" y="16"/>
                  </a:lnTo>
                  <a:lnTo>
                    <a:pt x="3638" y="15"/>
                  </a:lnTo>
                  <a:lnTo>
                    <a:pt x="3642" y="14"/>
                  </a:lnTo>
                  <a:lnTo>
                    <a:pt x="3646" y="13"/>
                  </a:lnTo>
                  <a:lnTo>
                    <a:pt x="3650" y="11"/>
                  </a:lnTo>
                  <a:lnTo>
                    <a:pt x="3653" y="10"/>
                  </a:lnTo>
                  <a:lnTo>
                    <a:pt x="3657" y="9"/>
                  </a:lnTo>
                  <a:lnTo>
                    <a:pt x="3661" y="8"/>
                  </a:lnTo>
                  <a:lnTo>
                    <a:pt x="3665" y="7"/>
                  </a:lnTo>
                  <a:lnTo>
                    <a:pt x="3668" y="6"/>
                  </a:lnTo>
                  <a:lnTo>
                    <a:pt x="3672" y="5"/>
                  </a:lnTo>
                  <a:lnTo>
                    <a:pt x="3675" y="5"/>
                  </a:lnTo>
                  <a:lnTo>
                    <a:pt x="3679" y="4"/>
                  </a:lnTo>
                  <a:lnTo>
                    <a:pt x="3683" y="3"/>
                  </a:lnTo>
                  <a:lnTo>
                    <a:pt x="3687" y="3"/>
                  </a:lnTo>
                  <a:lnTo>
                    <a:pt x="3690" y="2"/>
                  </a:lnTo>
                  <a:lnTo>
                    <a:pt x="3694" y="2"/>
                  </a:lnTo>
                  <a:lnTo>
                    <a:pt x="3698" y="1"/>
                  </a:lnTo>
                  <a:lnTo>
                    <a:pt x="3702" y="1"/>
                  </a:lnTo>
                  <a:lnTo>
                    <a:pt x="3705" y="1"/>
                  </a:lnTo>
                  <a:lnTo>
                    <a:pt x="3709" y="1"/>
                  </a:lnTo>
                  <a:lnTo>
                    <a:pt x="3713" y="0"/>
                  </a:lnTo>
                  <a:lnTo>
                    <a:pt x="3717" y="0"/>
                  </a:lnTo>
                </a:path>
              </a:pathLst>
            </a:custGeom>
            <a:noFill/>
            <a:ln w="571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1490274" y="2656004"/>
              <a:ext cx="5900738" cy="123825"/>
            </a:xfrm>
            <a:custGeom>
              <a:avLst/>
              <a:gdLst>
                <a:gd name="T0" fmla="*/ 56 w 3717"/>
                <a:gd name="T1" fmla="*/ 51 h 78"/>
                <a:gd name="T2" fmla="*/ 116 w 3717"/>
                <a:gd name="T3" fmla="*/ 68 h 78"/>
                <a:gd name="T4" fmla="*/ 175 w 3717"/>
                <a:gd name="T5" fmla="*/ 3 h 78"/>
                <a:gd name="T6" fmla="*/ 234 w 3717"/>
                <a:gd name="T7" fmla="*/ 42 h 78"/>
                <a:gd name="T8" fmla="*/ 294 w 3717"/>
                <a:gd name="T9" fmla="*/ 74 h 78"/>
                <a:gd name="T10" fmla="*/ 354 w 3717"/>
                <a:gd name="T11" fmla="*/ 8 h 78"/>
                <a:gd name="T12" fmla="*/ 413 w 3717"/>
                <a:gd name="T13" fmla="*/ 32 h 78"/>
                <a:gd name="T14" fmla="*/ 473 w 3717"/>
                <a:gd name="T15" fmla="*/ 77 h 78"/>
                <a:gd name="T16" fmla="*/ 532 w 3717"/>
                <a:gd name="T17" fmla="*/ 14 h 78"/>
                <a:gd name="T18" fmla="*/ 592 w 3717"/>
                <a:gd name="T19" fmla="*/ 23 h 78"/>
                <a:gd name="T20" fmla="*/ 651 w 3717"/>
                <a:gd name="T21" fmla="*/ 78 h 78"/>
                <a:gd name="T22" fmla="*/ 711 w 3717"/>
                <a:gd name="T23" fmla="*/ 23 h 78"/>
                <a:gd name="T24" fmla="*/ 770 w 3717"/>
                <a:gd name="T25" fmla="*/ 14 h 78"/>
                <a:gd name="T26" fmla="*/ 830 w 3717"/>
                <a:gd name="T27" fmla="*/ 77 h 78"/>
                <a:gd name="T28" fmla="*/ 889 w 3717"/>
                <a:gd name="T29" fmla="*/ 32 h 78"/>
                <a:gd name="T30" fmla="*/ 949 w 3717"/>
                <a:gd name="T31" fmla="*/ 8 h 78"/>
                <a:gd name="T32" fmla="*/ 1008 w 3717"/>
                <a:gd name="T33" fmla="*/ 74 h 78"/>
                <a:gd name="T34" fmla="*/ 1068 w 3717"/>
                <a:gd name="T35" fmla="*/ 42 h 78"/>
                <a:gd name="T36" fmla="*/ 1127 w 3717"/>
                <a:gd name="T37" fmla="*/ 3 h 78"/>
                <a:gd name="T38" fmla="*/ 1187 w 3717"/>
                <a:gd name="T39" fmla="*/ 68 h 78"/>
                <a:gd name="T40" fmla="*/ 1247 w 3717"/>
                <a:gd name="T41" fmla="*/ 51 h 78"/>
                <a:gd name="T42" fmla="*/ 1306 w 3717"/>
                <a:gd name="T43" fmla="*/ 0 h 78"/>
                <a:gd name="T44" fmla="*/ 1365 w 3717"/>
                <a:gd name="T45" fmla="*/ 60 h 78"/>
                <a:gd name="T46" fmla="*/ 1425 w 3717"/>
                <a:gd name="T47" fmla="*/ 60 h 78"/>
                <a:gd name="T48" fmla="*/ 1485 w 3717"/>
                <a:gd name="T49" fmla="*/ 0 h 78"/>
                <a:gd name="T50" fmla="*/ 1544 w 3717"/>
                <a:gd name="T51" fmla="*/ 51 h 78"/>
                <a:gd name="T52" fmla="*/ 1604 w 3717"/>
                <a:gd name="T53" fmla="*/ 68 h 78"/>
                <a:gd name="T54" fmla="*/ 1663 w 3717"/>
                <a:gd name="T55" fmla="*/ 3 h 78"/>
                <a:gd name="T56" fmla="*/ 1722 w 3717"/>
                <a:gd name="T57" fmla="*/ 42 h 78"/>
                <a:gd name="T58" fmla="*/ 1782 w 3717"/>
                <a:gd name="T59" fmla="*/ 74 h 78"/>
                <a:gd name="T60" fmla="*/ 1842 w 3717"/>
                <a:gd name="T61" fmla="*/ 8 h 78"/>
                <a:gd name="T62" fmla="*/ 1901 w 3717"/>
                <a:gd name="T63" fmla="*/ 32 h 78"/>
                <a:gd name="T64" fmla="*/ 1961 w 3717"/>
                <a:gd name="T65" fmla="*/ 77 h 78"/>
                <a:gd name="T66" fmla="*/ 2020 w 3717"/>
                <a:gd name="T67" fmla="*/ 14 h 78"/>
                <a:gd name="T68" fmla="*/ 2080 w 3717"/>
                <a:gd name="T69" fmla="*/ 23 h 78"/>
                <a:gd name="T70" fmla="*/ 2139 w 3717"/>
                <a:gd name="T71" fmla="*/ 78 h 78"/>
                <a:gd name="T72" fmla="*/ 2199 w 3717"/>
                <a:gd name="T73" fmla="*/ 23 h 78"/>
                <a:gd name="T74" fmla="*/ 2258 w 3717"/>
                <a:gd name="T75" fmla="*/ 14 h 78"/>
                <a:gd name="T76" fmla="*/ 2318 w 3717"/>
                <a:gd name="T77" fmla="*/ 77 h 78"/>
                <a:gd name="T78" fmla="*/ 2377 w 3717"/>
                <a:gd name="T79" fmla="*/ 32 h 78"/>
                <a:gd name="T80" fmla="*/ 2437 w 3717"/>
                <a:gd name="T81" fmla="*/ 8 h 78"/>
                <a:gd name="T82" fmla="*/ 2496 w 3717"/>
                <a:gd name="T83" fmla="*/ 74 h 78"/>
                <a:gd name="T84" fmla="*/ 2556 w 3717"/>
                <a:gd name="T85" fmla="*/ 42 h 78"/>
                <a:gd name="T86" fmla="*/ 2615 w 3717"/>
                <a:gd name="T87" fmla="*/ 3 h 78"/>
                <a:gd name="T88" fmla="*/ 2675 w 3717"/>
                <a:gd name="T89" fmla="*/ 68 h 78"/>
                <a:gd name="T90" fmla="*/ 2735 w 3717"/>
                <a:gd name="T91" fmla="*/ 51 h 78"/>
                <a:gd name="T92" fmla="*/ 2794 w 3717"/>
                <a:gd name="T93" fmla="*/ 0 h 78"/>
                <a:gd name="T94" fmla="*/ 2853 w 3717"/>
                <a:gd name="T95" fmla="*/ 60 h 78"/>
                <a:gd name="T96" fmla="*/ 2913 w 3717"/>
                <a:gd name="T97" fmla="*/ 60 h 78"/>
                <a:gd name="T98" fmla="*/ 2973 w 3717"/>
                <a:gd name="T99" fmla="*/ 0 h 78"/>
                <a:gd name="T100" fmla="*/ 3032 w 3717"/>
                <a:gd name="T101" fmla="*/ 51 h 78"/>
                <a:gd name="T102" fmla="*/ 3092 w 3717"/>
                <a:gd name="T103" fmla="*/ 68 h 78"/>
                <a:gd name="T104" fmla="*/ 3151 w 3717"/>
                <a:gd name="T105" fmla="*/ 3 h 78"/>
                <a:gd name="T106" fmla="*/ 3210 w 3717"/>
                <a:gd name="T107" fmla="*/ 42 h 78"/>
                <a:gd name="T108" fmla="*/ 3270 w 3717"/>
                <a:gd name="T109" fmla="*/ 74 h 78"/>
                <a:gd name="T110" fmla="*/ 3330 w 3717"/>
                <a:gd name="T111" fmla="*/ 8 h 78"/>
                <a:gd name="T112" fmla="*/ 3389 w 3717"/>
                <a:gd name="T113" fmla="*/ 32 h 78"/>
                <a:gd name="T114" fmla="*/ 3449 w 3717"/>
                <a:gd name="T115" fmla="*/ 77 h 78"/>
                <a:gd name="T116" fmla="*/ 3508 w 3717"/>
                <a:gd name="T117" fmla="*/ 14 h 78"/>
                <a:gd name="T118" fmla="*/ 3568 w 3717"/>
                <a:gd name="T119" fmla="*/ 23 h 78"/>
                <a:gd name="T120" fmla="*/ 3627 w 3717"/>
                <a:gd name="T121" fmla="*/ 78 h 78"/>
                <a:gd name="T122" fmla="*/ 3687 w 3717"/>
                <a:gd name="T123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7" h="78">
                  <a:moveTo>
                    <a:pt x="0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1" y="3"/>
                  </a:lnTo>
                  <a:lnTo>
                    <a:pt x="15" y="5"/>
                  </a:lnTo>
                  <a:lnTo>
                    <a:pt x="19" y="8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0" y="18"/>
                  </a:lnTo>
                  <a:lnTo>
                    <a:pt x="34" y="23"/>
                  </a:lnTo>
                  <a:lnTo>
                    <a:pt x="38" y="27"/>
                  </a:lnTo>
                  <a:lnTo>
                    <a:pt x="41" y="32"/>
                  </a:lnTo>
                  <a:lnTo>
                    <a:pt x="45" y="37"/>
                  </a:lnTo>
                  <a:lnTo>
                    <a:pt x="48" y="42"/>
                  </a:lnTo>
                  <a:lnTo>
                    <a:pt x="52" y="47"/>
                  </a:lnTo>
                  <a:lnTo>
                    <a:pt x="56" y="51"/>
                  </a:lnTo>
                  <a:lnTo>
                    <a:pt x="60" y="56"/>
                  </a:lnTo>
                  <a:lnTo>
                    <a:pt x="63" y="60"/>
                  </a:lnTo>
                  <a:lnTo>
                    <a:pt x="67" y="64"/>
                  </a:lnTo>
                  <a:lnTo>
                    <a:pt x="71" y="68"/>
                  </a:lnTo>
                  <a:lnTo>
                    <a:pt x="75" y="71"/>
                  </a:lnTo>
                  <a:lnTo>
                    <a:pt x="78" y="74"/>
                  </a:lnTo>
                  <a:lnTo>
                    <a:pt x="82" y="76"/>
                  </a:lnTo>
                  <a:lnTo>
                    <a:pt x="86" y="77"/>
                  </a:lnTo>
                  <a:lnTo>
                    <a:pt x="90" y="78"/>
                  </a:lnTo>
                  <a:lnTo>
                    <a:pt x="93" y="78"/>
                  </a:lnTo>
                  <a:lnTo>
                    <a:pt x="97" y="78"/>
                  </a:lnTo>
                  <a:lnTo>
                    <a:pt x="101" y="77"/>
                  </a:lnTo>
                  <a:lnTo>
                    <a:pt x="104" y="76"/>
                  </a:lnTo>
                  <a:lnTo>
                    <a:pt x="108" y="74"/>
                  </a:lnTo>
                  <a:lnTo>
                    <a:pt x="112" y="71"/>
                  </a:lnTo>
                  <a:lnTo>
                    <a:pt x="116" y="68"/>
                  </a:lnTo>
                  <a:lnTo>
                    <a:pt x="119" y="64"/>
                  </a:lnTo>
                  <a:lnTo>
                    <a:pt x="123" y="60"/>
                  </a:lnTo>
                  <a:lnTo>
                    <a:pt x="127" y="56"/>
                  </a:lnTo>
                  <a:lnTo>
                    <a:pt x="131" y="51"/>
                  </a:lnTo>
                  <a:lnTo>
                    <a:pt x="134" y="47"/>
                  </a:lnTo>
                  <a:lnTo>
                    <a:pt x="138" y="42"/>
                  </a:lnTo>
                  <a:lnTo>
                    <a:pt x="141" y="37"/>
                  </a:lnTo>
                  <a:lnTo>
                    <a:pt x="145" y="32"/>
                  </a:lnTo>
                  <a:lnTo>
                    <a:pt x="149" y="27"/>
                  </a:lnTo>
                  <a:lnTo>
                    <a:pt x="153" y="23"/>
                  </a:lnTo>
                  <a:lnTo>
                    <a:pt x="156" y="18"/>
                  </a:lnTo>
                  <a:lnTo>
                    <a:pt x="160" y="14"/>
                  </a:lnTo>
                  <a:lnTo>
                    <a:pt x="164" y="11"/>
                  </a:lnTo>
                  <a:lnTo>
                    <a:pt x="168" y="8"/>
                  </a:lnTo>
                  <a:lnTo>
                    <a:pt x="171" y="5"/>
                  </a:lnTo>
                  <a:lnTo>
                    <a:pt x="175" y="3"/>
                  </a:lnTo>
                  <a:lnTo>
                    <a:pt x="179" y="1"/>
                  </a:lnTo>
                  <a:lnTo>
                    <a:pt x="183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1"/>
                  </a:lnTo>
                  <a:lnTo>
                    <a:pt x="197" y="3"/>
                  </a:lnTo>
                  <a:lnTo>
                    <a:pt x="201" y="5"/>
                  </a:lnTo>
                  <a:lnTo>
                    <a:pt x="205" y="8"/>
                  </a:lnTo>
                  <a:lnTo>
                    <a:pt x="209" y="11"/>
                  </a:lnTo>
                  <a:lnTo>
                    <a:pt x="212" y="14"/>
                  </a:lnTo>
                  <a:lnTo>
                    <a:pt x="216" y="18"/>
                  </a:lnTo>
                  <a:lnTo>
                    <a:pt x="220" y="23"/>
                  </a:lnTo>
                  <a:lnTo>
                    <a:pt x="224" y="27"/>
                  </a:lnTo>
                  <a:lnTo>
                    <a:pt x="227" y="32"/>
                  </a:lnTo>
                  <a:lnTo>
                    <a:pt x="231" y="37"/>
                  </a:lnTo>
                  <a:lnTo>
                    <a:pt x="234" y="42"/>
                  </a:lnTo>
                  <a:lnTo>
                    <a:pt x="238" y="47"/>
                  </a:lnTo>
                  <a:lnTo>
                    <a:pt x="242" y="51"/>
                  </a:lnTo>
                  <a:lnTo>
                    <a:pt x="246" y="56"/>
                  </a:lnTo>
                  <a:lnTo>
                    <a:pt x="249" y="60"/>
                  </a:lnTo>
                  <a:lnTo>
                    <a:pt x="253" y="64"/>
                  </a:lnTo>
                  <a:lnTo>
                    <a:pt x="257" y="68"/>
                  </a:lnTo>
                  <a:lnTo>
                    <a:pt x="261" y="71"/>
                  </a:lnTo>
                  <a:lnTo>
                    <a:pt x="264" y="74"/>
                  </a:lnTo>
                  <a:lnTo>
                    <a:pt x="268" y="76"/>
                  </a:lnTo>
                  <a:lnTo>
                    <a:pt x="272" y="77"/>
                  </a:lnTo>
                  <a:lnTo>
                    <a:pt x="276" y="78"/>
                  </a:lnTo>
                  <a:lnTo>
                    <a:pt x="279" y="78"/>
                  </a:lnTo>
                  <a:lnTo>
                    <a:pt x="283" y="78"/>
                  </a:lnTo>
                  <a:lnTo>
                    <a:pt x="287" y="77"/>
                  </a:lnTo>
                  <a:lnTo>
                    <a:pt x="290" y="76"/>
                  </a:lnTo>
                  <a:lnTo>
                    <a:pt x="294" y="74"/>
                  </a:lnTo>
                  <a:lnTo>
                    <a:pt x="298" y="71"/>
                  </a:lnTo>
                  <a:lnTo>
                    <a:pt x="302" y="68"/>
                  </a:lnTo>
                  <a:lnTo>
                    <a:pt x="305" y="64"/>
                  </a:lnTo>
                  <a:lnTo>
                    <a:pt x="309" y="60"/>
                  </a:lnTo>
                  <a:lnTo>
                    <a:pt x="313" y="56"/>
                  </a:lnTo>
                  <a:lnTo>
                    <a:pt x="317" y="51"/>
                  </a:lnTo>
                  <a:lnTo>
                    <a:pt x="320" y="47"/>
                  </a:lnTo>
                  <a:lnTo>
                    <a:pt x="324" y="42"/>
                  </a:lnTo>
                  <a:lnTo>
                    <a:pt x="327" y="37"/>
                  </a:lnTo>
                  <a:lnTo>
                    <a:pt x="331" y="32"/>
                  </a:lnTo>
                  <a:lnTo>
                    <a:pt x="335" y="27"/>
                  </a:lnTo>
                  <a:lnTo>
                    <a:pt x="339" y="23"/>
                  </a:lnTo>
                  <a:lnTo>
                    <a:pt x="342" y="18"/>
                  </a:lnTo>
                  <a:lnTo>
                    <a:pt x="346" y="14"/>
                  </a:lnTo>
                  <a:lnTo>
                    <a:pt x="350" y="11"/>
                  </a:lnTo>
                  <a:lnTo>
                    <a:pt x="354" y="8"/>
                  </a:lnTo>
                  <a:lnTo>
                    <a:pt x="357" y="5"/>
                  </a:lnTo>
                  <a:lnTo>
                    <a:pt x="361" y="3"/>
                  </a:lnTo>
                  <a:lnTo>
                    <a:pt x="365" y="1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0" y="1"/>
                  </a:lnTo>
                  <a:lnTo>
                    <a:pt x="383" y="3"/>
                  </a:lnTo>
                  <a:lnTo>
                    <a:pt x="387" y="5"/>
                  </a:lnTo>
                  <a:lnTo>
                    <a:pt x="391" y="8"/>
                  </a:lnTo>
                  <a:lnTo>
                    <a:pt x="395" y="11"/>
                  </a:lnTo>
                  <a:lnTo>
                    <a:pt x="398" y="14"/>
                  </a:lnTo>
                  <a:lnTo>
                    <a:pt x="402" y="18"/>
                  </a:lnTo>
                  <a:lnTo>
                    <a:pt x="406" y="23"/>
                  </a:lnTo>
                  <a:lnTo>
                    <a:pt x="410" y="27"/>
                  </a:lnTo>
                  <a:lnTo>
                    <a:pt x="413" y="32"/>
                  </a:lnTo>
                  <a:lnTo>
                    <a:pt x="417" y="37"/>
                  </a:lnTo>
                  <a:lnTo>
                    <a:pt x="420" y="42"/>
                  </a:lnTo>
                  <a:lnTo>
                    <a:pt x="424" y="47"/>
                  </a:lnTo>
                  <a:lnTo>
                    <a:pt x="428" y="51"/>
                  </a:lnTo>
                  <a:lnTo>
                    <a:pt x="432" y="56"/>
                  </a:lnTo>
                  <a:lnTo>
                    <a:pt x="435" y="60"/>
                  </a:lnTo>
                  <a:lnTo>
                    <a:pt x="439" y="64"/>
                  </a:lnTo>
                  <a:lnTo>
                    <a:pt x="443" y="68"/>
                  </a:lnTo>
                  <a:lnTo>
                    <a:pt x="447" y="71"/>
                  </a:lnTo>
                  <a:lnTo>
                    <a:pt x="450" y="74"/>
                  </a:lnTo>
                  <a:lnTo>
                    <a:pt x="454" y="76"/>
                  </a:lnTo>
                  <a:lnTo>
                    <a:pt x="458" y="77"/>
                  </a:lnTo>
                  <a:lnTo>
                    <a:pt x="462" y="78"/>
                  </a:lnTo>
                  <a:lnTo>
                    <a:pt x="465" y="78"/>
                  </a:lnTo>
                  <a:lnTo>
                    <a:pt x="469" y="78"/>
                  </a:lnTo>
                  <a:lnTo>
                    <a:pt x="473" y="77"/>
                  </a:lnTo>
                  <a:lnTo>
                    <a:pt x="476" y="76"/>
                  </a:lnTo>
                  <a:lnTo>
                    <a:pt x="480" y="74"/>
                  </a:lnTo>
                  <a:lnTo>
                    <a:pt x="484" y="71"/>
                  </a:lnTo>
                  <a:lnTo>
                    <a:pt x="488" y="68"/>
                  </a:lnTo>
                  <a:lnTo>
                    <a:pt x="491" y="64"/>
                  </a:lnTo>
                  <a:lnTo>
                    <a:pt x="495" y="60"/>
                  </a:lnTo>
                  <a:lnTo>
                    <a:pt x="499" y="56"/>
                  </a:lnTo>
                  <a:lnTo>
                    <a:pt x="503" y="51"/>
                  </a:lnTo>
                  <a:lnTo>
                    <a:pt x="506" y="47"/>
                  </a:lnTo>
                  <a:lnTo>
                    <a:pt x="510" y="42"/>
                  </a:lnTo>
                  <a:lnTo>
                    <a:pt x="513" y="37"/>
                  </a:lnTo>
                  <a:lnTo>
                    <a:pt x="517" y="32"/>
                  </a:lnTo>
                  <a:lnTo>
                    <a:pt x="521" y="27"/>
                  </a:lnTo>
                  <a:lnTo>
                    <a:pt x="525" y="23"/>
                  </a:lnTo>
                  <a:lnTo>
                    <a:pt x="528" y="18"/>
                  </a:lnTo>
                  <a:lnTo>
                    <a:pt x="532" y="14"/>
                  </a:lnTo>
                  <a:lnTo>
                    <a:pt x="536" y="11"/>
                  </a:lnTo>
                  <a:lnTo>
                    <a:pt x="540" y="8"/>
                  </a:lnTo>
                  <a:lnTo>
                    <a:pt x="543" y="5"/>
                  </a:lnTo>
                  <a:lnTo>
                    <a:pt x="547" y="3"/>
                  </a:lnTo>
                  <a:lnTo>
                    <a:pt x="551" y="1"/>
                  </a:lnTo>
                  <a:lnTo>
                    <a:pt x="555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1"/>
                  </a:lnTo>
                  <a:lnTo>
                    <a:pt x="569" y="3"/>
                  </a:lnTo>
                  <a:lnTo>
                    <a:pt x="573" y="5"/>
                  </a:lnTo>
                  <a:lnTo>
                    <a:pt x="577" y="8"/>
                  </a:lnTo>
                  <a:lnTo>
                    <a:pt x="581" y="11"/>
                  </a:lnTo>
                  <a:lnTo>
                    <a:pt x="584" y="14"/>
                  </a:lnTo>
                  <a:lnTo>
                    <a:pt x="588" y="18"/>
                  </a:lnTo>
                  <a:lnTo>
                    <a:pt x="592" y="23"/>
                  </a:lnTo>
                  <a:lnTo>
                    <a:pt x="596" y="27"/>
                  </a:lnTo>
                  <a:lnTo>
                    <a:pt x="599" y="32"/>
                  </a:lnTo>
                  <a:lnTo>
                    <a:pt x="603" y="37"/>
                  </a:lnTo>
                  <a:lnTo>
                    <a:pt x="606" y="42"/>
                  </a:lnTo>
                  <a:lnTo>
                    <a:pt x="610" y="47"/>
                  </a:lnTo>
                  <a:lnTo>
                    <a:pt x="614" y="51"/>
                  </a:lnTo>
                  <a:lnTo>
                    <a:pt x="618" y="56"/>
                  </a:lnTo>
                  <a:lnTo>
                    <a:pt x="621" y="60"/>
                  </a:lnTo>
                  <a:lnTo>
                    <a:pt x="625" y="64"/>
                  </a:lnTo>
                  <a:lnTo>
                    <a:pt x="629" y="68"/>
                  </a:lnTo>
                  <a:lnTo>
                    <a:pt x="633" y="71"/>
                  </a:lnTo>
                  <a:lnTo>
                    <a:pt x="636" y="74"/>
                  </a:lnTo>
                  <a:lnTo>
                    <a:pt x="640" y="76"/>
                  </a:lnTo>
                  <a:lnTo>
                    <a:pt x="644" y="77"/>
                  </a:lnTo>
                  <a:lnTo>
                    <a:pt x="648" y="78"/>
                  </a:lnTo>
                  <a:lnTo>
                    <a:pt x="651" y="78"/>
                  </a:lnTo>
                  <a:lnTo>
                    <a:pt x="655" y="78"/>
                  </a:lnTo>
                  <a:lnTo>
                    <a:pt x="659" y="77"/>
                  </a:lnTo>
                  <a:lnTo>
                    <a:pt x="662" y="76"/>
                  </a:lnTo>
                  <a:lnTo>
                    <a:pt x="666" y="74"/>
                  </a:lnTo>
                  <a:lnTo>
                    <a:pt x="670" y="71"/>
                  </a:lnTo>
                  <a:lnTo>
                    <a:pt x="674" y="68"/>
                  </a:lnTo>
                  <a:lnTo>
                    <a:pt x="677" y="64"/>
                  </a:lnTo>
                  <a:lnTo>
                    <a:pt x="681" y="60"/>
                  </a:lnTo>
                  <a:lnTo>
                    <a:pt x="685" y="56"/>
                  </a:lnTo>
                  <a:lnTo>
                    <a:pt x="689" y="51"/>
                  </a:lnTo>
                  <a:lnTo>
                    <a:pt x="692" y="47"/>
                  </a:lnTo>
                  <a:lnTo>
                    <a:pt x="696" y="42"/>
                  </a:lnTo>
                  <a:lnTo>
                    <a:pt x="699" y="37"/>
                  </a:lnTo>
                  <a:lnTo>
                    <a:pt x="703" y="32"/>
                  </a:lnTo>
                  <a:lnTo>
                    <a:pt x="707" y="27"/>
                  </a:lnTo>
                  <a:lnTo>
                    <a:pt x="711" y="23"/>
                  </a:lnTo>
                  <a:lnTo>
                    <a:pt x="714" y="18"/>
                  </a:lnTo>
                  <a:lnTo>
                    <a:pt x="718" y="14"/>
                  </a:lnTo>
                  <a:lnTo>
                    <a:pt x="722" y="11"/>
                  </a:lnTo>
                  <a:lnTo>
                    <a:pt x="726" y="8"/>
                  </a:lnTo>
                  <a:lnTo>
                    <a:pt x="729" y="5"/>
                  </a:lnTo>
                  <a:lnTo>
                    <a:pt x="733" y="3"/>
                  </a:lnTo>
                  <a:lnTo>
                    <a:pt x="737" y="1"/>
                  </a:lnTo>
                  <a:lnTo>
                    <a:pt x="741" y="0"/>
                  </a:lnTo>
                  <a:lnTo>
                    <a:pt x="744" y="0"/>
                  </a:lnTo>
                  <a:lnTo>
                    <a:pt x="748" y="0"/>
                  </a:lnTo>
                  <a:lnTo>
                    <a:pt x="752" y="1"/>
                  </a:lnTo>
                  <a:lnTo>
                    <a:pt x="755" y="3"/>
                  </a:lnTo>
                  <a:lnTo>
                    <a:pt x="759" y="5"/>
                  </a:lnTo>
                  <a:lnTo>
                    <a:pt x="763" y="8"/>
                  </a:lnTo>
                  <a:lnTo>
                    <a:pt x="767" y="11"/>
                  </a:lnTo>
                  <a:lnTo>
                    <a:pt x="770" y="14"/>
                  </a:lnTo>
                  <a:lnTo>
                    <a:pt x="774" y="18"/>
                  </a:lnTo>
                  <a:lnTo>
                    <a:pt x="778" y="23"/>
                  </a:lnTo>
                  <a:lnTo>
                    <a:pt x="782" y="27"/>
                  </a:lnTo>
                  <a:lnTo>
                    <a:pt x="785" y="32"/>
                  </a:lnTo>
                  <a:lnTo>
                    <a:pt x="789" y="37"/>
                  </a:lnTo>
                  <a:lnTo>
                    <a:pt x="792" y="42"/>
                  </a:lnTo>
                  <a:lnTo>
                    <a:pt x="796" y="47"/>
                  </a:lnTo>
                  <a:lnTo>
                    <a:pt x="800" y="51"/>
                  </a:lnTo>
                  <a:lnTo>
                    <a:pt x="804" y="56"/>
                  </a:lnTo>
                  <a:lnTo>
                    <a:pt x="807" y="60"/>
                  </a:lnTo>
                  <a:lnTo>
                    <a:pt x="811" y="64"/>
                  </a:lnTo>
                  <a:lnTo>
                    <a:pt x="815" y="68"/>
                  </a:lnTo>
                  <a:lnTo>
                    <a:pt x="819" y="71"/>
                  </a:lnTo>
                  <a:lnTo>
                    <a:pt x="822" y="74"/>
                  </a:lnTo>
                  <a:lnTo>
                    <a:pt x="826" y="76"/>
                  </a:lnTo>
                  <a:lnTo>
                    <a:pt x="830" y="77"/>
                  </a:lnTo>
                  <a:lnTo>
                    <a:pt x="834" y="78"/>
                  </a:lnTo>
                  <a:lnTo>
                    <a:pt x="837" y="78"/>
                  </a:lnTo>
                  <a:lnTo>
                    <a:pt x="841" y="78"/>
                  </a:lnTo>
                  <a:lnTo>
                    <a:pt x="845" y="77"/>
                  </a:lnTo>
                  <a:lnTo>
                    <a:pt x="848" y="76"/>
                  </a:lnTo>
                  <a:lnTo>
                    <a:pt x="852" y="74"/>
                  </a:lnTo>
                  <a:lnTo>
                    <a:pt x="856" y="71"/>
                  </a:lnTo>
                  <a:lnTo>
                    <a:pt x="860" y="68"/>
                  </a:lnTo>
                  <a:lnTo>
                    <a:pt x="863" y="64"/>
                  </a:lnTo>
                  <a:lnTo>
                    <a:pt x="867" y="60"/>
                  </a:lnTo>
                  <a:lnTo>
                    <a:pt x="871" y="56"/>
                  </a:lnTo>
                  <a:lnTo>
                    <a:pt x="875" y="51"/>
                  </a:lnTo>
                  <a:lnTo>
                    <a:pt x="878" y="47"/>
                  </a:lnTo>
                  <a:lnTo>
                    <a:pt x="882" y="42"/>
                  </a:lnTo>
                  <a:lnTo>
                    <a:pt x="885" y="37"/>
                  </a:lnTo>
                  <a:lnTo>
                    <a:pt x="889" y="32"/>
                  </a:lnTo>
                  <a:lnTo>
                    <a:pt x="893" y="27"/>
                  </a:lnTo>
                  <a:lnTo>
                    <a:pt x="897" y="23"/>
                  </a:lnTo>
                  <a:lnTo>
                    <a:pt x="900" y="18"/>
                  </a:lnTo>
                  <a:lnTo>
                    <a:pt x="904" y="14"/>
                  </a:lnTo>
                  <a:lnTo>
                    <a:pt x="908" y="11"/>
                  </a:lnTo>
                  <a:lnTo>
                    <a:pt x="912" y="8"/>
                  </a:lnTo>
                  <a:lnTo>
                    <a:pt x="915" y="5"/>
                  </a:lnTo>
                  <a:lnTo>
                    <a:pt x="919" y="3"/>
                  </a:lnTo>
                  <a:lnTo>
                    <a:pt x="923" y="1"/>
                  </a:lnTo>
                  <a:lnTo>
                    <a:pt x="927" y="0"/>
                  </a:lnTo>
                  <a:lnTo>
                    <a:pt x="930" y="0"/>
                  </a:lnTo>
                  <a:lnTo>
                    <a:pt x="934" y="0"/>
                  </a:lnTo>
                  <a:lnTo>
                    <a:pt x="938" y="1"/>
                  </a:lnTo>
                  <a:lnTo>
                    <a:pt x="941" y="3"/>
                  </a:lnTo>
                  <a:lnTo>
                    <a:pt x="945" y="5"/>
                  </a:lnTo>
                  <a:lnTo>
                    <a:pt x="949" y="8"/>
                  </a:lnTo>
                  <a:lnTo>
                    <a:pt x="953" y="11"/>
                  </a:lnTo>
                  <a:lnTo>
                    <a:pt x="956" y="14"/>
                  </a:lnTo>
                  <a:lnTo>
                    <a:pt x="960" y="18"/>
                  </a:lnTo>
                  <a:lnTo>
                    <a:pt x="964" y="23"/>
                  </a:lnTo>
                  <a:lnTo>
                    <a:pt x="968" y="27"/>
                  </a:lnTo>
                  <a:lnTo>
                    <a:pt x="971" y="32"/>
                  </a:lnTo>
                  <a:lnTo>
                    <a:pt x="975" y="37"/>
                  </a:lnTo>
                  <a:lnTo>
                    <a:pt x="978" y="42"/>
                  </a:lnTo>
                  <a:lnTo>
                    <a:pt x="982" y="47"/>
                  </a:lnTo>
                  <a:lnTo>
                    <a:pt x="986" y="51"/>
                  </a:lnTo>
                  <a:lnTo>
                    <a:pt x="990" y="56"/>
                  </a:lnTo>
                  <a:lnTo>
                    <a:pt x="993" y="60"/>
                  </a:lnTo>
                  <a:lnTo>
                    <a:pt x="997" y="64"/>
                  </a:lnTo>
                  <a:lnTo>
                    <a:pt x="1001" y="68"/>
                  </a:lnTo>
                  <a:lnTo>
                    <a:pt x="1005" y="71"/>
                  </a:lnTo>
                  <a:lnTo>
                    <a:pt x="1008" y="74"/>
                  </a:lnTo>
                  <a:lnTo>
                    <a:pt x="1012" y="76"/>
                  </a:lnTo>
                  <a:lnTo>
                    <a:pt x="1016" y="77"/>
                  </a:lnTo>
                  <a:lnTo>
                    <a:pt x="1020" y="78"/>
                  </a:lnTo>
                  <a:lnTo>
                    <a:pt x="1023" y="78"/>
                  </a:lnTo>
                  <a:lnTo>
                    <a:pt x="1027" y="78"/>
                  </a:lnTo>
                  <a:lnTo>
                    <a:pt x="1031" y="77"/>
                  </a:lnTo>
                  <a:lnTo>
                    <a:pt x="1034" y="76"/>
                  </a:lnTo>
                  <a:lnTo>
                    <a:pt x="1038" y="74"/>
                  </a:lnTo>
                  <a:lnTo>
                    <a:pt x="1042" y="71"/>
                  </a:lnTo>
                  <a:lnTo>
                    <a:pt x="1046" y="68"/>
                  </a:lnTo>
                  <a:lnTo>
                    <a:pt x="1049" y="64"/>
                  </a:lnTo>
                  <a:lnTo>
                    <a:pt x="1053" y="60"/>
                  </a:lnTo>
                  <a:lnTo>
                    <a:pt x="1057" y="56"/>
                  </a:lnTo>
                  <a:lnTo>
                    <a:pt x="1061" y="51"/>
                  </a:lnTo>
                  <a:lnTo>
                    <a:pt x="1064" y="47"/>
                  </a:lnTo>
                  <a:lnTo>
                    <a:pt x="1068" y="42"/>
                  </a:lnTo>
                  <a:lnTo>
                    <a:pt x="1071" y="37"/>
                  </a:lnTo>
                  <a:lnTo>
                    <a:pt x="1075" y="32"/>
                  </a:lnTo>
                  <a:lnTo>
                    <a:pt x="1079" y="27"/>
                  </a:lnTo>
                  <a:lnTo>
                    <a:pt x="1083" y="23"/>
                  </a:lnTo>
                  <a:lnTo>
                    <a:pt x="1086" y="18"/>
                  </a:lnTo>
                  <a:lnTo>
                    <a:pt x="1090" y="14"/>
                  </a:lnTo>
                  <a:lnTo>
                    <a:pt x="1094" y="11"/>
                  </a:lnTo>
                  <a:lnTo>
                    <a:pt x="1098" y="8"/>
                  </a:lnTo>
                  <a:lnTo>
                    <a:pt x="1101" y="5"/>
                  </a:lnTo>
                  <a:lnTo>
                    <a:pt x="1105" y="3"/>
                  </a:lnTo>
                  <a:lnTo>
                    <a:pt x="1109" y="1"/>
                  </a:lnTo>
                  <a:lnTo>
                    <a:pt x="1113" y="0"/>
                  </a:lnTo>
                  <a:lnTo>
                    <a:pt x="1116" y="0"/>
                  </a:lnTo>
                  <a:lnTo>
                    <a:pt x="1120" y="0"/>
                  </a:lnTo>
                  <a:lnTo>
                    <a:pt x="1124" y="1"/>
                  </a:lnTo>
                  <a:lnTo>
                    <a:pt x="1127" y="3"/>
                  </a:lnTo>
                  <a:lnTo>
                    <a:pt x="1131" y="5"/>
                  </a:lnTo>
                  <a:lnTo>
                    <a:pt x="1135" y="8"/>
                  </a:lnTo>
                  <a:lnTo>
                    <a:pt x="1139" y="11"/>
                  </a:lnTo>
                  <a:lnTo>
                    <a:pt x="1142" y="14"/>
                  </a:lnTo>
                  <a:lnTo>
                    <a:pt x="1146" y="18"/>
                  </a:lnTo>
                  <a:lnTo>
                    <a:pt x="1150" y="23"/>
                  </a:lnTo>
                  <a:lnTo>
                    <a:pt x="1154" y="27"/>
                  </a:lnTo>
                  <a:lnTo>
                    <a:pt x="1157" y="32"/>
                  </a:lnTo>
                  <a:lnTo>
                    <a:pt x="1161" y="37"/>
                  </a:lnTo>
                  <a:lnTo>
                    <a:pt x="1164" y="42"/>
                  </a:lnTo>
                  <a:lnTo>
                    <a:pt x="1168" y="47"/>
                  </a:lnTo>
                  <a:lnTo>
                    <a:pt x="1172" y="51"/>
                  </a:lnTo>
                  <a:lnTo>
                    <a:pt x="1176" y="56"/>
                  </a:lnTo>
                  <a:lnTo>
                    <a:pt x="1179" y="60"/>
                  </a:lnTo>
                  <a:lnTo>
                    <a:pt x="1183" y="64"/>
                  </a:lnTo>
                  <a:lnTo>
                    <a:pt x="1187" y="68"/>
                  </a:lnTo>
                  <a:lnTo>
                    <a:pt x="1191" y="71"/>
                  </a:lnTo>
                  <a:lnTo>
                    <a:pt x="1194" y="74"/>
                  </a:lnTo>
                  <a:lnTo>
                    <a:pt x="1198" y="76"/>
                  </a:lnTo>
                  <a:lnTo>
                    <a:pt x="1202" y="77"/>
                  </a:lnTo>
                  <a:lnTo>
                    <a:pt x="1206" y="78"/>
                  </a:lnTo>
                  <a:lnTo>
                    <a:pt x="1209" y="78"/>
                  </a:lnTo>
                  <a:lnTo>
                    <a:pt x="1213" y="78"/>
                  </a:lnTo>
                  <a:lnTo>
                    <a:pt x="1217" y="77"/>
                  </a:lnTo>
                  <a:lnTo>
                    <a:pt x="1220" y="76"/>
                  </a:lnTo>
                  <a:lnTo>
                    <a:pt x="1224" y="74"/>
                  </a:lnTo>
                  <a:lnTo>
                    <a:pt x="1228" y="71"/>
                  </a:lnTo>
                  <a:lnTo>
                    <a:pt x="1232" y="68"/>
                  </a:lnTo>
                  <a:lnTo>
                    <a:pt x="1235" y="64"/>
                  </a:lnTo>
                  <a:lnTo>
                    <a:pt x="1239" y="60"/>
                  </a:lnTo>
                  <a:lnTo>
                    <a:pt x="1243" y="56"/>
                  </a:lnTo>
                  <a:lnTo>
                    <a:pt x="1247" y="51"/>
                  </a:lnTo>
                  <a:lnTo>
                    <a:pt x="1250" y="47"/>
                  </a:lnTo>
                  <a:lnTo>
                    <a:pt x="1254" y="42"/>
                  </a:lnTo>
                  <a:lnTo>
                    <a:pt x="1257" y="37"/>
                  </a:lnTo>
                  <a:lnTo>
                    <a:pt x="1261" y="32"/>
                  </a:lnTo>
                  <a:lnTo>
                    <a:pt x="1265" y="27"/>
                  </a:lnTo>
                  <a:lnTo>
                    <a:pt x="1269" y="23"/>
                  </a:lnTo>
                  <a:lnTo>
                    <a:pt x="1272" y="18"/>
                  </a:lnTo>
                  <a:lnTo>
                    <a:pt x="1276" y="14"/>
                  </a:lnTo>
                  <a:lnTo>
                    <a:pt x="1280" y="11"/>
                  </a:lnTo>
                  <a:lnTo>
                    <a:pt x="1284" y="8"/>
                  </a:lnTo>
                  <a:lnTo>
                    <a:pt x="1287" y="5"/>
                  </a:lnTo>
                  <a:lnTo>
                    <a:pt x="1291" y="3"/>
                  </a:lnTo>
                  <a:lnTo>
                    <a:pt x="1295" y="1"/>
                  </a:lnTo>
                  <a:lnTo>
                    <a:pt x="1299" y="0"/>
                  </a:lnTo>
                  <a:lnTo>
                    <a:pt x="1302" y="0"/>
                  </a:lnTo>
                  <a:lnTo>
                    <a:pt x="1306" y="0"/>
                  </a:lnTo>
                  <a:lnTo>
                    <a:pt x="1310" y="1"/>
                  </a:lnTo>
                  <a:lnTo>
                    <a:pt x="1313" y="3"/>
                  </a:lnTo>
                  <a:lnTo>
                    <a:pt x="1317" y="5"/>
                  </a:lnTo>
                  <a:lnTo>
                    <a:pt x="1321" y="8"/>
                  </a:lnTo>
                  <a:lnTo>
                    <a:pt x="1325" y="11"/>
                  </a:lnTo>
                  <a:lnTo>
                    <a:pt x="1328" y="14"/>
                  </a:lnTo>
                  <a:lnTo>
                    <a:pt x="1332" y="18"/>
                  </a:lnTo>
                  <a:lnTo>
                    <a:pt x="1336" y="23"/>
                  </a:lnTo>
                  <a:lnTo>
                    <a:pt x="1340" y="27"/>
                  </a:lnTo>
                  <a:lnTo>
                    <a:pt x="1343" y="32"/>
                  </a:lnTo>
                  <a:lnTo>
                    <a:pt x="1347" y="37"/>
                  </a:lnTo>
                  <a:lnTo>
                    <a:pt x="1350" y="42"/>
                  </a:lnTo>
                  <a:lnTo>
                    <a:pt x="1354" y="47"/>
                  </a:lnTo>
                  <a:lnTo>
                    <a:pt x="1358" y="51"/>
                  </a:lnTo>
                  <a:lnTo>
                    <a:pt x="1362" y="56"/>
                  </a:lnTo>
                  <a:lnTo>
                    <a:pt x="1365" y="60"/>
                  </a:lnTo>
                  <a:lnTo>
                    <a:pt x="1369" y="64"/>
                  </a:lnTo>
                  <a:lnTo>
                    <a:pt x="1373" y="68"/>
                  </a:lnTo>
                  <a:lnTo>
                    <a:pt x="1377" y="71"/>
                  </a:lnTo>
                  <a:lnTo>
                    <a:pt x="1380" y="74"/>
                  </a:lnTo>
                  <a:lnTo>
                    <a:pt x="1384" y="76"/>
                  </a:lnTo>
                  <a:lnTo>
                    <a:pt x="1388" y="77"/>
                  </a:lnTo>
                  <a:lnTo>
                    <a:pt x="1392" y="78"/>
                  </a:lnTo>
                  <a:lnTo>
                    <a:pt x="1395" y="78"/>
                  </a:lnTo>
                  <a:lnTo>
                    <a:pt x="1399" y="78"/>
                  </a:lnTo>
                  <a:lnTo>
                    <a:pt x="1403" y="77"/>
                  </a:lnTo>
                  <a:lnTo>
                    <a:pt x="1406" y="76"/>
                  </a:lnTo>
                  <a:lnTo>
                    <a:pt x="1410" y="74"/>
                  </a:lnTo>
                  <a:lnTo>
                    <a:pt x="1414" y="71"/>
                  </a:lnTo>
                  <a:lnTo>
                    <a:pt x="1418" y="68"/>
                  </a:lnTo>
                  <a:lnTo>
                    <a:pt x="1421" y="64"/>
                  </a:lnTo>
                  <a:lnTo>
                    <a:pt x="1425" y="60"/>
                  </a:lnTo>
                  <a:lnTo>
                    <a:pt x="1429" y="56"/>
                  </a:lnTo>
                  <a:lnTo>
                    <a:pt x="1433" y="51"/>
                  </a:lnTo>
                  <a:lnTo>
                    <a:pt x="1436" y="47"/>
                  </a:lnTo>
                  <a:lnTo>
                    <a:pt x="1440" y="42"/>
                  </a:lnTo>
                  <a:lnTo>
                    <a:pt x="1443" y="37"/>
                  </a:lnTo>
                  <a:lnTo>
                    <a:pt x="1447" y="32"/>
                  </a:lnTo>
                  <a:lnTo>
                    <a:pt x="1451" y="27"/>
                  </a:lnTo>
                  <a:lnTo>
                    <a:pt x="1455" y="23"/>
                  </a:lnTo>
                  <a:lnTo>
                    <a:pt x="1458" y="18"/>
                  </a:lnTo>
                  <a:lnTo>
                    <a:pt x="1462" y="14"/>
                  </a:lnTo>
                  <a:lnTo>
                    <a:pt x="1466" y="11"/>
                  </a:lnTo>
                  <a:lnTo>
                    <a:pt x="1470" y="8"/>
                  </a:lnTo>
                  <a:lnTo>
                    <a:pt x="1473" y="5"/>
                  </a:lnTo>
                  <a:lnTo>
                    <a:pt x="1477" y="3"/>
                  </a:lnTo>
                  <a:lnTo>
                    <a:pt x="1481" y="1"/>
                  </a:lnTo>
                  <a:lnTo>
                    <a:pt x="1485" y="0"/>
                  </a:lnTo>
                  <a:lnTo>
                    <a:pt x="1488" y="0"/>
                  </a:lnTo>
                  <a:lnTo>
                    <a:pt x="1492" y="0"/>
                  </a:lnTo>
                  <a:lnTo>
                    <a:pt x="1496" y="1"/>
                  </a:lnTo>
                  <a:lnTo>
                    <a:pt x="1499" y="3"/>
                  </a:lnTo>
                  <a:lnTo>
                    <a:pt x="1503" y="5"/>
                  </a:lnTo>
                  <a:lnTo>
                    <a:pt x="1507" y="8"/>
                  </a:lnTo>
                  <a:lnTo>
                    <a:pt x="1511" y="11"/>
                  </a:lnTo>
                  <a:lnTo>
                    <a:pt x="1514" y="14"/>
                  </a:lnTo>
                  <a:lnTo>
                    <a:pt x="1518" y="18"/>
                  </a:lnTo>
                  <a:lnTo>
                    <a:pt x="1522" y="23"/>
                  </a:lnTo>
                  <a:lnTo>
                    <a:pt x="1526" y="27"/>
                  </a:lnTo>
                  <a:lnTo>
                    <a:pt x="1529" y="32"/>
                  </a:lnTo>
                  <a:lnTo>
                    <a:pt x="1533" y="37"/>
                  </a:lnTo>
                  <a:lnTo>
                    <a:pt x="1536" y="42"/>
                  </a:lnTo>
                  <a:lnTo>
                    <a:pt x="1540" y="47"/>
                  </a:lnTo>
                  <a:lnTo>
                    <a:pt x="1544" y="51"/>
                  </a:lnTo>
                  <a:lnTo>
                    <a:pt x="1548" y="56"/>
                  </a:lnTo>
                  <a:lnTo>
                    <a:pt x="1551" y="60"/>
                  </a:lnTo>
                  <a:lnTo>
                    <a:pt x="1555" y="64"/>
                  </a:lnTo>
                  <a:lnTo>
                    <a:pt x="1559" y="68"/>
                  </a:lnTo>
                  <a:lnTo>
                    <a:pt x="1563" y="71"/>
                  </a:lnTo>
                  <a:lnTo>
                    <a:pt x="1566" y="74"/>
                  </a:lnTo>
                  <a:lnTo>
                    <a:pt x="1570" y="76"/>
                  </a:lnTo>
                  <a:lnTo>
                    <a:pt x="1574" y="77"/>
                  </a:lnTo>
                  <a:lnTo>
                    <a:pt x="1578" y="78"/>
                  </a:lnTo>
                  <a:lnTo>
                    <a:pt x="1581" y="78"/>
                  </a:lnTo>
                  <a:lnTo>
                    <a:pt x="1585" y="78"/>
                  </a:lnTo>
                  <a:lnTo>
                    <a:pt x="1589" y="77"/>
                  </a:lnTo>
                  <a:lnTo>
                    <a:pt x="1592" y="76"/>
                  </a:lnTo>
                  <a:lnTo>
                    <a:pt x="1596" y="74"/>
                  </a:lnTo>
                  <a:lnTo>
                    <a:pt x="1600" y="71"/>
                  </a:lnTo>
                  <a:lnTo>
                    <a:pt x="1604" y="68"/>
                  </a:lnTo>
                  <a:lnTo>
                    <a:pt x="1607" y="64"/>
                  </a:lnTo>
                  <a:lnTo>
                    <a:pt x="1611" y="60"/>
                  </a:lnTo>
                  <a:lnTo>
                    <a:pt x="1615" y="56"/>
                  </a:lnTo>
                  <a:lnTo>
                    <a:pt x="1619" y="51"/>
                  </a:lnTo>
                  <a:lnTo>
                    <a:pt x="1622" y="47"/>
                  </a:lnTo>
                  <a:lnTo>
                    <a:pt x="1626" y="42"/>
                  </a:lnTo>
                  <a:lnTo>
                    <a:pt x="1629" y="37"/>
                  </a:lnTo>
                  <a:lnTo>
                    <a:pt x="1633" y="32"/>
                  </a:lnTo>
                  <a:lnTo>
                    <a:pt x="1637" y="27"/>
                  </a:lnTo>
                  <a:lnTo>
                    <a:pt x="1641" y="23"/>
                  </a:lnTo>
                  <a:lnTo>
                    <a:pt x="1644" y="18"/>
                  </a:lnTo>
                  <a:lnTo>
                    <a:pt x="1648" y="14"/>
                  </a:lnTo>
                  <a:lnTo>
                    <a:pt x="1652" y="11"/>
                  </a:lnTo>
                  <a:lnTo>
                    <a:pt x="1656" y="8"/>
                  </a:lnTo>
                  <a:lnTo>
                    <a:pt x="1659" y="5"/>
                  </a:lnTo>
                  <a:lnTo>
                    <a:pt x="1663" y="3"/>
                  </a:lnTo>
                  <a:lnTo>
                    <a:pt x="1667" y="1"/>
                  </a:lnTo>
                  <a:lnTo>
                    <a:pt x="1671" y="0"/>
                  </a:lnTo>
                  <a:lnTo>
                    <a:pt x="1674" y="0"/>
                  </a:lnTo>
                  <a:lnTo>
                    <a:pt x="1678" y="0"/>
                  </a:lnTo>
                  <a:lnTo>
                    <a:pt x="1682" y="1"/>
                  </a:lnTo>
                  <a:lnTo>
                    <a:pt x="1685" y="3"/>
                  </a:lnTo>
                  <a:lnTo>
                    <a:pt x="1689" y="5"/>
                  </a:lnTo>
                  <a:lnTo>
                    <a:pt x="1693" y="8"/>
                  </a:lnTo>
                  <a:lnTo>
                    <a:pt x="1697" y="11"/>
                  </a:lnTo>
                  <a:lnTo>
                    <a:pt x="1700" y="14"/>
                  </a:lnTo>
                  <a:lnTo>
                    <a:pt x="1704" y="18"/>
                  </a:lnTo>
                  <a:lnTo>
                    <a:pt x="1708" y="23"/>
                  </a:lnTo>
                  <a:lnTo>
                    <a:pt x="1712" y="27"/>
                  </a:lnTo>
                  <a:lnTo>
                    <a:pt x="1715" y="32"/>
                  </a:lnTo>
                  <a:lnTo>
                    <a:pt x="1719" y="37"/>
                  </a:lnTo>
                  <a:lnTo>
                    <a:pt x="1722" y="42"/>
                  </a:lnTo>
                  <a:lnTo>
                    <a:pt x="1726" y="47"/>
                  </a:lnTo>
                  <a:lnTo>
                    <a:pt x="1730" y="51"/>
                  </a:lnTo>
                  <a:lnTo>
                    <a:pt x="1734" y="56"/>
                  </a:lnTo>
                  <a:lnTo>
                    <a:pt x="1737" y="60"/>
                  </a:lnTo>
                  <a:lnTo>
                    <a:pt x="1741" y="64"/>
                  </a:lnTo>
                  <a:lnTo>
                    <a:pt x="1745" y="68"/>
                  </a:lnTo>
                  <a:lnTo>
                    <a:pt x="1749" y="71"/>
                  </a:lnTo>
                  <a:lnTo>
                    <a:pt x="1752" y="74"/>
                  </a:lnTo>
                  <a:lnTo>
                    <a:pt x="1756" y="76"/>
                  </a:lnTo>
                  <a:lnTo>
                    <a:pt x="1760" y="77"/>
                  </a:lnTo>
                  <a:lnTo>
                    <a:pt x="1764" y="78"/>
                  </a:lnTo>
                  <a:lnTo>
                    <a:pt x="1767" y="78"/>
                  </a:lnTo>
                  <a:lnTo>
                    <a:pt x="1771" y="78"/>
                  </a:lnTo>
                  <a:lnTo>
                    <a:pt x="1775" y="77"/>
                  </a:lnTo>
                  <a:lnTo>
                    <a:pt x="1778" y="76"/>
                  </a:lnTo>
                  <a:lnTo>
                    <a:pt x="1782" y="74"/>
                  </a:lnTo>
                  <a:lnTo>
                    <a:pt x="1786" y="71"/>
                  </a:lnTo>
                  <a:lnTo>
                    <a:pt x="1790" y="68"/>
                  </a:lnTo>
                  <a:lnTo>
                    <a:pt x="1793" y="64"/>
                  </a:lnTo>
                  <a:lnTo>
                    <a:pt x="1797" y="60"/>
                  </a:lnTo>
                  <a:lnTo>
                    <a:pt x="1801" y="56"/>
                  </a:lnTo>
                  <a:lnTo>
                    <a:pt x="1805" y="51"/>
                  </a:lnTo>
                  <a:lnTo>
                    <a:pt x="1808" y="47"/>
                  </a:lnTo>
                  <a:lnTo>
                    <a:pt x="1812" y="42"/>
                  </a:lnTo>
                  <a:lnTo>
                    <a:pt x="1815" y="37"/>
                  </a:lnTo>
                  <a:lnTo>
                    <a:pt x="1819" y="32"/>
                  </a:lnTo>
                  <a:lnTo>
                    <a:pt x="1823" y="27"/>
                  </a:lnTo>
                  <a:lnTo>
                    <a:pt x="1827" y="23"/>
                  </a:lnTo>
                  <a:lnTo>
                    <a:pt x="1830" y="18"/>
                  </a:lnTo>
                  <a:lnTo>
                    <a:pt x="1834" y="14"/>
                  </a:lnTo>
                  <a:lnTo>
                    <a:pt x="1838" y="11"/>
                  </a:lnTo>
                  <a:lnTo>
                    <a:pt x="1842" y="8"/>
                  </a:lnTo>
                  <a:lnTo>
                    <a:pt x="1845" y="5"/>
                  </a:lnTo>
                  <a:lnTo>
                    <a:pt x="1849" y="3"/>
                  </a:lnTo>
                  <a:lnTo>
                    <a:pt x="1853" y="1"/>
                  </a:lnTo>
                  <a:lnTo>
                    <a:pt x="1857" y="0"/>
                  </a:lnTo>
                  <a:lnTo>
                    <a:pt x="1860" y="0"/>
                  </a:lnTo>
                  <a:lnTo>
                    <a:pt x="1864" y="0"/>
                  </a:lnTo>
                  <a:lnTo>
                    <a:pt x="1868" y="1"/>
                  </a:lnTo>
                  <a:lnTo>
                    <a:pt x="1871" y="3"/>
                  </a:lnTo>
                  <a:lnTo>
                    <a:pt x="1875" y="5"/>
                  </a:lnTo>
                  <a:lnTo>
                    <a:pt x="1879" y="8"/>
                  </a:lnTo>
                  <a:lnTo>
                    <a:pt x="1883" y="11"/>
                  </a:lnTo>
                  <a:lnTo>
                    <a:pt x="1886" y="14"/>
                  </a:lnTo>
                  <a:lnTo>
                    <a:pt x="1890" y="18"/>
                  </a:lnTo>
                  <a:lnTo>
                    <a:pt x="1894" y="23"/>
                  </a:lnTo>
                  <a:lnTo>
                    <a:pt x="1898" y="27"/>
                  </a:lnTo>
                  <a:lnTo>
                    <a:pt x="1901" y="32"/>
                  </a:lnTo>
                  <a:lnTo>
                    <a:pt x="1905" y="37"/>
                  </a:lnTo>
                  <a:lnTo>
                    <a:pt x="1908" y="42"/>
                  </a:lnTo>
                  <a:lnTo>
                    <a:pt x="1912" y="47"/>
                  </a:lnTo>
                  <a:lnTo>
                    <a:pt x="1916" y="51"/>
                  </a:lnTo>
                  <a:lnTo>
                    <a:pt x="1920" y="56"/>
                  </a:lnTo>
                  <a:lnTo>
                    <a:pt x="1923" y="60"/>
                  </a:lnTo>
                  <a:lnTo>
                    <a:pt x="1927" y="64"/>
                  </a:lnTo>
                  <a:lnTo>
                    <a:pt x="1931" y="68"/>
                  </a:lnTo>
                  <a:lnTo>
                    <a:pt x="1935" y="71"/>
                  </a:lnTo>
                  <a:lnTo>
                    <a:pt x="1938" y="74"/>
                  </a:lnTo>
                  <a:lnTo>
                    <a:pt x="1942" y="76"/>
                  </a:lnTo>
                  <a:lnTo>
                    <a:pt x="1946" y="77"/>
                  </a:lnTo>
                  <a:lnTo>
                    <a:pt x="1950" y="78"/>
                  </a:lnTo>
                  <a:lnTo>
                    <a:pt x="1953" y="78"/>
                  </a:lnTo>
                  <a:lnTo>
                    <a:pt x="1957" y="78"/>
                  </a:lnTo>
                  <a:lnTo>
                    <a:pt x="1961" y="77"/>
                  </a:lnTo>
                  <a:lnTo>
                    <a:pt x="1964" y="76"/>
                  </a:lnTo>
                  <a:lnTo>
                    <a:pt x="1968" y="74"/>
                  </a:lnTo>
                  <a:lnTo>
                    <a:pt x="1972" y="71"/>
                  </a:lnTo>
                  <a:lnTo>
                    <a:pt x="1976" y="68"/>
                  </a:lnTo>
                  <a:lnTo>
                    <a:pt x="1979" y="64"/>
                  </a:lnTo>
                  <a:lnTo>
                    <a:pt x="1983" y="60"/>
                  </a:lnTo>
                  <a:lnTo>
                    <a:pt x="1987" y="56"/>
                  </a:lnTo>
                  <a:lnTo>
                    <a:pt x="1991" y="51"/>
                  </a:lnTo>
                  <a:lnTo>
                    <a:pt x="1994" y="47"/>
                  </a:lnTo>
                  <a:lnTo>
                    <a:pt x="1998" y="42"/>
                  </a:lnTo>
                  <a:lnTo>
                    <a:pt x="2001" y="37"/>
                  </a:lnTo>
                  <a:lnTo>
                    <a:pt x="2005" y="32"/>
                  </a:lnTo>
                  <a:lnTo>
                    <a:pt x="2009" y="27"/>
                  </a:lnTo>
                  <a:lnTo>
                    <a:pt x="2013" y="23"/>
                  </a:lnTo>
                  <a:lnTo>
                    <a:pt x="2016" y="18"/>
                  </a:lnTo>
                  <a:lnTo>
                    <a:pt x="2020" y="14"/>
                  </a:lnTo>
                  <a:lnTo>
                    <a:pt x="2024" y="11"/>
                  </a:lnTo>
                  <a:lnTo>
                    <a:pt x="2028" y="8"/>
                  </a:lnTo>
                  <a:lnTo>
                    <a:pt x="2031" y="5"/>
                  </a:lnTo>
                  <a:lnTo>
                    <a:pt x="2035" y="3"/>
                  </a:lnTo>
                  <a:lnTo>
                    <a:pt x="2039" y="1"/>
                  </a:lnTo>
                  <a:lnTo>
                    <a:pt x="2043" y="0"/>
                  </a:lnTo>
                  <a:lnTo>
                    <a:pt x="2046" y="0"/>
                  </a:lnTo>
                  <a:lnTo>
                    <a:pt x="2050" y="0"/>
                  </a:lnTo>
                  <a:lnTo>
                    <a:pt x="2054" y="1"/>
                  </a:lnTo>
                  <a:lnTo>
                    <a:pt x="2057" y="3"/>
                  </a:lnTo>
                  <a:lnTo>
                    <a:pt x="2061" y="5"/>
                  </a:lnTo>
                  <a:lnTo>
                    <a:pt x="2065" y="8"/>
                  </a:lnTo>
                  <a:lnTo>
                    <a:pt x="2069" y="11"/>
                  </a:lnTo>
                  <a:lnTo>
                    <a:pt x="2072" y="14"/>
                  </a:lnTo>
                  <a:lnTo>
                    <a:pt x="2076" y="18"/>
                  </a:lnTo>
                  <a:lnTo>
                    <a:pt x="2080" y="23"/>
                  </a:lnTo>
                  <a:lnTo>
                    <a:pt x="2084" y="27"/>
                  </a:lnTo>
                  <a:lnTo>
                    <a:pt x="2087" y="32"/>
                  </a:lnTo>
                  <a:lnTo>
                    <a:pt x="2091" y="37"/>
                  </a:lnTo>
                  <a:lnTo>
                    <a:pt x="2094" y="42"/>
                  </a:lnTo>
                  <a:lnTo>
                    <a:pt x="2098" y="47"/>
                  </a:lnTo>
                  <a:lnTo>
                    <a:pt x="2102" y="51"/>
                  </a:lnTo>
                  <a:lnTo>
                    <a:pt x="2106" y="56"/>
                  </a:lnTo>
                  <a:lnTo>
                    <a:pt x="2109" y="60"/>
                  </a:lnTo>
                  <a:lnTo>
                    <a:pt x="2113" y="64"/>
                  </a:lnTo>
                  <a:lnTo>
                    <a:pt x="2117" y="68"/>
                  </a:lnTo>
                  <a:lnTo>
                    <a:pt x="2121" y="71"/>
                  </a:lnTo>
                  <a:lnTo>
                    <a:pt x="2124" y="74"/>
                  </a:lnTo>
                  <a:lnTo>
                    <a:pt x="2128" y="76"/>
                  </a:lnTo>
                  <a:lnTo>
                    <a:pt x="2132" y="77"/>
                  </a:lnTo>
                  <a:lnTo>
                    <a:pt x="2136" y="78"/>
                  </a:lnTo>
                  <a:lnTo>
                    <a:pt x="2139" y="78"/>
                  </a:lnTo>
                  <a:lnTo>
                    <a:pt x="2143" y="78"/>
                  </a:lnTo>
                  <a:lnTo>
                    <a:pt x="2147" y="77"/>
                  </a:lnTo>
                  <a:lnTo>
                    <a:pt x="2150" y="76"/>
                  </a:lnTo>
                  <a:lnTo>
                    <a:pt x="2154" y="74"/>
                  </a:lnTo>
                  <a:lnTo>
                    <a:pt x="2158" y="71"/>
                  </a:lnTo>
                  <a:lnTo>
                    <a:pt x="2162" y="68"/>
                  </a:lnTo>
                  <a:lnTo>
                    <a:pt x="2165" y="64"/>
                  </a:lnTo>
                  <a:lnTo>
                    <a:pt x="2169" y="60"/>
                  </a:lnTo>
                  <a:lnTo>
                    <a:pt x="2173" y="56"/>
                  </a:lnTo>
                  <a:lnTo>
                    <a:pt x="2177" y="51"/>
                  </a:lnTo>
                  <a:lnTo>
                    <a:pt x="2180" y="47"/>
                  </a:lnTo>
                  <a:lnTo>
                    <a:pt x="2184" y="42"/>
                  </a:lnTo>
                  <a:lnTo>
                    <a:pt x="2187" y="37"/>
                  </a:lnTo>
                  <a:lnTo>
                    <a:pt x="2191" y="32"/>
                  </a:lnTo>
                  <a:lnTo>
                    <a:pt x="2195" y="27"/>
                  </a:lnTo>
                  <a:lnTo>
                    <a:pt x="2199" y="23"/>
                  </a:lnTo>
                  <a:lnTo>
                    <a:pt x="2202" y="18"/>
                  </a:lnTo>
                  <a:lnTo>
                    <a:pt x="2206" y="14"/>
                  </a:lnTo>
                  <a:lnTo>
                    <a:pt x="2210" y="11"/>
                  </a:lnTo>
                  <a:lnTo>
                    <a:pt x="2214" y="8"/>
                  </a:lnTo>
                  <a:lnTo>
                    <a:pt x="2217" y="5"/>
                  </a:lnTo>
                  <a:lnTo>
                    <a:pt x="2221" y="3"/>
                  </a:lnTo>
                  <a:lnTo>
                    <a:pt x="2225" y="1"/>
                  </a:lnTo>
                  <a:lnTo>
                    <a:pt x="2229" y="0"/>
                  </a:lnTo>
                  <a:lnTo>
                    <a:pt x="2232" y="0"/>
                  </a:lnTo>
                  <a:lnTo>
                    <a:pt x="2236" y="0"/>
                  </a:lnTo>
                  <a:lnTo>
                    <a:pt x="2240" y="1"/>
                  </a:lnTo>
                  <a:lnTo>
                    <a:pt x="2243" y="3"/>
                  </a:lnTo>
                  <a:lnTo>
                    <a:pt x="2247" y="5"/>
                  </a:lnTo>
                  <a:lnTo>
                    <a:pt x="2251" y="8"/>
                  </a:lnTo>
                  <a:lnTo>
                    <a:pt x="2255" y="11"/>
                  </a:lnTo>
                  <a:lnTo>
                    <a:pt x="2258" y="14"/>
                  </a:lnTo>
                  <a:lnTo>
                    <a:pt x="2262" y="18"/>
                  </a:lnTo>
                  <a:lnTo>
                    <a:pt x="2266" y="23"/>
                  </a:lnTo>
                  <a:lnTo>
                    <a:pt x="2270" y="27"/>
                  </a:lnTo>
                  <a:lnTo>
                    <a:pt x="2273" y="32"/>
                  </a:lnTo>
                  <a:lnTo>
                    <a:pt x="2277" y="37"/>
                  </a:lnTo>
                  <a:lnTo>
                    <a:pt x="2280" y="42"/>
                  </a:lnTo>
                  <a:lnTo>
                    <a:pt x="2284" y="47"/>
                  </a:lnTo>
                  <a:lnTo>
                    <a:pt x="2288" y="51"/>
                  </a:lnTo>
                  <a:lnTo>
                    <a:pt x="2292" y="56"/>
                  </a:lnTo>
                  <a:lnTo>
                    <a:pt x="2295" y="60"/>
                  </a:lnTo>
                  <a:lnTo>
                    <a:pt x="2299" y="64"/>
                  </a:lnTo>
                  <a:lnTo>
                    <a:pt x="2303" y="68"/>
                  </a:lnTo>
                  <a:lnTo>
                    <a:pt x="2307" y="71"/>
                  </a:lnTo>
                  <a:lnTo>
                    <a:pt x="2310" y="74"/>
                  </a:lnTo>
                  <a:lnTo>
                    <a:pt x="2314" y="76"/>
                  </a:lnTo>
                  <a:lnTo>
                    <a:pt x="2318" y="77"/>
                  </a:lnTo>
                  <a:lnTo>
                    <a:pt x="2322" y="78"/>
                  </a:lnTo>
                  <a:lnTo>
                    <a:pt x="2325" y="78"/>
                  </a:lnTo>
                  <a:lnTo>
                    <a:pt x="2329" y="78"/>
                  </a:lnTo>
                  <a:lnTo>
                    <a:pt x="2333" y="77"/>
                  </a:lnTo>
                  <a:lnTo>
                    <a:pt x="2336" y="76"/>
                  </a:lnTo>
                  <a:lnTo>
                    <a:pt x="2340" y="74"/>
                  </a:lnTo>
                  <a:lnTo>
                    <a:pt x="2344" y="71"/>
                  </a:lnTo>
                  <a:lnTo>
                    <a:pt x="2348" y="68"/>
                  </a:lnTo>
                  <a:lnTo>
                    <a:pt x="2351" y="64"/>
                  </a:lnTo>
                  <a:lnTo>
                    <a:pt x="2355" y="60"/>
                  </a:lnTo>
                  <a:lnTo>
                    <a:pt x="2359" y="56"/>
                  </a:lnTo>
                  <a:lnTo>
                    <a:pt x="2363" y="51"/>
                  </a:lnTo>
                  <a:lnTo>
                    <a:pt x="2366" y="47"/>
                  </a:lnTo>
                  <a:lnTo>
                    <a:pt x="2370" y="42"/>
                  </a:lnTo>
                  <a:lnTo>
                    <a:pt x="2373" y="37"/>
                  </a:lnTo>
                  <a:lnTo>
                    <a:pt x="2377" y="32"/>
                  </a:lnTo>
                  <a:lnTo>
                    <a:pt x="2381" y="27"/>
                  </a:lnTo>
                  <a:lnTo>
                    <a:pt x="2385" y="23"/>
                  </a:lnTo>
                  <a:lnTo>
                    <a:pt x="2388" y="18"/>
                  </a:lnTo>
                  <a:lnTo>
                    <a:pt x="2392" y="14"/>
                  </a:lnTo>
                  <a:lnTo>
                    <a:pt x="2396" y="11"/>
                  </a:lnTo>
                  <a:lnTo>
                    <a:pt x="2400" y="8"/>
                  </a:lnTo>
                  <a:lnTo>
                    <a:pt x="2403" y="5"/>
                  </a:lnTo>
                  <a:lnTo>
                    <a:pt x="2407" y="3"/>
                  </a:lnTo>
                  <a:lnTo>
                    <a:pt x="2411" y="1"/>
                  </a:lnTo>
                  <a:lnTo>
                    <a:pt x="2415" y="0"/>
                  </a:lnTo>
                  <a:lnTo>
                    <a:pt x="2418" y="0"/>
                  </a:lnTo>
                  <a:lnTo>
                    <a:pt x="2422" y="0"/>
                  </a:lnTo>
                  <a:lnTo>
                    <a:pt x="2426" y="1"/>
                  </a:lnTo>
                  <a:lnTo>
                    <a:pt x="2429" y="3"/>
                  </a:lnTo>
                  <a:lnTo>
                    <a:pt x="2433" y="5"/>
                  </a:lnTo>
                  <a:lnTo>
                    <a:pt x="2437" y="8"/>
                  </a:lnTo>
                  <a:lnTo>
                    <a:pt x="2441" y="11"/>
                  </a:lnTo>
                  <a:lnTo>
                    <a:pt x="2444" y="14"/>
                  </a:lnTo>
                  <a:lnTo>
                    <a:pt x="2448" y="18"/>
                  </a:lnTo>
                  <a:lnTo>
                    <a:pt x="2452" y="23"/>
                  </a:lnTo>
                  <a:lnTo>
                    <a:pt x="2456" y="27"/>
                  </a:lnTo>
                  <a:lnTo>
                    <a:pt x="2459" y="32"/>
                  </a:lnTo>
                  <a:lnTo>
                    <a:pt x="2463" y="37"/>
                  </a:lnTo>
                  <a:lnTo>
                    <a:pt x="2466" y="42"/>
                  </a:lnTo>
                  <a:lnTo>
                    <a:pt x="2470" y="47"/>
                  </a:lnTo>
                  <a:lnTo>
                    <a:pt x="2474" y="51"/>
                  </a:lnTo>
                  <a:lnTo>
                    <a:pt x="2478" y="56"/>
                  </a:lnTo>
                  <a:lnTo>
                    <a:pt x="2481" y="60"/>
                  </a:lnTo>
                  <a:lnTo>
                    <a:pt x="2485" y="64"/>
                  </a:lnTo>
                  <a:lnTo>
                    <a:pt x="2489" y="68"/>
                  </a:lnTo>
                  <a:lnTo>
                    <a:pt x="2493" y="71"/>
                  </a:lnTo>
                  <a:lnTo>
                    <a:pt x="2496" y="74"/>
                  </a:lnTo>
                  <a:lnTo>
                    <a:pt x="2500" y="76"/>
                  </a:lnTo>
                  <a:lnTo>
                    <a:pt x="2504" y="77"/>
                  </a:lnTo>
                  <a:lnTo>
                    <a:pt x="2508" y="78"/>
                  </a:lnTo>
                  <a:lnTo>
                    <a:pt x="2511" y="78"/>
                  </a:lnTo>
                  <a:lnTo>
                    <a:pt x="2515" y="78"/>
                  </a:lnTo>
                  <a:lnTo>
                    <a:pt x="2519" y="77"/>
                  </a:lnTo>
                  <a:lnTo>
                    <a:pt x="2522" y="76"/>
                  </a:lnTo>
                  <a:lnTo>
                    <a:pt x="2526" y="74"/>
                  </a:lnTo>
                  <a:lnTo>
                    <a:pt x="2530" y="71"/>
                  </a:lnTo>
                  <a:lnTo>
                    <a:pt x="2534" y="68"/>
                  </a:lnTo>
                  <a:lnTo>
                    <a:pt x="2537" y="64"/>
                  </a:lnTo>
                  <a:lnTo>
                    <a:pt x="2541" y="60"/>
                  </a:lnTo>
                  <a:lnTo>
                    <a:pt x="2545" y="56"/>
                  </a:lnTo>
                  <a:lnTo>
                    <a:pt x="2549" y="51"/>
                  </a:lnTo>
                  <a:lnTo>
                    <a:pt x="2552" y="47"/>
                  </a:lnTo>
                  <a:lnTo>
                    <a:pt x="2556" y="42"/>
                  </a:lnTo>
                  <a:lnTo>
                    <a:pt x="2559" y="37"/>
                  </a:lnTo>
                  <a:lnTo>
                    <a:pt x="2563" y="32"/>
                  </a:lnTo>
                  <a:lnTo>
                    <a:pt x="2567" y="27"/>
                  </a:lnTo>
                  <a:lnTo>
                    <a:pt x="2571" y="23"/>
                  </a:lnTo>
                  <a:lnTo>
                    <a:pt x="2574" y="18"/>
                  </a:lnTo>
                  <a:lnTo>
                    <a:pt x="2578" y="14"/>
                  </a:lnTo>
                  <a:lnTo>
                    <a:pt x="2582" y="11"/>
                  </a:lnTo>
                  <a:lnTo>
                    <a:pt x="2586" y="8"/>
                  </a:lnTo>
                  <a:lnTo>
                    <a:pt x="2589" y="5"/>
                  </a:lnTo>
                  <a:lnTo>
                    <a:pt x="2593" y="3"/>
                  </a:lnTo>
                  <a:lnTo>
                    <a:pt x="2597" y="1"/>
                  </a:lnTo>
                  <a:lnTo>
                    <a:pt x="2601" y="0"/>
                  </a:lnTo>
                  <a:lnTo>
                    <a:pt x="2604" y="0"/>
                  </a:lnTo>
                  <a:lnTo>
                    <a:pt x="2608" y="0"/>
                  </a:lnTo>
                  <a:lnTo>
                    <a:pt x="2612" y="1"/>
                  </a:lnTo>
                  <a:lnTo>
                    <a:pt x="2615" y="3"/>
                  </a:lnTo>
                  <a:lnTo>
                    <a:pt x="2619" y="5"/>
                  </a:lnTo>
                  <a:lnTo>
                    <a:pt x="2623" y="8"/>
                  </a:lnTo>
                  <a:lnTo>
                    <a:pt x="2627" y="11"/>
                  </a:lnTo>
                  <a:lnTo>
                    <a:pt x="2630" y="14"/>
                  </a:lnTo>
                  <a:lnTo>
                    <a:pt x="2634" y="18"/>
                  </a:lnTo>
                  <a:lnTo>
                    <a:pt x="2638" y="23"/>
                  </a:lnTo>
                  <a:lnTo>
                    <a:pt x="2642" y="27"/>
                  </a:lnTo>
                  <a:lnTo>
                    <a:pt x="2645" y="32"/>
                  </a:lnTo>
                  <a:lnTo>
                    <a:pt x="2649" y="37"/>
                  </a:lnTo>
                  <a:lnTo>
                    <a:pt x="2652" y="42"/>
                  </a:lnTo>
                  <a:lnTo>
                    <a:pt x="2656" y="47"/>
                  </a:lnTo>
                  <a:lnTo>
                    <a:pt x="2660" y="51"/>
                  </a:lnTo>
                  <a:lnTo>
                    <a:pt x="2664" y="56"/>
                  </a:lnTo>
                  <a:lnTo>
                    <a:pt x="2667" y="60"/>
                  </a:lnTo>
                  <a:lnTo>
                    <a:pt x="2671" y="64"/>
                  </a:lnTo>
                  <a:lnTo>
                    <a:pt x="2675" y="68"/>
                  </a:lnTo>
                  <a:lnTo>
                    <a:pt x="2679" y="71"/>
                  </a:lnTo>
                  <a:lnTo>
                    <a:pt x="2682" y="74"/>
                  </a:lnTo>
                  <a:lnTo>
                    <a:pt x="2686" y="76"/>
                  </a:lnTo>
                  <a:lnTo>
                    <a:pt x="2690" y="77"/>
                  </a:lnTo>
                  <a:lnTo>
                    <a:pt x="2694" y="78"/>
                  </a:lnTo>
                  <a:lnTo>
                    <a:pt x="2697" y="78"/>
                  </a:lnTo>
                  <a:lnTo>
                    <a:pt x="2701" y="78"/>
                  </a:lnTo>
                  <a:lnTo>
                    <a:pt x="2705" y="77"/>
                  </a:lnTo>
                  <a:lnTo>
                    <a:pt x="2708" y="76"/>
                  </a:lnTo>
                  <a:lnTo>
                    <a:pt x="2712" y="74"/>
                  </a:lnTo>
                  <a:lnTo>
                    <a:pt x="2716" y="71"/>
                  </a:lnTo>
                  <a:lnTo>
                    <a:pt x="2720" y="68"/>
                  </a:lnTo>
                  <a:lnTo>
                    <a:pt x="2723" y="64"/>
                  </a:lnTo>
                  <a:lnTo>
                    <a:pt x="2727" y="60"/>
                  </a:lnTo>
                  <a:lnTo>
                    <a:pt x="2731" y="56"/>
                  </a:lnTo>
                  <a:lnTo>
                    <a:pt x="2735" y="51"/>
                  </a:lnTo>
                  <a:lnTo>
                    <a:pt x="2738" y="47"/>
                  </a:lnTo>
                  <a:lnTo>
                    <a:pt x="2742" y="42"/>
                  </a:lnTo>
                  <a:lnTo>
                    <a:pt x="2745" y="37"/>
                  </a:lnTo>
                  <a:lnTo>
                    <a:pt x="2749" y="32"/>
                  </a:lnTo>
                  <a:lnTo>
                    <a:pt x="2753" y="27"/>
                  </a:lnTo>
                  <a:lnTo>
                    <a:pt x="2757" y="23"/>
                  </a:lnTo>
                  <a:lnTo>
                    <a:pt x="2760" y="18"/>
                  </a:lnTo>
                  <a:lnTo>
                    <a:pt x="2764" y="14"/>
                  </a:lnTo>
                  <a:lnTo>
                    <a:pt x="2768" y="11"/>
                  </a:lnTo>
                  <a:lnTo>
                    <a:pt x="2772" y="8"/>
                  </a:lnTo>
                  <a:lnTo>
                    <a:pt x="2775" y="5"/>
                  </a:lnTo>
                  <a:lnTo>
                    <a:pt x="2779" y="3"/>
                  </a:lnTo>
                  <a:lnTo>
                    <a:pt x="2783" y="1"/>
                  </a:lnTo>
                  <a:lnTo>
                    <a:pt x="2787" y="0"/>
                  </a:lnTo>
                  <a:lnTo>
                    <a:pt x="2790" y="0"/>
                  </a:lnTo>
                  <a:lnTo>
                    <a:pt x="2794" y="0"/>
                  </a:lnTo>
                  <a:lnTo>
                    <a:pt x="2798" y="1"/>
                  </a:lnTo>
                  <a:lnTo>
                    <a:pt x="2801" y="3"/>
                  </a:lnTo>
                  <a:lnTo>
                    <a:pt x="2805" y="5"/>
                  </a:lnTo>
                  <a:lnTo>
                    <a:pt x="2809" y="8"/>
                  </a:lnTo>
                  <a:lnTo>
                    <a:pt x="2813" y="11"/>
                  </a:lnTo>
                  <a:lnTo>
                    <a:pt x="2816" y="14"/>
                  </a:lnTo>
                  <a:lnTo>
                    <a:pt x="2820" y="18"/>
                  </a:lnTo>
                  <a:lnTo>
                    <a:pt x="2824" y="23"/>
                  </a:lnTo>
                  <a:lnTo>
                    <a:pt x="2828" y="27"/>
                  </a:lnTo>
                  <a:lnTo>
                    <a:pt x="2831" y="32"/>
                  </a:lnTo>
                  <a:lnTo>
                    <a:pt x="2835" y="37"/>
                  </a:lnTo>
                  <a:lnTo>
                    <a:pt x="2838" y="42"/>
                  </a:lnTo>
                  <a:lnTo>
                    <a:pt x="2842" y="47"/>
                  </a:lnTo>
                  <a:lnTo>
                    <a:pt x="2846" y="51"/>
                  </a:lnTo>
                  <a:lnTo>
                    <a:pt x="2850" y="56"/>
                  </a:lnTo>
                  <a:lnTo>
                    <a:pt x="2853" y="60"/>
                  </a:lnTo>
                  <a:lnTo>
                    <a:pt x="2857" y="64"/>
                  </a:lnTo>
                  <a:lnTo>
                    <a:pt x="2861" y="68"/>
                  </a:lnTo>
                  <a:lnTo>
                    <a:pt x="2865" y="71"/>
                  </a:lnTo>
                  <a:lnTo>
                    <a:pt x="2868" y="74"/>
                  </a:lnTo>
                  <a:lnTo>
                    <a:pt x="2872" y="76"/>
                  </a:lnTo>
                  <a:lnTo>
                    <a:pt x="2876" y="77"/>
                  </a:lnTo>
                  <a:lnTo>
                    <a:pt x="2880" y="78"/>
                  </a:lnTo>
                  <a:lnTo>
                    <a:pt x="2883" y="78"/>
                  </a:lnTo>
                  <a:lnTo>
                    <a:pt x="2887" y="78"/>
                  </a:lnTo>
                  <a:lnTo>
                    <a:pt x="2891" y="77"/>
                  </a:lnTo>
                  <a:lnTo>
                    <a:pt x="2894" y="76"/>
                  </a:lnTo>
                  <a:lnTo>
                    <a:pt x="2898" y="74"/>
                  </a:lnTo>
                  <a:lnTo>
                    <a:pt x="2902" y="71"/>
                  </a:lnTo>
                  <a:lnTo>
                    <a:pt x="2906" y="68"/>
                  </a:lnTo>
                  <a:lnTo>
                    <a:pt x="2909" y="64"/>
                  </a:lnTo>
                  <a:lnTo>
                    <a:pt x="2913" y="60"/>
                  </a:lnTo>
                  <a:lnTo>
                    <a:pt x="2917" y="56"/>
                  </a:lnTo>
                  <a:lnTo>
                    <a:pt x="2921" y="51"/>
                  </a:lnTo>
                  <a:lnTo>
                    <a:pt x="2924" y="47"/>
                  </a:lnTo>
                  <a:lnTo>
                    <a:pt x="2928" y="42"/>
                  </a:lnTo>
                  <a:lnTo>
                    <a:pt x="2931" y="37"/>
                  </a:lnTo>
                  <a:lnTo>
                    <a:pt x="2935" y="32"/>
                  </a:lnTo>
                  <a:lnTo>
                    <a:pt x="2939" y="27"/>
                  </a:lnTo>
                  <a:lnTo>
                    <a:pt x="2943" y="23"/>
                  </a:lnTo>
                  <a:lnTo>
                    <a:pt x="2946" y="18"/>
                  </a:lnTo>
                  <a:lnTo>
                    <a:pt x="2950" y="14"/>
                  </a:lnTo>
                  <a:lnTo>
                    <a:pt x="2954" y="11"/>
                  </a:lnTo>
                  <a:lnTo>
                    <a:pt x="2958" y="8"/>
                  </a:lnTo>
                  <a:lnTo>
                    <a:pt x="2961" y="5"/>
                  </a:lnTo>
                  <a:lnTo>
                    <a:pt x="2965" y="3"/>
                  </a:lnTo>
                  <a:lnTo>
                    <a:pt x="2969" y="1"/>
                  </a:lnTo>
                  <a:lnTo>
                    <a:pt x="2973" y="0"/>
                  </a:lnTo>
                  <a:lnTo>
                    <a:pt x="2976" y="0"/>
                  </a:lnTo>
                  <a:lnTo>
                    <a:pt x="2980" y="0"/>
                  </a:lnTo>
                  <a:lnTo>
                    <a:pt x="2984" y="1"/>
                  </a:lnTo>
                  <a:lnTo>
                    <a:pt x="2987" y="3"/>
                  </a:lnTo>
                  <a:lnTo>
                    <a:pt x="2991" y="5"/>
                  </a:lnTo>
                  <a:lnTo>
                    <a:pt x="2995" y="8"/>
                  </a:lnTo>
                  <a:lnTo>
                    <a:pt x="2999" y="11"/>
                  </a:lnTo>
                  <a:lnTo>
                    <a:pt x="3002" y="14"/>
                  </a:lnTo>
                  <a:lnTo>
                    <a:pt x="3006" y="18"/>
                  </a:lnTo>
                  <a:lnTo>
                    <a:pt x="3010" y="23"/>
                  </a:lnTo>
                  <a:lnTo>
                    <a:pt x="3014" y="27"/>
                  </a:lnTo>
                  <a:lnTo>
                    <a:pt x="3017" y="32"/>
                  </a:lnTo>
                  <a:lnTo>
                    <a:pt x="3021" y="37"/>
                  </a:lnTo>
                  <a:lnTo>
                    <a:pt x="3024" y="42"/>
                  </a:lnTo>
                  <a:lnTo>
                    <a:pt x="3028" y="47"/>
                  </a:lnTo>
                  <a:lnTo>
                    <a:pt x="3032" y="51"/>
                  </a:lnTo>
                  <a:lnTo>
                    <a:pt x="3036" y="56"/>
                  </a:lnTo>
                  <a:lnTo>
                    <a:pt x="3039" y="60"/>
                  </a:lnTo>
                  <a:lnTo>
                    <a:pt x="3043" y="64"/>
                  </a:lnTo>
                  <a:lnTo>
                    <a:pt x="3047" y="68"/>
                  </a:lnTo>
                  <a:lnTo>
                    <a:pt x="3051" y="71"/>
                  </a:lnTo>
                  <a:lnTo>
                    <a:pt x="3054" y="74"/>
                  </a:lnTo>
                  <a:lnTo>
                    <a:pt x="3058" y="76"/>
                  </a:lnTo>
                  <a:lnTo>
                    <a:pt x="3062" y="77"/>
                  </a:lnTo>
                  <a:lnTo>
                    <a:pt x="3066" y="78"/>
                  </a:lnTo>
                  <a:lnTo>
                    <a:pt x="3069" y="78"/>
                  </a:lnTo>
                  <a:lnTo>
                    <a:pt x="3073" y="78"/>
                  </a:lnTo>
                  <a:lnTo>
                    <a:pt x="3077" y="77"/>
                  </a:lnTo>
                  <a:lnTo>
                    <a:pt x="3080" y="76"/>
                  </a:lnTo>
                  <a:lnTo>
                    <a:pt x="3084" y="74"/>
                  </a:lnTo>
                  <a:lnTo>
                    <a:pt x="3088" y="71"/>
                  </a:lnTo>
                  <a:lnTo>
                    <a:pt x="3092" y="68"/>
                  </a:lnTo>
                  <a:lnTo>
                    <a:pt x="3095" y="64"/>
                  </a:lnTo>
                  <a:lnTo>
                    <a:pt x="3099" y="60"/>
                  </a:lnTo>
                  <a:lnTo>
                    <a:pt x="3103" y="56"/>
                  </a:lnTo>
                  <a:lnTo>
                    <a:pt x="3107" y="51"/>
                  </a:lnTo>
                  <a:lnTo>
                    <a:pt x="3110" y="47"/>
                  </a:lnTo>
                  <a:lnTo>
                    <a:pt x="3114" y="42"/>
                  </a:lnTo>
                  <a:lnTo>
                    <a:pt x="3117" y="37"/>
                  </a:lnTo>
                  <a:lnTo>
                    <a:pt x="3121" y="32"/>
                  </a:lnTo>
                  <a:lnTo>
                    <a:pt x="3125" y="27"/>
                  </a:lnTo>
                  <a:lnTo>
                    <a:pt x="3129" y="23"/>
                  </a:lnTo>
                  <a:lnTo>
                    <a:pt x="3132" y="18"/>
                  </a:lnTo>
                  <a:lnTo>
                    <a:pt x="3136" y="14"/>
                  </a:lnTo>
                  <a:lnTo>
                    <a:pt x="3140" y="11"/>
                  </a:lnTo>
                  <a:lnTo>
                    <a:pt x="3144" y="8"/>
                  </a:lnTo>
                  <a:lnTo>
                    <a:pt x="3147" y="5"/>
                  </a:lnTo>
                  <a:lnTo>
                    <a:pt x="3151" y="3"/>
                  </a:lnTo>
                  <a:lnTo>
                    <a:pt x="3155" y="1"/>
                  </a:lnTo>
                  <a:lnTo>
                    <a:pt x="3159" y="0"/>
                  </a:lnTo>
                  <a:lnTo>
                    <a:pt x="3162" y="0"/>
                  </a:lnTo>
                  <a:lnTo>
                    <a:pt x="3166" y="0"/>
                  </a:lnTo>
                  <a:lnTo>
                    <a:pt x="3170" y="1"/>
                  </a:lnTo>
                  <a:lnTo>
                    <a:pt x="3173" y="3"/>
                  </a:lnTo>
                  <a:lnTo>
                    <a:pt x="3177" y="5"/>
                  </a:lnTo>
                  <a:lnTo>
                    <a:pt x="3181" y="8"/>
                  </a:lnTo>
                  <a:lnTo>
                    <a:pt x="3185" y="11"/>
                  </a:lnTo>
                  <a:lnTo>
                    <a:pt x="3188" y="14"/>
                  </a:lnTo>
                  <a:lnTo>
                    <a:pt x="3192" y="18"/>
                  </a:lnTo>
                  <a:lnTo>
                    <a:pt x="3196" y="23"/>
                  </a:lnTo>
                  <a:lnTo>
                    <a:pt x="3200" y="27"/>
                  </a:lnTo>
                  <a:lnTo>
                    <a:pt x="3203" y="32"/>
                  </a:lnTo>
                  <a:lnTo>
                    <a:pt x="3207" y="37"/>
                  </a:lnTo>
                  <a:lnTo>
                    <a:pt x="3210" y="42"/>
                  </a:lnTo>
                  <a:lnTo>
                    <a:pt x="3214" y="47"/>
                  </a:lnTo>
                  <a:lnTo>
                    <a:pt x="3218" y="51"/>
                  </a:lnTo>
                  <a:lnTo>
                    <a:pt x="3222" y="56"/>
                  </a:lnTo>
                  <a:lnTo>
                    <a:pt x="3225" y="60"/>
                  </a:lnTo>
                  <a:lnTo>
                    <a:pt x="3229" y="64"/>
                  </a:lnTo>
                  <a:lnTo>
                    <a:pt x="3233" y="68"/>
                  </a:lnTo>
                  <a:lnTo>
                    <a:pt x="3237" y="71"/>
                  </a:lnTo>
                  <a:lnTo>
                    <a:pt x="3240" y="74"/>
                  </a:lnTo>
                  <a:lnTo>
                    <a:pt x="3244" y="76"/>
                  </a:lnTo>
                  <a:lnTo>
                    <a:pt x="3248" y="77"/>
                  </a:lnTo>
                  <a:lnTo>
                    <a:pt x="3252" y="78"/>
                  </a:lnTo>
                  <a:lnTo>
                    <a:pt x="3255" y="78"/>
                  </a:lnTo>
                  <a:lnTo>
                    <a:pt x="3259" y="78"/>
                  </a:lnTo>
                  <a:lnTo>
                    <a:pt x="3263" y="77"/>
                  </a:lnTo>
                  <a:lnTo>
                    <a:pt x="3266" y="76"/>
                  </a:lnTo>
                  <a:lnTo>
                    <a:pt x="3270" y="74"/>
                  </a:lnTo>
                  <a:lnTo>
                    <a:pt x="3274" y="71"/>
                  </a:lnTo>
                  <a:lnTo>
                    <a:pt x="3278" y="68"/>
                  </a:lnTo>
                  <a:lnTo>
                    <a:pt x="3281" y="64"/>
                  </a:lnTo>
                  <a:lnTo>
                    <a:pt x="3285" y="60"/>
                  </a:lnTo>
                  <a:lnTo>
                    <a:pt x="3289" y="56"/>
                  </a:lnTo>
                  <a:lnTo>
                    <a:pt x="3293" y="51"/>
                  </a:lnTo>
                  <a:lnTo>
                    <a:pt x="3296" y="47"/>
                  </a:lnTo>
                  <a:lnTo>
                    <a:pt x="3300" y="42"/>
                  </a:lnTo>
                  <a:lnTo>
                    <a:pt x="3303" y="37"/>
                  </a:lnTo>
                  <a:lnTo>
                    <a:pt x="3307" y="32"/>
                  </a:lnTo>
                  <a:lnTo>
                    <a:pt x="3311" y="27"/>
                  </a:lnTo>
                  <a:lnTo>
                    <a:pt x="3315" y="23"/>
                  </a:lnTo>
                  <a:lnTo>
                    <a:pt x="3318" y="18"/>
                  </a:lnTo>
                  <a:lnTo>
                    <a:pt x="3322" y="14"/>
                  </a:lnTo>
                  <a:lnTo>
                    <a:pt x="3326" y="11"/>
                  </a:lnTo>
                  <a:lnTo>
                    <a:pt x="3330" y="8"/>
                  </a:lnTo>
                  <a:lnTo>
                    <a:pt x="3333" y="5"/>
                  </a:lnTo>
                  <a:lnTo>
                    <a:pt x="3337" y="3"/>
                  </a:lnTo>
                  <a:lnTo>
                    <a:pt x="3341" y="1"/>
                  </a:lnTo>
                  <a:lnTo>
                    <a:pt x="3345" y="0"/>
                  </a:lnTo>
                  <a:lnTo>
                    <a:pt x="3348" y="0"/>
                  </a:lnTo>
                  <a:lnTo>
                    <a:pt x="3352" y="0"/>
                  </a:lnTo>
                  <a:lnTo>
                    <a:pt x="3356" y="1"/>
                  </a:lnTo>
                  <a:lnTo>
                    <a:pt x="3359" y="3"/>
                  </a:lnTo>
                  <a:lnTo>
                    <a:pt x="3363" y="5"/>
                  </a:lnTo>
                  <a:lnTo>
                    <a:pt x="3367" y="8"/>
                  </a:lnTo>
                  <a:lnTo>
                    <a:pt x="3371" y="11"/>
                  </a:lnTo>
                  <a:lnTo>
                    <a:pt x="3374" y="14"/>
                  </a:lnTo>
                  <a:lnTo>
                    <a:pt x="3378" y="18"/>
                  </a:lnTo>
                  <a:lnTo>
                    <a:pt x="3382" y="23"/>
                  </a:lnTo>
                  <a:lnTo>
                    <a:pt x="3386" y="27"/>
                  </a:lnTo>
                  <a:lnTo>
                    <a:pt x="3389" y="32"/>
                  </a:lnTo>
                  <a:lnTo>
                    <a:pt x="3393" y="37"/>
                  </a:lnTo>
                  <a:lnTo>
                    <a:pt x="3396" y="42"/>
                  </a:lnTo>
                  <a:lnTo>
                    <a:pt x="3400" y="47"/>
                  </a:lnTo>
                  <a:lnTo>
                    <a:pt x="3404" y="51"/>
                  </a:lnTo>
                  <a:lnTo>
                    <a:pt x="3408" y="56"/>
                  </a:lnTo>
                  <a:lnTo>
                    <a:pt x="3411" y="60"/>
                  </a:lnTo>
                  <a:lnTo>
                    <a:pt x="3415" y="64"/>
                  </a:lnTo>
                  <a:lnTo>
                    <a:pt x="3419" y="68"/>
                  </a:lnTo>
                  <a:lnTo>
                    <a:pt x="3423" y="71"/>
                  </a:lnTo>
                  <a:lnTo>
                    <a:pt x="3426" y="74"/>
                  </a:lnTo>
                  <a:lnTo>
                    <a:pt x="3430" y="76"/>
                  </a:lnTo>
                  <a:lnTo>
                    <a:pt x="3434" y="77"/>
                  </a:lnTo>
                  <a:lnTo>
                    <a:pt x="3438" y="78"/>
                  </a:lnTo>
                  <a:lnTo>
                    <a:pt x="3441" y="78"/>
                  </a:lnTo>
                  <a:lnTo>
                    <a:pt x="3445" y="78"/>
                  </a:lnTo>
                  <a:lnTo>
                    <a:pt x="3449" y="77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1"/>
                  </a:lnTo>
                  <a:lnTo>
                    <a:pt x="3464" y="68"/>
                  </a:lnTo>
                  <a:lnTo>
                    <a:pt x="3467" y="64"/>
                  </a:lnTo>
                  <a:lnTo>
                    <a:pt x="3471" y="60"/>
                  </a:lnTo>
                  <a:lnTo>
                    <a:pt x="3475" y="56"/>
                  </a:lnTo>
                  <a:lnTo>
                    <a:pt x="3479" y="51"/>
                  </a:lnTo>
                  <a:lnTo>
                    <a:pt x="3482" y="47"/>
                  </a:lnTo>
                  <a:lnTo>
                    <a:pt x="3486" y="42"/>
                  </a:lnTo>
                  <a:lnTo>
                    <a:pt x="3489" y="37"/>
                  </a:lnTo>
                  <a:lnTo>
                    <a:pt x="3493" y="32"/>
                  </a:lnTo>
                  <a:lnTo>
                    <a:pt x="3497" y="27"/>
                  </a:lnTo>
                  <a:lnTo>
                    <a:pt x="3501" y="23"/>
                  </a:lnTo>
                  <a:lnTo>
                    <a:pt x="3504" y="18"/>
                  </a:lnTo>
                  <a:lnTo>
                    <a:pt x="3508" y="14"/>
                  </a:lnTo>
                  <a:lnTo>
                    <a:pt x="3512" y="11"/>
                  </a:lnTo>
                  <a:lnTo>
                    <a:pt x="3516" y="8"/>
                  </a:lnTo>
                  <a:lnTo>
                    <a:pt x="3519" y="5"/>
                  </a:lnTo>
                  <a:lnTo>
                    <a:pt x="3523" y="3"/>
                  </a:lnTo>
                  <a:lnTo>
                    <a:pt x="3527" y="1"/>
                  </a:lnTo>
                  <a:lnTo>
                    <a:pt x="3531" y="0"/>
                  </a:lnTo>
                  <a:lnTo>
                    <a:pt x="3534" y="0"/>
                  </a:lnTo>
                  <a:lnTo>
                    <a:pt x="3538" y="0"/>
                  </a:lnTo>
                  <a:lnTo>
                    <a:pt x="3542" y="1"/>
                  </a:lnTo>
                  <a:lnTo>
                    <a:pt x="3545" y="3"/>
                  </a:lnTo>
                  <a:lnTo>
                    <a:pt x="3549" y="5"/>
                  </a:lnTo>
                  <a:lnTo>
                    <a:pt x="3553" y="8"/>
                  </a:lnTo>
                  <a:lnTo>
                    <a:pt x="3557" y="11"/>
                  </a:lnTo>
                  <a:lnTo>
                    <a:pt x="3560" y="14"/>
                  </a:lnTo>
                  <a:lnTo>
                    <a:pt x="3564" y="18"/>
                  </a:lnTo>
                  <a:lnTo>
                    <a:pt x="3568" y="23"/>
                  </a:lnTo>
                  <a:lnTo>
                    <a:pt x="3572" y="27"/>
                  </a:lnTo>
                  <a:lnTo>
                    <a:pt x="3575" y="32"/>
                  </a:lnTo>
                  <a:lnTo>
                    <a:pt x="3579" y="37"/>
                  </a:lnTo>
                  <a:lnTo>
                    <a:pt x="3582" y="42"/>
                  </a:lnTo>
                  <a:lnTo>
                    <a:pt x="3586" y="47"/>
                  </a:lnTo>
                  <a:lnTo>
                    <a:pt x="3590" y="51"/>
                  </a:lnTo>
                  <a:lnTo>
                    <a:pt x="3594" y="56"/>
                  </a:lnTo>
                  <a:lnTo>
                    <a:pt x="3597" y="60"/>
                  </a:lnTo>
                  <a:lnTo>
                    <a:pt x="3601" y="64"/>
                  </a:lnTo>
                  <a:lnTo>
                    <a:pt x="3605" y="68"/>
                  </a:lnTo>
                  <a:lnTo>
                    <a:pt x="3609" y="71"/>
                  </a:lnTo>
                  <a:lnTo>
                    <a:pt x="3612" y="74"/>
                  </a:lnTo>
                  <a:lnTo>
                    <a:pt x="3616" y="76"/>
                  </a:lnTo>
                  <a:lnTo>
                    <a:pt x="3620" y="77"/>
                  </a:lnTo>
                  <a:lnTo>
                    <a:pt x="3624" y="78"/>
                  </a:lnTo>
                  <a:lnTo>
                    <a:pt x="3627" y="78"/>
                  </a:lnTo>
                  <a:lnTo>
                    <a:pt x="3631" y="78"/>
                  </a:lnTo>
                  <a:lnTo>
                    <a:pt x="3635" y="77"/>
                  </a:lnTo>
                  <a:lnTo>
                    <a:pt x="3638" y="76"/>
                  </a:lnTo>
                  <a:lnTo>
                    <a:pt x="3642" y="74"/>
                  </a:lnTo>
                  <a:lnTo>
                    <a:pt x="3646" y="71"/>
                  </a:lnTo>
                  <a:lnTo>
                    <a:pt x="3650" y="68"/>
                  </a:lnTo>
                  <a:lnTo>
                    <a:pt x="3653" y="64"/>
                  </a:lnTo>
                  <a:lnTo>
                    <a:pt x="3657" y="60"/>
                  </a:lnTo>
                  <a:lnTo>
                    <a:pt x="3661" y="56"/>
                  </a:lnTo>
                  <a:lnTo>
                    <a:pt x="3665" y="51"/>
                  </a:lnTo>
                  <a:lnTo>
                    <a:pt x="3668" y="47"/>
                  </a:lnTo>
                  <a:lnTo>
                    <a:pt x="3672" y="42"/>
                  </a:lnTo>
                  <a:lnTo>
                    <a:pt x="3675" y="37"/>
                  </a:lnTo>
                  <a:lnTo>
                    <a:pt x="3679" y="32"/>
                  </a:lnTo>
                  <a:lnTo>
                    <a:pt x="3683" y="27"/>
                  </a:lnTo>
                  <a:lnTo>
                    <a:pt x="3687" y="23"/>
                  </a:lnTo>
                  <a:lnTo>
                    <a:pt x="3690" y="18"/>
                  </a:lnTo>
                  <a:lnTo>
                    <a:pt x="3694" y="14"/>
                  </a:lnTo>
                  <a:lnTo>
                    <a:pt x="3698" y="11"/>
                  </a:lnTo>
                  <a:lnTo>
                    <a:pt x="3702" y="8"/>
                  </a:lnTo>
                  <a:lnTo>
                    <a:pt x="3705" y="5"/>
                  </a:lnTo>
                  <a:lnTo>
                    <a:pt x="3709" y="3"/>
                  </a:lnTo>
                  <a:lnTo>
                    <a:pt x="3713" y="1"/>
                  </a:lnTo>
                  <a:lnTo>
                    <a:pt x="3717" y="0"/>
                  </a:lnTo>
                </a:path>
              </a:pathLst>
            </a:custGeom>
            <a:noFill/>
            <a:ln w="57150" cap="flat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812" y="2458506"/>
              <a:ext cx="396230" cy="39499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571" y="504616"/>
              <a:ext cx="456712" cy="396230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3352" y="1871131"/>
              <a:ext cx="514390" cy="856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+</a:t>
              </a:r>
              <a:endPara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8427764" y="3789248"/>
              <a:ext cx="1806186" cy="707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ko-KR" altLang="en-US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의 함량</a:t>
              </a:r>
            </a:p>
          </p:txBody>
        </p:sp>
        <p:sp>
          <p:nvSpPr>
            <p:cNvPr id="21" name="왼쪽/오른쪽 화살표 20"/>
            <p:cNvSpPr/>
            <p:nvPr/>
          </p:nvSpPr>
          <p:spPr>
            <a:xfrm>
              <a:off x="1765300" y="4497135"/>
              <a:ext cx="1216152" cy="484632"/>
            </a:xfrm>
            <a:prstGeom prst="leftRightArrow">
              <a:avLst/>
            </a:prstGeom>
            <a:solidFill>
              <a:srgbClr val="FFF8D3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0000581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2" name="그룹 21"/>
          <p:cNvGrpSpPr/>
          <p:nvPr/>
        </p:nvGrpSpPr>
        <p:grpSpPr>
          <a:xfrm>
            <a:off x="355518" y="1037856"/>
            <a:ext cx="8432965" cy="4782288"/>
            <a:chOff x="1490274" y="504616"/>
            <a:chExt cx="10203888" cy="5786569"/>
          </a:xfrm>
        </p:grpSpPr>
        <p:sp>
          <p:nvSpPr>
            <p:cNvPr id="4" name="모서리가 둥근 직사각형 3"/>
            <p:cNvSpPr/>
            <p:nvPr/>
          </p:nvSpPr>
          <p:spPr>
            <a:xfrm>
              <a:off x="8730898" y="4512081"/>
              <a:ext cx="123421" cy="973844"/>
            </a:xfrm>
            <a:prstGeom prst="roundRect">
              <a:avLst/>
            </a:prstGeom>
            <a:solidFill>
              <a:srgbClr val="D95319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5" name="모서리가 둥근 직사각형 4"/>
            <p:cNvSpPr/>
            <p:nvPr/>
          </p:nvSpPr>
          <p:spPr>
            <a:xfrm>
              <a:off x="5617043" y="4205770"/>
              <a:ext cx="123421" cy="1296186"/>
            </a:xfrm>
            <a:prstGeom prst="roundRect">
              <a:avLst/>
            </a:prstGeom>
            <a:solidFill>
              <a:srgbClr val="0072BD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cxnSp>
          <p:nvCxnSpPr>
            <p:cNvPr id="6" name="직선 화살표 연결선 5"/>
            <p:cNvCxnSpPr/>
            <p:nvPr/>
          </p:nvCxnSpPr>
          <p:spPr>
            <a:xfrm>
              <a:off x="3683000" y="5501956"/>
              <a:ext cx="7357344" cy="0"/>
            </a:xfrm>
            <a:prstGeom prst="straightConnector1">
              <a:avLst/>
            </a:prstGeom>
            <a:noFill/>
            <a:ln w="57150" cap="flat" cmpd="sng" algn="ctr">
              <a:solidFill>
                <a:srgbClr val="000000"/>
              </a:solidFill>
              <a:prstDash val="solid"/>
              <a:tailEnd type="arrow"/>
            </a:ln>
            <a:effectLst/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직사각형 6"/>
                <p:cNvSpPr/>
                <p:nvPr/>
              </p:nvSpPr>
              <p:spPr>
                <a:xfrm>
                  <a:off x="11008075" y="5079145"/>
                  <a:ext cx="686087" cy="707578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 marL="0" marR="0" lvl="0" indent="0" defTabSz="91440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altLang="ko-KR" sz="3200" b="0" i="1" u="none" strike="noStrike" kern="0" cap="none" spc="0" normalizeH="0" baseline="0" noProof="0" smtClean="0">
                            <a:ln>
                              <a:noFill/>
                            </a:ln>
                            <a:solidFill>
                              <a:srgbClr val="000000"/>
                            </a:solidFill>
                            <a:effectLst/>
                            <a:uLnTx/>
                            <a:uFillTx/>
                            <a:latin typeface="Cambria Math"/>
                          </a:rPr>
                          <m:t>𝑓</m:t>
                        </m:r>
                      </m:oMath>
                    </m:oMathPara>
                  </a14:m>
                  <a:endParaRPr kumimoji="0" lang="ko-KR" altLang="en-US" sz="3200" b="0" i="0" u="none" strike="noStrike" kern="0" cap="none" spc="0" normalizeH="0" baseline="0" noProof="0" dirty="0">
                    <a:ln>
                      <a:noFill/>
                    </a:ln>
                    <a:solidFill>
                      <a:srgbClr val="000000"/>
                    </a:solidFill>
                    <a:effectLst/>
                    <a:uLnTx/>
                    <a:uFillTx/>
                  </a:endParaRPr>
                </a:p>
              </p:txBody>
            </p:sp>
          </mc:Choice>
          <mc:Fallback xmlns="">
            <p:sp>
              <p:nvSpPr>
                <p:cNvPr id="7" name="직사각형 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008075" y="5079145"/>
                  <a:ext cx="686087" cy="707578"/>
                </a:xfrm>
                <a:prstGeom prst="rect">
                  <a:avLst/>
                </a:prstGeom>
                <a:blipFill rotWithShape="1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모서리가 둥근 직사각형 7"/>
            <p:cNvSpPr/>
            <p:nvPr/>
          </p:nvSpPr>
          <p:spPr>
            <a:xfrm>
              <a:off x="8757283" y="5303868"/>
              <a:ext cx="65532" cy="3961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9" name="모서리가 둥근 직사각형 8"/>
            <p:cNvSpPr/>
            <p:nvPr/>
          </p:nvSpPr>
          <p:spPr>
            <a:xfrm>
              <a:off x="5645988" y="5303868"/>
              <a:ext cx="65532" cy="396176"/>
            </a:xfrm>
            <a:prstGeom prst="roundRect">
              <a:avLst>
                <a:gd name="adj" fmla="val 50000"/>
              </a:avLst>
            </a:prstGeom>
            <a:solidFill>
              <a:srgbClr val="000000"/>
            </a:solidFill>
            <a:ln w="25400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  <p:sp>
          <p:nvSpPr>
            <p:cNvPr id="10" name="Freeform 11"/>
            <p:cNvSpPr>
              <a:spLocks/>
            </p:cNvSpPr>
            <p:nvPr/>
          </p:nvSpPr>
          <p:spPr bwMode="auto">
            <a:xfrm>
              <a:off x="4565999" y="5894556"/>
              <a:ext cx="2159978" cy="384476"/>
            </a:xfrm>
            <a:custGeom>
              <a:avLst/>
              <a:gdLst>
                <a:gd name="T0" fmla="*/ 39 w 2602"/>
                <a:gd name="T1" fmla="*/ 13 h 1372"/>
                <a:gd name="T2" fmla="*/ 81 w 2602"/>
                <a:gd name="T3" fmla="*/ 52 h 1372"/>
                <a:gd name="T4" fmla="*/ 123 w 2602"/>
                <a:gd name="T5" fmla="*/ 116 h 1372"/>
                <a:gd name="T6" fmla="*/ 164 w 2602"/>
                <a:gd name="T7" fmla="*/ 204 h 1372"/>
                <a:gd name="T8" fmla="*/ 206 w 2602"/>
                <a:gd name="T9" fmla="*/ 311 h 1372"/>
                <a:gd name="T10" fmla="*/ 248 w 2602"/>
                <a:gd name="T11" fmla="*/ 434 h 1372"/>
                <a:gd name="T12" fmla="*/ 289 w 2602"/>
                <a:gd name="T13" fmla="*/ 566 h 1372"/>
                <a:gd name="T14" fmla="*/ 331 w 2602"/>
                <a:gd name="T15" fmla="*/ 703 h 1372"/>
                <a:gd name="T16" fmla="*/ 372 w 2602"/>
                <a:gd name="T17" fmla="*/ 840 h 1372"/>
                <a:gd name="T18" fmla="*/ 414 w 2602"/>
                <a:gd name="T19" fmla="*/ 970 h 1372"/>
                <a:gd name="T20" fmla="*/ 456 w 2602"/>
                <a:gd name="T21" fmla="*/ 1090 h 1372"/>
                <a:gd name="T22" fmla="*/ 498 w 2602"/>
                <a:gd name="T23" fmla="*/ 1192 h 1372"/>
                <a:gd name="T24" fmla="*/ 539 w 2602"/>
                <a:gd name="T25" fmla="*/ 1274 h 1372"/>
                <a:gd name="T26" fmla="*/ 581 w 2602"/>
                <a:gd name="T27" fmla="*/ 1333 h 1372"/>
                <a:gd name="T28" fmla="*/ 623 w 2602"/>
                <a:gd name="T29" fmla="*/ 1366 h 1372"/>
                <a:gd name="T30" fmla="*/ 664 w 2602"/>
                <a:gd name="T31" fmla="*/ 1371 h 1372"/>
                <a:gd name="T32" fmla="*/ 706 w 2602"/>
                <a:gd name="T33" fmla="*/ 1348 h 1372"/>
                <a:gd name="T34" fmla="*/ 747 w 2602"/>
                <a:gd name="T35" fmla="*/ 1300 h 1372"/>
                <a:gd name="T36" fmla="*/ 789 w 2602"/>
                <a:gd name="T37" fmla="*/ 1226 h 1372"/>
                <a:gd name="T38" fmla="*/ 831 w 2602"/>
                <a:gd name="T39" fmla="*/ 1130 h 1372"/>
                <a:gd name="T40" fmla="*/ 873 w 2602"/>
                <a:gd name="T41" fmla="*/ 1017 h 1372"/>
                <a:gd name="T42" fmla="*/ 914 w 2602"/>
                <a:gd name="T43" fmla="*/ 890 h 1372"/>
                <a:gd name="T44" fmla="*/ 956 w 2602"/>
                <a:gd name="T45" fmla="*/ 755 h 1372"/>
                <a:gd name="T46" fmla="*/ 998 w 2602"/>
                <a:gd name="T47" fmla="*/ 617 h 1372"/>
                <a:gd name="T48" fmla="*/ 1039 w 2602"/>
                <a:gd name="T49" fmla="*/ 482 h 1372"/>
                <a:gd name="T50" fmla="*/ 1081 w 2602"/>
                <a:gd name="T51" fmla="*/ 356 h 1372"/>
                <a:gd name="T52" fmla="*/ 1122 w 2602"/>
                <a:gd name="T53" fmla="*/ 242 h 1372"/>
                <a:gd name="T54" fmla="*/ 1164 w 2602"/>
                <a:gd name="T55" fmla="*/ 147 h 1372"/>
                <a:gd name="T56" fmla="*/ 1206 w 2602"/>
                <a:gd name="T57" fmla="*/ 73 h 1372"/>
                <a:gd name="T58" fmla="*/ 1248 w 2602"/>
                <a:gd name="T59" fmla="*/ 24 h 1372"/>
                <a:gd name="T60" fmla="*/ 1289 w 2602"/>
                <a:gd name="T61" fmla="*/ 2 h 1372"/>
                <a:gd name="T62" fmla="*/ 1331 w 2602"/>
                <a:gd name="T63" fmla="*/ 7 h 1372"/>
                <a:gd name="T64" fmla="*/ 1372 w 2602"/>
                <a:gd name="T65" fmla="*/ 39 h 1372"/>
                <a:gd name="T66" fmla="*/ 1414 w 2602"/>
                <a:gd name="T67" fmla="*/ 98 h 1372"/>
                <a:gd name="T68" fmla="*/ 1456 w 2602"/>
                <a:gd name="T69" fmla="*/ 180 h 1372"/>
                <a:gd name="T70" fmla="*/ 1497 w 2602"/>
                <a:gd name="T71" fmla="*/ 283 h 1372"/>
                <a:gd name="T72" fmla="*/ 1539 w 2602"/>
                <a:gd name="T73" fmla="*/ 402 h 1372"/>
                <a:gd name="T74" fmla="*/ 1581 w 2602"/>
                <a:gd name="T75" fmla="*/ 532 h 1372"/>
                <a:gd name="T76" fmla="*/ 1623 w 2602"/>
                <a:gd name="T77" fmla="*/ 669 h 1372"/>
                <a:gd name="T78" fmla="*/ 1664 w 2602"/>
                <a:gd name="T79" fmla="*/ 806 h 1372"/>
                <a:gd name="T80" fmla="*/ 1706 w 2602"/>
                <a:gd name="T81" fmla="*/ 939 h 1372"/>
                <a:gd name="T82" fmla="*/ 1747 w 2602"/>
                <a:gd name="T83" fmla="*/ 1061 h 1372"/>
                <a:gd name="T84" fmla="*/ 1789 w 2602"/>
                <a:gd name="T85" fmla="*/ 1168 h 1372"/>
                <a:gd name="T86" fmla="*/ 1831 w 2602"/>
                <a:gd name="T87" fmla="*/ 1256 h 1372"/>
                <a:gd name="T88" fmla="*/ 1872 w 2602"/>
                <a:gd name="T89" fmla="*/ 1321 h 1372"/>
                <a:gd name="T90" fmla="*/ 1914 w 2602"/>
                <a:gd name="T91" fmla="*/ 1360 h 1372"/>
                <a:gd name="T92" fmla="*/ 1956 w 2602"/>
                <a:gd name="T93" fmla="*/ 1372 h 1372"/>
                <a:gd name="T94" fmla="*/ 1998 w 2602"/>
                <a:gd name="T95" fmla="*/ 1357 h 1372"/>
                <a:gd name="T96" fmla="*/ 2039 w 2602"/>
                <a:gd name="T97" fmla="*/ 1314 h 1372"/>
                <a:gd name="T98" fmla="*/ 2081 w 2602"/>
                <a:gd name="T99" fmla="*/ 1246 h 1372"/>
                <a:gd name="T100" fmla="*/ 2122 w 2602"/>
                <a:gd name="T101" fmla="*/ 1156 h 1372"/>
                <a:gd name="T102" fmla="*/ 2164 w 2602"/>
                <a:gd name="T103" fmla="*/ 1046 h 1372"/>
                <a:gd name="T104" fmla="*/ 2206 w 2602"/>
                <a:gd name="T105" fmla="*/ 923 h 1372"/>
                <a:gd name="T106" fmla="*/ 2247 w 2602"/>
                <a:gd name="T107" fmla="*/ 789 h 1372"/>
                <a:gd name="T108" fmla="*/ 2289 w 2602"/>
                <a:gd name="T109" fmla="*/ 652 h 1372"/>
                <a:gd name="T110" fmla="*/ 2331 w 2602"/>
                <a:gd name="T111" fmla="*/ 516 h 1372"/>
                <a:gd name="T112" fmla="*/ 2372 w 2602"/>
                <a:gd name="T113" fmla="*/ 386 h 1372"/>
                <a:gd name="T114" fmla="*/ 2414 w 2602"/>
                <a:gd name="T115" fmla="*/ 269 h 1372"/>
                <a:gd name="T116" fmla="*/ 2456 w 2602"/>
                <a:gd name="T117" fmla="*/ 169 h 1372"/>
                <a:gd name="T118" fmla="*/ 2497 w 2602"/>
                <a:gd name="T119" fmla="*/ 89 h 1372"/>
                <a:gd name="T120" fmla="*/ 2539 w 2602"/>
                <a:gd name="T121" fmla="*/ 34 h 1372"/>
                <a:gd name="T122" fmla="*/ 2581 w 2602"/>
                <a:gd name="T123" fmla="*/ 5 h 137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2" h="1372">
                  <a:moveTo>
                    <a:pt x="0" y="0"/>
                  </a:moveTo>
                  <a:lnTo>
                    <a:pt x="3" y="0"/>
                  </a:lnTo>
                  <a:lnTo>
                    <a:pt x="5" y="1"/>
                  </a:lnTo>
                  <a:lnTo>
                    <a:pt x="8" y="1"/>
                  </a:lnTo>
                  <a:lnTo>
                    <a:pt x="11" y="1"/>
                  </a:lnTo>
                  <a:lnTo>
                    <a:pt x="13" y="2"/>
                  </a:lnTo>
                  <a:lnTo>
                    <a:pt x="16" y="2"/>
                  </a:lnTo>
                  <a:lnTo>
                    <a:pt x="18" y="3"/>
                  </a:lnTo>
                  <a:lnTo>
                    <a:pt x="21" y="4"/>
                  </a:lnTo>
                  <a:lnTo>
                    <a:pt x="24" y="5"/>
                  </a:lnTo>
                  <a:lnTo>
                    <a:pt x="26" y="6"/>
                  </a:lnTo>
                  <a:lnTo>
                    <a:pt x="29" y="7"/>
                  </a:lnTo>
                  <a:lnTo>
                    <a:pt x="32" y="8"/>
                  </a:lnTo>
                  <a:lnTo>
                    <a:pt x="34" y="9"/>
                  </a:lnTo>
                  <a:lnTo>
                    <a:pt x="37" y="11"/>
                  </a:lnTo>
                  <a:lnTo>
                    <a:pt x="39" y="13"/>
                  </a:lnTo>
                  <a:lnTo>
                    <a:pt x="42" y="14"/>
                  </a:lnTo>
                  <a:lnTo>
                    <a:pt x="45" y="16"/>
                  </a:lnTo>
                  <a:lnTo>
                    <a:pt x="47" y="18"/>
                  </a:lnTo>
                  <a:lnTo>
                    <a:pt x="50" y="20"/>
                  </a:lnTo>
                  <a:lnTo>
                    <a:pt x="52" y="22"/>
                  </a:lnTo>
                  <a:lnTo>
                    <a:pt x="55" y="24"/>
                  </a:lnTo>
                  <a:lnTo>
                    <a:pt x="57" y="26"/>
                  </a:lnTo>
                  <a:lnTo>
                    <a:pt x="60" y="29"/>
                  </a:lnTo>
                  <a:lnTo>
                    <a:pt x="63" y="31"/>
                  </a:lnTo>
                  <a:lnTo>
                    <a:pt x="65" y="34"/>
                  </a:lnTo>
                  <a:lnTo>
                    <a:pt x="68" y="37"/>
                  </a:lnTo>
                  <a:lnTo>
                    <a:pt x="71" y="39"/>
                  </a:lnTo>
                  <a:lnTo>
                    <a:pt x="73" y="42"/>
                  </a:lnTo>
                  <a:lnTo>
                    <a:pt x="76" y="45"/>
                  </a:lnTo>
                  <a:lnTo>
                    <a:pt x="78" y="49"/>
                  </a:lnTo>
                  <a:lnTo>
                    <a:pt x="81" y="52"/>
                  </a:lnTo>
                  <a:lnTo>
                    <a:pt x="84" y="55"/>
                  </a:lnTo>
                  <a:lnTo>
                    <a:pt x="86" y="58"/>
                  </a:lnTo>
                  <a:lnTo>
                    <a:pt x="89" y="62"/>
                  </a:lnTo>
                  <a:lnTo>
                    <a:pt x="92" y="65"/>
                  </a:lnTo>
                  <a:lnTo>
                    <a:pt x="94" y="69"/>
                  </a:lnTo>
                  <a:lnTo>
                    <a:pt x="96" y="73"/>
                  </a:lnTo>
                  <a:lnTo>
                    <a:pt x="99" y="77"/>
                  </a:lnTo>
                  <a:lnTo>
                    <a:pt x="102" y="81"/>
                  </a:lnTo>
                  <a:lnTo>
                    <a:pt x="104" y="85"/>
                  </a:lnTo>
                  <a:lnTo>
                    <a:pt x="107" y="89"/>
                  </a:lnTo>
                  <a:lnTo>
                    <a:pt x="110" y="94"/>
                  </a:lnTo>
                  <a:lnTo>
                    <a:pt x="112" y="98"/>
                  </a:lnTo>
                  <a:lnTo>
                    <a:pt x="115" y="103"/>
                  </a:lnTo>
                  <a:lnTo>
                    <a:pt x="117" y="107"/>
                  </a:lnTo>
                  <a:lnTo>
                    <a:pt x="120" y="112"/>
                  </a:lnTo>
                  <a:lnTo>
                    <a:pt x="123" y="116"/>
                  </a:lnTo>
                  <a:lnTo>
                    <a:pt x="125" y="121"/>
                  </a:lnTo>
                  <a:lnTo>
                    <a:pt x="128" y="126"/>
                  </a:lnTo>
                  <a:lnTo>
                    <a:pt x="131" y="131"/>
                  </a:lnTo>
                  <a:lnTo>
                    <a:pt x="133" y="136"/>
                  </a:lnTo>
                  <a:lnTo>
                    <a:pt x="136" y="142"/>
                  </a:lnTo>
                  <a:lnTo>
                    <a:pt x="138" y="147"/>
                  </a:lnTo>
                  <a:lnTo>
                    <a:pt x="141" y="152"/>
                  </a:lnTo>
                  <a:lnTo>
                    <a:pt x="143" y="158"/>
                  </a:lnTo>
                  <a:lnTo>
                    <a:pt x="146" y="163"/>
                  </a:lnTo>
                  <a:lnTo>
                    <a:pt x="149" y="169"/>
                  </a:lnTo>
                  <a:lnTo>
                    <a:pt x="151" y="175"/>
                  </a:lnTo>
                  <a:lnTo>
                    <a:pt x="154" y="180"/>
                  </a:lnTo>
                  <a:lnTo>
                    <a:pt x="156" y="186"/>
                  </a:lnTo>
                  <a:lnTo>
                    <a:pt x="159" y="192"/>
                  </a:lnTo>
                  <a:lnTo>
                    <a:pt x="162" y="198"/>
                  </a:lnTo>
                  <a:lnTo>
                    <a:pt x="164" y="204"/>
                  </a:lnTo>
                  <a:lnTo>
                    <a:pt x="167" y="211"/>
                  </a:lnTo>
                  <a:lnTo>
                    <a:pt x="170" y="217"/>
                  </a:lnTo>
                  <a:lnTo>
                    <a:pt x="172" y="223"/>
                  </a:lnTo>
                  <a:lnTo>
                    <a:pt x="175" y="229"/>
                  </a:lnTo>
                  <a:lnTo>
                    <a:pt x="177" y="236"/>
                  </a:lnTo>
                  <a:lnTo>
                    <a:pt x="180" y="242"/>
                  </a:lnTo>
                  <a:lnTo>
                    <a:pt x="183" y="249"/>
                  </a:lnTo>
                  <a:lnTo>
                    <a:pt x="185" y="256"/>
                  </a:lnTo>
                  <a:lnTo>
                    <a:pt x="188" y="262"/>
                  </a:lnTo>
                  <a:lnTo>
                    <a:pt x="190" y="269"/>
                  </a:lnTo>
                  <a:lnTo>
                    <a:pt x="193" y="276"/>
                  </a:lnTo>
                  <a:lnTo>
                    <a:pt x="195" y="283"/>
                  </a:lnTo>
                  <a:lnTo>
                    <a:pt x="198" y="290"/>
                  </a:lnTo>
                  <a:lnTo>
                    <a:pt x="201" y="297"/>
                  </a:lnTo>
                  <a:lnTo>
                    <a:pt x="203" y="304"/>
                  </a:lnTo>
                  <a:lnTo>
                    <a:pt x="206" y="311"/>
                  </a:lnTo>
                  <a:lnTo>
                    <a:pt x="209" y="319"/>
                  </a:lnTo>
                  <a:lnTo>
                    <a:pt x="211" y="326"/>
                  </a:lnTo>
                  <a:lnTo>
                    <a:pt x="214" y="333"/>
                  </a:lnTo>
                  <a:lnTo>
                    <a:pt x="216" y="341"/>
                  </a:lnTo>
                  <a:lnTo>
                    <a:pt x="219" y="348"/>
                  </a:lnTo>
                  <a:lnTo>
                    <a:pt x="222" y="356"/>
                  </a:lnTo>
                  <a:lnTo>
                    <a:pt x="224" y="363"/>
                  </a:lnTo>
                  <a:lnTo>
                    <a:pt x="227" y="371"/>
                  </a:lnTo>
                  <a:lnTo>
                    <a:pt x="230" y="379"/>
                  </a:lnTo>
                  <a:lnTo>
                    <a:pt x="232" y="386"/>
                  </a:lnTo>
                  <a:lnTo>
                    <a:pt x="234" y="394"/>
                  </a:lnTo>
                  <a:lnTo>
                    <a:pt x="237" y="402"/>
                  </a:lnTo>
                  <a:lnTo>
                    <a:pt x="240" y="410"/>
                  </a:lnTo>
                  <a:lnTo>
                    <a:pt x="242" y="418"/>
                  </a:lnTo>
                  <a:lnTo>
                    <a:pt x="245" y="426"/>
                  </a:lnTo>
                  <a:lnTo>
                    <a:pt x="248" y="434"/>
                  </a:lnTo>
                  <a:lnTo>
                    <a:pt x="250" y="442"/>
                  </a:lnTo>
                  <a:lnTo>
                    <a:pt x="253" y="450"/>
                  </a:lnTo>
                  <a:lnTo>
                    <a:pt x="255" y="458"/>
                  </a:lnTo>
                  <a:lnTo>
                    <a:pt x="258" y="466"/>
                  </a:lnTo>
                  <a:lnTo>
                    <a:pt x="261" y="474"/>
                  </a:lnTo>
                  <a:lnTo>
                    <a:pt x="263" y="482"/>
                  </a:lnTo>
                  <a:lnTo>
                    <a:pt x="266" y="491"/>
                  </a:lnTo>
                  <a:lnTo>
                    <a:pt x="269" y="499"/>
                  </a:lnTo>
                  <a:lnTo>
                    <a:pt x="271" y="507"/>
                  </a:lnTo>
                  <a:lnTo>
                    <a:pt x="274" y="516"/>
                  </a:lnTo>
                  <a:lnTo>
                    <a:pt x="276" y="524"/>
                  </a:lnTo>
                  <a:lnTo>
                    <a:pt x="279" y="532"/>
                  </a:lnTo>
                  <a:lnTo>
                    <a:pt x="281" y="541"/>
                  </a:lnTo>
                  <a:lnTo>
                    <a:pt x="284" y="549"/>
                  </a:lnTo>
                  <a:lnTo>
                    <a:pt x="287" y="558"/>
                  </a:lnTo>
                  <a:lnTo>
                    <a:pt x="289" y="566"/>
                  </a:lnTo>
                  <a:lnTo>
                    <a:pt x="292" y="575"/>
                  </a:lnTo>
                  <a:lnTo>
                    <a:pt x="294" y="583"/>
                  </a:lnTo>
                  <a:lnTo>
                    <a:pt x="297" y="592"/>
                  </a:lnTo>
                  <a:lnTo>
                    <a:pt x="300" y="600"/>
                  </a:lnTo>
                  <a:lnTo>
                    <a:pt x="302" y="609"/>
                  </a:lnTo>
                  <a:lnTo>
                    <a:pt x="305" y="617"/>
                  </a:lnTo>
                  <a:lnTo>
                    <a:pt x="308" y="626"/>
                  </a:lnTo>
                  <a:lnTo>
                    <a:pt x="310" y="635"/>
                  </a:lnTo>
                  <a:lnTo>
                    <a:pt x="313" y="643"/>
                  </a:lnTo>
                  <a:lnTo>
                    <a:pt x="315" y="652"/>
                  </a:lnTo>
                  <a:lnTo>
                    <a:pt x="318" y="661"/>
                  </a:lnTo>
                  <a:lnTo>
                    <a:pt x="321" y="669"/>
                  </a:lnTo>
                  <a:lnTo>
                    <a:pt x="323" y="677"/>
                  </a:lnTo>
                  <a:lnTo>
                    <a:pt x="326" y="686"/>
                  </a:lnTo>
                  <a:lnTo>
                    <a:pt x="328" y="695"/>
                  </a:lnTo>
                  <a:lnTo>
                    <a:pt x="331" y="703"/>
                  </a:lnTo>
                  <a:lnTo>
                    <a:pt x="333" y="712"/>
                  </a:lnTo>
                  <a:lnTo>
                    <a:pt x="336" y="721"/>
                  </a:lnTo>
                  <a:lnTo>
                    <a:pt x="339" y="729"/>
                  </a:lnTo>
                  <a:lnTo>
                    <a:pt x="341" y="738"/>
                  </a:lnTo>
                  <a:lnTo>
                    <a:pt x="344" y="746"/>
                  </a:lnTo>
                  <a:lnTo>
                    <a:pt x="347" y="755"/>
                  </a:lnTo>
                  <a:lnTo>
                    <a:pt x="349" y="764"/>
                  </a:lnTo>
                  <a:lnTo>
                    <a:pt x="352" y="772"/>
                  </a:lnTo>
                  <a:lnTo>
                    <a:pt x="354" y="781"/>
                  </a:lnTo>
                  <a:lnTo>
                    <a:pt x="357" y="789"/>
                  </a:lnTo>
                  <a:lnTo>
                    <a:pt x="360" y="798"/>
                  </a:lnTo>
                  <a:lnTo>
                    <a:pt x="362" y="806"/>
                  </a:lnTo>
                  <a:lnTo>
                    <a:pt x="365" y="815"/>
                  </a:lnTo>
                  <a:lnTo>
                    <a:pt x="368" y="823"/>
                  </a:lnTo>
                  <a:lnTo>
                    <a:pt x="370" y="832"/>
                  </a:lnTo>
                  <a:lnTo>
                    <a:pt x="372" y="840"/>
                  </a:lnTo>
                  <a:lnTo>
                    <a:pt x="375" y="848"/>
                  </a:lnTo>
                  <a:lnTo>
                    <a:pt x="378" y="857"/>
                  </a:lnTo>
                  <a:lnTo>
                    <a:pt x="380" y="865"/>
                  </a:lnTo>
                  <a:lnTo>
                    <a:pt x="383" y="874"/>
                  </a:lnTo>
                  <a:lnTo>
                    <a:pt x="386" y="882"/>
                  </a:lnTo>
                  <a:lnTo>
                    <a:pt x="388" y="890"/>
                  </a:lnTo>
                  <a:lnTo>
                    <a:pt x="391" y="898"/>
                  </a:lnTo>
                  <a:lnTo>
                    <a:pt x="393" y="907"/>
                  </a:lnTo>
                  <a:lnTo>
                    <a:pt x="396" y="914"/>
                  </a:lnTo>
                  <a:lnTo>
                    <a:pt x="399" y="923"/>
                  </a:lnTo>
                  <a:lnTo>
                    <a:pt x="401" y="931"/>
                  </a:lnTo>
                  <a:lnTo>
                    <a:pt x="404" y="939"/>
                  </a:lnTo>
                  <a:lnTo>
                    <a:pt x="407" y="947"/>
                  </a:lnTo>
                  <a:lnTo>
                    <a:pt x="409" y="955"/>
                  </a:lnTo>
                  <a:lnTo>
                    <a:pt x="412" y="963"/>
                  </a:lnTo>
                  <a:lnTo>
                    <a:pt x="414" y="970"/>
                  </a:lnTo>
                  <a:lnTo>
                    <a:pt x="417" y="978"/>
                  </a:lnTo>
                  <a:lnTo>
                    <a:pt x="419" y="986"/>
                  </a:lnTo>
                  <a:lnTo>
                    <a:pt x="422" y="994"/>
                  </a:lnTo>
                  <a:lnTo>
                    <a:pt x="425" y="1001"/>
                  </a:lnTo>
                  <a:lnTo>
                    <a:pt x="427" y="1009"/>
                  </a:lnTo>
                  <a:lnTo>
                    <a:pt x="430" y="1017"/>
                  </a:lnTo>
                  <a:lnTo>
                    <a:pt x="432" y="1024"/>
                  </a:lnTo>
                  <a:lnTo>
                    <a:pt x="435" y="1032"/>
                  </a:lnTo>
                  <a:lnTo>
                    <a:pt x="438" y="1039"/>
                  </a:lnTo>
                  <a:lnTo>
                    <a:pt x="440" y="1046"/>
                  </a:lnTo>
                  <a:lnTo>
                    <a:pt x="443" y="1054"/>
                  </a:lnTo>
                  <a:lnTo>
                    <a:pt x="446" y="1061"/>
                  </a:lnTo>
                  <a:lnTo>
                    <a:pt x="448" y="1068"/>
                  </a:lnTo>
                  <a:lnTo>
                    <a:pt x="451" y="1075"/>
                  </a:lnTo>
                  <a:lnTo>
                    <a:pt x="453" y="1082"/>
                  </a:lnTo>
                  <a:lnTo>
                    <a:pt x="456" y="1090"/>
                  </a:lnTo>
                  <a:lnTo>
                    <a:pt x="459" y="1096"/>
                  </a:lnTo>
                  <a:lnTo>
                    <a:pt x="461" y="1103"/>
                  </a:lnTo>
                  <a:lnTo>
                    <a:pt x="464" y="1110"/>
                  </a:lnTo>
                  <a:lnTo>
                    <a:pt x="466" y="1117"/>
                  </a:lnTo>
                  <a:lnTo>
                    <a:pt x="469" y="1124"/>
                  </a:lnTo>
                  <a:lnTo>
                    <a:pt x="471" y="1130"/>
                  </a:lnTo>
                  <a:lnTo>
                    <a:pt x="474" y="1137"/>
                  </a:lnTo>
                  <a:lnTo>
                    <a:pt x="477" y="1143"/>
                  </a:lnTo>
                  <a:lnTo>
                    <a:pt x="479" y="1150"/>
                  </a:lnTo>
                  <a:lnTo>
                    <a:pt x="482" y="1156"/>
                  </a:lnTo>
                  <a:lnTo>
                    <a:pt x="485" y="1162"/>
                  </a:lnTo>
                  <a:lnTo>
                    <a:pt x="487" y="1168"/>
                  </a:lnTo>
                  <a:lnTo>
                    <a:pt x="490" y="1174"/>
                  </a:lnTo>
                  <a:lnTo>
                    <a:pt x="492" y="1180"/>
                  </a:lnTo>
                  <a:lnTo>
                    <a:pt x="495" y="1186"/>
                  </a:lnTo>
                  <a:lnTo>
                    <a:pt x="498" y="1192"/>
                  </a:lnTo>
                  <a:lnTo>
                    <a:pt x="500" y="1198"/>
                  </a:lnTo>
                  <a:lnTo>
                    <a:pt x="503" y="1204"/>
                  </a:lnTo>
                  <a:lnTo>
                    <a:pt x="506" y="1209"/>
                  </a:lnTo>
                  <a:lnTo>
                    <a:pt x="508" y="1215"/>
                  </a:lnTo>
                  <a:lnTo>
                    <a:pt x="510" y="1220"/>
                  </a:lnTo>
                  <a:lnTo>
                    <a:pt x="513" y="1226"/>
                  </a:lnTo>
                  <a:lnTo>
                    <a:pt x="516" y="1231"/>
                  </a:lnTo>
                  <a:lnTo>
                    <a:pt x="518" y="1236"/>
                  </a:lnTo>
                  <a:lnTo>
                    <a:pt x="521" y="1241"/>
                  </a:lnTo>
                  <a:lnTo>
                    <a:pt x="524" y="1246"/>
                  </a:lnTo>
                  <a:lnTo>
                    <a:pt x="526" y="1251"/>
                  </a:lnTo>
                  <a:lnTo>
                    <a:pt x="529" y="1256"/>
                  </a:lnTo>
                  <a:lnTo>
                    <a:pt x="531" y="1261"/>
                  </a:lnTo>
                  <a:lnTo>
                    <a:pt x="534" y="1265"/>
                  </a:lnTo>
                  <a:lnTo>
                    <a:pt x="537" y="1270"/>
                  </a:lnTo>
                  <a:lnTo>
                    <a:pt x="539" y="1274"/>
                  </a:lnTo>
                  <a:lnTo>
                    <a:pt x="542" y="1279"/>
                  </a:lnTo>
                  <a:lnTo>
                    <a:pt x="545" y="1283"/>
                  </a:lnTo>
                  <a:lnTo>
                    <a:pt x="547" y="1288"/>
                  </a:lnTo>
                  <a:lnTo>
                    <a:pt x="550" y="1291"/>
                  </a:lnTo>
                  <a:lnTo>
                    <a:pt x="552" y="1295"/>
                  </a:lnTo>
                  <a:lnTo>
                    <a:pt x="555" y="1300"/>
                  </a:lnTo>
                  <a:lnTo>
                    <a:pt x="557" y="1303"/>
                  </a:lnTo>
                  <a:lnTo>
                    <a:pt x="560" y="1307"/>
                  </a:lnTo>
                  <a:lnTo>
                    <a:pt x="563" y="1310"/>
                  </a:lnTo>
                  <a:lnTo>
                    <a:pt x="565" y="1314"/>
                  </a:lnTo>
                  <a:lnTo>
                    <a:pt x="568" y="1318"/>
                  </a:lnTo>
                  <a:lnTo>
                    <a:pt x="570" y="1321"/>
                  </a:lnTo>
                  <a:lnTo>
                    <a:pt x="573" y="1324"/>
                  </a:lnTo>
                  <a:lnTo>
                    <a:pt x="576" y="1327"/>
                  </a:lnTo>
                  <a:lnTo>
                    <a:pt x="578" y="1330"/>
                  </a:lnTo>
                  <a:lnTo>
                    <a:pt x="581" y="1333"/>
                  </a:lnTo>
                  <a:lnTo>
                    <a:pt x="584" y="1336"/>
                  </a:lnTo>
                  <a:lnTo>
                    <a:pt x="586" y="1339"/>
                  </a:lnTo>
                  <a:lnTo>
                    <a:pt x="589" y="1341"/>
                  </a:lnTo>
                  <a:lnTo>
                    <a:pt x="591" y="1344"/>
                  </a:lnTo>
                  <a:lnTo>
                    <a:pt x="594" y="1346"/>
                  </a:lnTo>
                  <a:lnTo>
                    <a:pt x="597" y="1348"/>
                  </a:lnTo>
                  <a:lnTo>
                    <a:pt x="599" y="1351"/>
                  </a:lnTo>
                  <a:lnTo>
                    <a:pt x="602" y="1353"/>
                  </a:lnTo>
                  <a:lnTo>
                    <a:pt x="604" y="1355"/>
                  </a:lnTo>
                  <a:lnTo>
                    <a:pt x="607" y="1357"/>
                  </a:lnTo>
                  <a:lnTo>
                    <a:pt x="609" y="1358"/>
                  </a:lnTo>
                  <a:lnTo>
                    <a:pt x="612" y="1360"/>
                  </a:lnTo>
                  <a:lnTo>
                    <a:pt x="615" y="1362"/>
                  </a:lnTo>
                  <a:lnTo>
                    <a:pt x="617" y="1363"/>
                  </a:lnTo>
                  <a:lnTo>
                    <a:pt x="620" y="1364"/>
                  </a:lnTo>
                  <a:lnTo>
                    <a:pt x="623" y="1366"/>
                  </a:lnTo>
                  <a:lnTo>
                    <a:pt x="625" y="1367"/>
                  </a:lnTo>
                  <a:lnTo>
                    <a:pt x="628" y="1368"/>
                  </a:lnTo>
                  <a:lnTo>
                    <a:pt x="630" y="1369"/>
                  </a:lnTo>
                  <a:lnTo>
                    <a:pt x="633" y="1370"/>
                  </a:lnTo>
                  <a:lnTo>
                    <a:pt x="636" y="1370"/>
                  </a:lnTo>
                  <a:lnTo>
                    <a:pt x="638" y="1371"/>
                  </a:lnTo>
                  <a:lnTo>
                    <a:pt x="641" y="1371"/>
                  </a:lnTo>
                  <a:lnTo>
                    <a:pt x="644" y="1372"/>
                  </a:lnTo>
                  <a:lnTo>
                    <a:pt x="646" y="1372"/>
                  </a:lnTo>
                  <a:lnTo>
                    <a:pt x="649" y="1372"/>
                  </a:lnTo>
                  <a:lnTo>
                    <a:pt x="651" y="1372"/>
                  </a:lnTo>
                  <a:lnTo>
                    <a:pt x="654" y="1372"/>
                  </a:lnTo>
                  <a:lnTo>
                    <a:pt x="656" y="1372"/>
                  </a:lnTo>
                  <a:lnTo>
                    <a:pt x="659" y="1372"/>
                  </a:lnTo>
                  <a:lnTo>
                    <a:pt x="662" y="1371"/>
                  </a:lnTo>
                  <a:lnTo>
                    <a:pt x="664" y="1371"/>
                  </a:lnTo>
                  <a:lnTo>
                    <a:pt x="667" y="1370"/>
                  </a:lnTo>
                  <a:lnTo>
                    <a:pt x="669" y="1370"/>
                  </a:lnTo>
                  <a:lnTo>
                    <a:pt x="672" y="1369"/>
                  </a:lnTo>
                  <a:lnTo>
                    <a:pt x="675" y="1368"/>
                  </a:lnTo>
                  <a:lnTo>
                    <a:pt x="677" y="1367"/>
                  </a:lnTo>
                  <a:lnTo>
                    <a:pt x="680" y="1366"/>
                  </a:lnTo>
                  <a:lnTo>
                    <a:pt x="683" y="1364"/>
                  </a:lnTo>
                  <a:lnTo>
                    <a:pt x="685" y="1363"/>
                  </a:lnTo>
                  <a:lnTo>
                    <a:pt x="688" y="1362"/>
                  </a:lnTo>
                  <a:lnTo>
                    <a:pt x="690" y="1360"/>
                  </a:lnTo>
                  <a:lnTo>
                    <a:pt x="693" y="1358"/>
                  </a:lnTo>
                  <a:lnTo>
                    <a:pt x="696" y="1357"/>
                  </a:lnTo>
                  <a:lnTo>
                    <a:pt x="698" y="1355"/>
                  </a:lnTo>
                  <a:lnTo>
                    <a:pt x="701" y="1353"/>
                  </a:lnTo>
                  <a:lnTo>
                    <a:pt x="703" y="1351"/>
                  </a:lnTo>
                  <a:lnTo>
                    <a:pt x="706" y="1348"/>
                  </a:lnTo>
                  <a:lnTo>
                    <a:pt x="708" y="1346"/>
                  </a:lnTo>
                  <a:lnTo>
                    <a:pt x="711" y="1344"/>
                  </a:lnTo>
                  <a:lnTo>
                    <a:pt x="714" y="1341"/>
                  </a:lnTo>
                  <a:lnTo>
                    <a:pt x="716" y="1339"/>
                  </a:lnTo>
                  <a:lnTo>
                    <a:pt x="719" y="1336"/>
                  </a:lnTo>
                  <a:lnTo>
                    <a:pt x="722" y="1333"/>
                  </a:lnTo>
                  <a:lnTo>
                    <a:pt x="724" y="1330"/>
                  </a:lnTo>
                  <a:lnTo>
                    <a:pt x="727" y="1327"/>
                  </a:lnTo>
                  <a:lnTo>
                    <a:pt x="729" y="1324"/>
                  </a:lnTo>
                  <a:lnTo>
                    <a:pt x="732" y="1321"/>
                  </a:lnTo>
                  <a:lnTo>
                    <a:pt x="735" y="1318"/>
                  </a:lnTo>
                  <a:lnTo>
                    <a:pt x="737" y="1314"/>
                  </a:lnTo>
                  <a:lnTo>
                    <a:pt x="740" y="1310"/>
                  </a:lnTo>
                  <a:lnTo>
                    <a:pt x="743" y="1307"/>
                  </a:lnTo>
                  <a:lnTo>
                    <a:pt x="745" y="1303"/>
                  </a:lnTo>
                  <a:lnTo>
                    <a:pt x="747" y="1300"/>
                  </a:lnTo>
                  <a:lnTo>
                    <a:pt x="750" y="1295"/>
                  </a:lnTo>
                  <a:lnTo>
                    <a:pt x="753" y="1291"/>
                  </a:lnTo>
                  <a:lnTo>
                    <a:pt x="755" y="1288"/>
                  </a:lnTo>
                  <a:lnTo>
                    <a:pt x="758" y="1283"/>
                  </a:lnTo>
                  <a:lnTo>
                    <a:pt x="761" y="1279"/>
                  </a:lnTo>
                  <a:lnTo>
                    <a:pt x="763" y="1274"/>
                  </a:lnTo>
                  <a:lnTo>
                    <a:pt x="766" y="1270"/>
                  </a:lnTo>
                  <a:lnTo>
                    <a:pt x="768" y="1265"/>
                  </a:lnTo>
                  <a:lnTo>
                    <a:pt x="771" y="1261"/>
                  </a:lnTo>
                  <a:lnTo>
                    <a:pt x="774" y="1256"/>
                  </a:lnTo>
                  <a:lnTo>
                    <a:pt x="776" y="1251"/>
                  </a:lnTo>
                  <a:lnTo>
                    <a:pt x="779" y="1246"/>
                  </a:lnTo>
                  <a:lnTo>
                    <a:pt x="782" y="1241"/>
                  </a:lnTo>
                  <a:lnTo>
                    <a:pt x="784" y="1236"/>
                  </a:lnTo>
                  <a:lnTo>
                    <a:pt x="787" y="1231"/>
                  </a:lnTo>
                  <a:lnTo>
                    <a:pt x="789" y="1226"/>
                  </a:lnTo>
                  <a:lnTo>
                    <a:pt x="792" y="1220"/>
                  </a:lnTo>
                  <a:lnTo>
                    <a:pt x="794" y="1215"/>
                  </a:lnTo>
                  <a:lnTo>
                    <a:pt x="797" y="1209"/>
                  </a:lnTo>
                  <a:lnTo>
                    <a:pt x="800" y="1204"/>
                  </a:lnTo>
                  <a:lnTo>
                    <a:pt x="802" y="1198"/>
                  </a:lnTo>
                  <a:lnTo>
                    <a:pt x="805" y="1192"/>
                  </a:lnTo>
                  <a:lnTo>
                    <a:pt x="807" y="1186"/>
                  </a:lnTo>
                  <a:lnTo>
                    <a:pt x="810" y="1180"/>
                  </a:lnTo>
                  <a:lnTo>
                    <a:pt x="813" y="1174"/>
                  </a:lnTo>
                  <a:lnTo>
                    <a:pt x="815" y="1168"/>
                  </a:lnTo>
                  <a:lnTo>
                    <a:pt x="818" y="1162"/>
                  </a:lnTo>
                  <a:lnTo>
                    <a:pt x="821" y="1156"/>
                  </a:lnTo>
                  <a:lnTo>
                    <a:pt x="823" y="1150"/>
                  </a:lnTo>
                  <a:lnTo>
                    <a:pt x="826" y="1143"/>
                  </a:lnTo>
                  <a:lnTo>
                    <a:pt x="828" y="1137"/>
                  </a:lnTo>
                  <a:lnTo>
                    <a:pt x="831" y="1130"/>
                  </a:lnTo>
                  <a:lnTo>
                    <a:pt x="834" y="1124"/>
                  </a:lnTo>
                  <a:lnTo>
                    <a:pt x="836" y="1117"/>
                  </a:lnTo>
                  <a:lnTo>
                    <a:pt x="839" y="1110"/>
                  </a:lnTo>
                  <a:lnTo>
                    <a:pt x="841" y="1103"/>
                  </a:lnTo>
                  <a:lnTo>
                    <a:pt x="844" y="1096"/>
                  </a:lnTo>
                  <a:lnTo>
                    <a:pt x="846" y="1090"/>
                  </a:lnTo>
                  <a:lnTo>
                    <a:pt x="849" y="1082"/>
                  </a:lnTo>
                  <a:lnTo>
                    <a:pt x="852" y="1075"/>
                  </a:lnTo>
                  <a:lnTo>
                    <a:pt x="854" y="1068"/>
                  </a:lnTo>
                  <a:lnTo>
                    <a:pt x="857" y="1061"/>
                  </a:lnTo>
                  <a:lnTo>
                    <a:pt x="860" y="1054"/>
                  </a:lnTo>
                  <a:lnTo>
                    <a:pt x="862" y="1046"/>
                  </a:lnTo>
                  <a:lnTo>
                    <a:pt x="865" y="1039"/>
                  </a:lnTo>
                  <a:lnTo>
                    <a:pt x="867" y="1032"/>
                  </a:lnTo>
                  <a:lnTo>
                    <a:pt x="870" y="1024"/>
                  </a:lnTo>
                  <a:lnTo>
                    <a:pt x="873" y="1017"/>
                  </a:lnTo>
                  <a:lnTo>
                    <a:pt x="875" y="1009"/>
                  </a:lnTo>
                  <a:lnTo>
                    <a:pt x="878" y="1001"/>
                  </a:lnTo>
                  <a:lnTo>
                    <a:pt x="881" y="994"/>
                  </a:lnTo>
                  <a:lnTo>
                    <a:pt x="883" y="986"/>
                  </a:lnTo>
                  <a:lnTo>
                    <a:pt x="885" y="978"/>
                  </a:lnTo>
                  <a:lnTo>
                    <a:pt x="888" y="970"/>
                  </a:lnTo>
                  <a:lnTo>
                    <a:pt x="891" y="963"/>
                  </a:lnTo>
                  <a:lnTo>
                    <a:pt x="893" y="955"/>
                  </a:lnTo>
                  <a:lnTo>
                    <a:pt x="896" y="947"/>
                  </a:lnTo>
                  <a:lnTo>
                    <a:pt x="899" y="939"/>
                  </a:lnTo>
                  <a:lnTo>
                    <a:pt x="901" y="931"/>
                  </a:lnTo>
                  <a:lnTo>
                    <a:pt x="904" y="923"/>
                  </a:lnTo>
                  <a:lnTo>
                    <a:pt x="906" y="914"/>
                  </a:lnTo>
                  <a:lnTo>
                    <a:pt x="909" y="907"/>
                  </a:lnTo>
                  <a:lnTo>
                    <a:pt x="912" y="898"/>
                  </a:lnTo>
                  <a:lnTo>
                    <a:pt x="914" y="890"/>
                  </a:lnTo>
                  <a:lnTo>
                    <a:pt x="917" y="882"/>
                  </a:lnTo>
                  <a:lnTo>
                    <a:pt x="920" y="874"/>
                  </a:lnTo>
                  <a:lnTo>
                    <a:pt x="922" y="865"/>
                  </a:lnTo>
                  <a:lnTo>
                    <a:pt x="925" y="857"/>
                  </a:lnTo>
                  <a:lnTo>
                    <a:pt x="927" y="848"/>
                  </a:lnTo>
                  <a:lnTo>
                    <a:pt x="930" y="840"/>
                  </a:lnTo>
                  <a:lnTo>
                    <a:pt x="932" y="832"/>
                  </a:lnTo>
                  <a:lnTo>
                    <a:pt x="935" y="823"/>
                  </a:lnTo>
                  <a:lnTo>
                    <a:pt x="938" y="815"/>
                  </a:lnTo>
                  <a:lnTo>
                    <a:pt x="940" y="806"/>
                  </a:lnTo>
                  <a:lnTo>
                    <a:pt x="943" y="798"/>
                  </a:lnTo>
                  <a:lnTo>
                    <a:pt x="945" y="789"/>
                  </a:lnTo>
                  <a:lnTo>
                    <a:pt x="948" y="781"/>
                  </a:lnTo>
                  <a:lnTo>
                    <a:pt x="951" y="772"/>
                  </a:lnTo>
                  <a:lnTo>
                    <a:pt x="953" y="764"/>
                  </a:lnTo>
                  <a:lnTo>
                    <a:pt x="956" y="755"/>
                  </a:lnTo>
                  <a:lnTo>
                    <a:pt x="959" y="746"/>
                  </a:lnTo>
                  <a:lnTo>
                    <a:pt x="961" y="738"/>
                  </a:lnTo>
                  <a:lnTo>
                    <a:pt x="964" y="729"/>
                  </a:lnTo>
                  <a:lnTo>
                    <a:pt x="966" y="721"/>
                  </a:lnTo>
                  <a:lnTo>
                    <a:pt x="969" y="712"/>
                  </a:lnTo>
                  <a:lnTo>
                    <a:pt x="972" y="703"/>
                  </a:lnTo>
                  <a:lnTo>
                    <a:pt x="974" y="695"/>
                  </a:lnTo>
                  <a:lnTo>
                    <a:pt x="977" y="686"/>
                  </a:lnTo>
                  <a:lnTo>
                    <a:pt x="979" y="677"/>
                  </a:lnTo>
                  <a:lnTo>
                    <a:pt x="982" y="669"/>
                  </a:lnTo>
                  <a:lnTo>
                    <a:pt x="984" y="661"/>
                  </a:lnTo>
                  <a:lnTo>
                    <a:pt x="987" y="652"/>
                  </a:lnTo>
                  <a:lnTo>
                    <a:pt x="990" y="643"/>
                  </a:lnTo>
                  <a:lnTo>
                    <a:pt x="992" y="635"/>
                  </a:lnTo>
                  <a:lnTo>
                    <a:pt x="995" y="626"/>
                  </a:lnTo>
                  <a:lnTo>
                    <a:pt x="998" y="617"/>
                  </a:lnTo>
                  <a:lnTo>
                    <a:pt x="1000" y="609"/>
                  </a:lnTo>
                  <a:lnTo>
                    <a:pt x="1003" y="600"/>
                  </a:lnTo>
                  <a:lnTo>
                    <a:pt x="1005" y="592"/>
                  </a:lnTo>
                  <a:lnTo>
                    <a:pt x="1008" y="583"/>
                  </a:lnTo>
                  <a:lnTo>
                    <a:pt x="1011" y="575"/>
                  </a:lnTo>
                  <a:lnTo>
                    <a:pt x="1013" y="566"/>
                  </a:lnTo>
                  <a:lnTo>
                    <a:pt x="1016" y="558"/>
                  </a:lnTo>
                  <a:lnTo>
                    <a:pt x="1019" y="549"/>
                  </a:lnTo>
                  <a:lnTo>
                    <a:pt x="1021" y="541"/>
                  </a:lnTo>
                  <a:lnTo>
                    <a:pt x="1023" y="532"/>
                  </a:lnTo>
                  <a:lnTo>
                    <a:pt x="1026" y="524"/>
                  </a:lnTo>
                  <a:lnTo>
                    <a:pt x="1029" y="516"/>
                  </a:lnTo>
                  <a:lnTo>
                    <a:pt x="1031" y="507"/>
                  </a:lnTo>
                  <a:lnTo>
                    <a:pt x="1034" y="499"/>
                  </a:lnTo>
                  <a:lnTo>
                    <a:pt x="1037" y="491"/>
                  </a:lnTo>
                  <a:lnTo>
                    <a:pt x="1039" y="482"/>
                  </a:lnTo>
                  <a:lnTo>
                    <a:pt x="1042" y="474"/>
                  </a:lnTo>
                  <a:lnTo>
                    <a:pt x="1044" y="466"/>
                  </a:lnTo>
                  <a:lnTo>
                    <a:pt x="1047" y="458"/>
                  </a:lnTo>
                  <a:lnTo>
                    <a:pt x="1050" y="450"/>
                  </a:lnTo>
                  <a:lnTo>
                    <a:pt x="1052" y="442"/>
                  </a:lnTo>
                  <a:lnTo>
                    <a:pt x="1055" y="434"/>
                  </a:lnTo>
                  <a:lnTo>
                    <a:pt x="1058" y="426"/>
                  </a:lnTo>
                  <a:lnTo>
                    <a:pt x="1060" y="418"/>
                  </a:lnTo>
                  <a:lnTo>
                    <a:pt x="1063" y="410"/>
                  </a:lnTo>
                  <a:lnTo>
                    <a:pt x="1065" y="402"/>
                  </a:lnTo>
                  <a:lnTo>
                    <a:pt x="1068" y="394"/>
                  </a:lnTo>
                  <a:lnTo>
                    <a:pt x="1070" y="386"/>
                  </a:lnTo>
                  <a:lnTo>
                    <a:pt x="1073" y="379"/>
                  </a:lnTo>
                  <a:lnTo>
                    <a:pt x="1076" y="371"/>
                  </a:lnTo>
                  <a:lnTo>
                    <a:pt x="1078" y="363"/>
                  </a:lnTo>
                  <a:lnTo>
                    <a:pt x="1081" y="356"/>
                  </a:lnTo>
                  <a:lnTo>
                    <a:pt x="1083" y="348"/>
                  </a:lnTo>
                  <a:lnTo>
                    <a:pt x="1086" y="341"/>
                  </a:lnTo>
                  <a:lnTo>
                    <a:pt x="1089" y="333"/>
                  </a:lnTo>
                  <a:lnTo>
                    <a:pt x="1091" y="326"/>
                  </a:lnTo>
                  <a:lnTo>
                    <a:pt x="1094" y="319"/>
                  </a:lnTo>
                  <a:lnTo>
                    <a:pt x="1097" y="311"/>
                  </a:lnTo>
                  <a:lnTo>
                    <a:pt x="1099" y="304"/>
                  </a:lnTo>
                  <a:lnTo>
                    <a:pt x="1102" y="297"/>
                  </a:lnTo>
                  <a:lnTo>
                    <a:pt x="1104" y="290"/>
                  </a:lnTo>
                  <a:lnTo>
                    <a:pt x="1107" y="283"/>
                  </a:lnTo>
                  <a:lnTo>
                    <a:pt x="1110" y="276"/>
                  </a:lnTo>
                  <a:lnTo>
                    <a:pt x="1112" y="269"/>
                  </a:lnTo>
                  <a:lnTo>
                    <a:pt x="1115" y="262"/>
                  </a:lnTo>
                  <a:lnTo>
                    <a:pt x="1117" y="256"/>
                  </a:lnTo>
                  <a:lnTo>
                    <a:pt x="1120" y="249"/>
                  </a:lnTo>
                  <a:lnTo>
                    <a:pt x="1122" y="242"/>
                  </a:lnTo>
                  <a:lnTo>
                    <a:pt x="1125" y="236"/>
                  </a:lnTo>
                  <a:lnTo>
                    <a:pt x="1128" y="229"/>
                  </a:lnTo>
                  <a:lnTo>
                    <a:pt x="1130" y="223"/>
                  </a:lnTo>
                  <a:lnTo>
                    <a:pt x="1133" y="217"/>
                  </a:lnTo>
                  <a:lnTo>
                    <a:pt x="1135" y="211"/>
                  </a:lnTo>
                  <a:lnTo>
                    <a:pt x="1138" y="204"/>
                  </a:lnTo>
                  <a:lnTo>
                    <a:pt x="1141" y="198"/>
                  </a:lnTo>
                  <a:lnTo>
                    <a:pt x="1143" y="192"/>
                  </a:lnTo>
                  <a:lnTo>
                    <a:pt x="1146" y="186"/>
                  </a:lnTo>
                  <a:lnTo>
                    <a:pt x="1149" y="180"/>
                  </a:lnTo>
                  <a:lnTo>
                    <a:pt x="1151" y="175"/>
                  </a:lnTo>
                  <a:lnTo>
                    <a:pt x="1154" y="169"/>
                  </a:lnTo>
                  <a:lnTo>
                    <a:pt x="1156" y="163"/>
                  </a:lnTo>
                  <a:lnTo>
                    <a:pt x="1159" y="158"/>
                  </a:lnTo>
                  <a:lnTo>
                    <a:pt x="1161" y="152"/>
                  </a:lnTo>
                  <a:lnTo>
                    <a:pt x="1164" y="147"/>
                  </a:lnTo>
                  <a:lnTo>
                    <a:pt x="1167" y="142"/>
                  </a:lnTo>
                  <a:lnTo>
                    <a:pt x="1169" y="136"/>
                  </a:lnTo>
                  <a:lnTo>
                    <a:pt x="1172" y="131"/>
                  </a:lnTo>
                  <a:lnTo>
                    <a:pt x="1174" y="126"/>
                  </a:lnTo>
                  <a:lnTo>
                    <a:pt x="1177" y="121"/>
                  </a:lnTo>
                  <a:lnTo>
                    <a:pt x="1180" y="116"/>
                  </a:lnTo>
                  <a:lnTo>
                    <a:pt x="1182" y="112"/>
                  </a:lnTo>
                  <a:lnTo>
                    <a:pt x="1185" y="107"/>
                  </a:lnTo>
                  <a:lnTo>
                    <a:pt x="1188" y="103"/>
                  </a:lnTo>
                  <a:lnTo>
                    <a:pt x="1190" y="98"/>
                  </a:lnTo>
                  <a:lnTo>
                    <a:pt x="1193" y="94"/>
                  </a:lnTo>
                  <a:lnTo>
                    <a:pt x="1195" y="89"/>
                  </a:lnTo>
                  <a:lnTo>
                    <a:pt x="1198" y="85"/>
                  </a:lnTo>
                  <a:lnTo>
                    <a:pt x="1201" y="81"/>
                  </a:lnTo>
                  <a:lnTo>
                    <a:pt x="1203" y="77"/>
                  </a:lnTo>
                  <a:lnTo>
                    <a:pt x="1206" y="73"/>
                  </a:lnTo>
                  <a:lnTo>
                    <a:pt x="1208" y="69"/>
                  </a:lnTo>
                  <a:lnTo>
                    <a:pt x="1211" y="65"/>
                  </a:lnTo>
                  <a:lnTo>
                    <a:pt x="1213" y="62"/>
                  </a:lnTo>
                  <a:lnTo>
                    <a:pt x="1216" y="58"/>
                  </a:lnTo>
                  <a:lnTo>
                    <a:pt x="1219" y="55"/>
                  </a:lnTo>
                  <a:lnTo>
                    <a:pt x="1221" y="52"/>
                  </a:lnTo>
                  <a:lnTo>
                    <a:pt x="1224" y="49"/>
                  </a:lnTo>
                  <a:lnTo>
                    <a:pt x="1227" y="45"/>
                  </a:lnTo>
                  <a:lnTo>
                    <a:pt x="1229" y="42"/>
                  </a:lnTo>
                  <a:lnTo>
                    <a:pt x="1232" y="39"/>
                  </a:lnTo>
                  <a:lnTo>
                    <a:pt x="1234" y="37"/>
                  </a:lnTo>
                  <a:lnTo>
                    <a:pt x="1237" y="34"/>
                  </a:lnTo>
                  <a:lnTo>
                    <a:pt x="1240" y="31"/>
                  </a:lnTo>
                  <a:lnTo>
                    <a:pt x="1242" y="29"/>
                  </a:lnTo>
                  <a:lnTo>
                    <a:pt x="1245" y="26"/>
                  </a:lnTo>
                  <a:lnTo>
                    <a:pt x="1248" y="24"/>
                  </a:lnTo>
                  <a:lnTo>
                    <a:pt x="1250" y="22"/>
                  </a:lnTo>
                  <a:lnTo>
                    <a:pt x="1253" y="20"/>
                  </a:lnTo>
                  <a:lnTo>
                    <a:pt x="1255" y="18"/>
                  </a:lnTo>
                  <a:lnTo>
                    <a:pt x="1258" y="16"/>
                  </a:lnTo>
                  <a:lnTo>
                    <a:pt x="1260" y="14"/>
                  </a:lnTo>
                  <a:lnTo>
                    <a:pt x="1263" y="13"/>
                  </a:lnTo>
                  <a:lnTo>
                    <a:pt x="1266" y="11"/>
                  </a:lnTo>
                  <a:lnTo>
                    <a:pt x="1268" y="9"/>
                  </a:lnTo>
                  <a:lnTo>
                    <a:pt x="1271" y="8"/>
                  </a:lnTo>
                  <a:lnTo>
                    <a:pt x="1273" y="7"/>
                  </a:lnTo>
                  <a:lnTo>
                    <a:pt x="1276" y="6"/>
                  </a:lnTo>
                  <a:lnTo>
                    <a:pt x="1279" y="5"/>
                  </a:lnTo>
                  <a:lnTo>
                    <a:pt x="1281" y="4"/>
                  </a:lnTo>
                  <a:lnTo>
                    <a:pt x="1284" y="3"/>
                  </a:lnTo>
                  <a:lnTo>
                    <a:pt x="1287" y="2"/>
                  </a:lnTo>
                  <a:lnTo>
                    <a:pt x="1289" y="2"/>
                  </a:lnTo>
                  <a:lnTo>
                    <a:pt x="1292" y="1"/>
                  </a:lnTo>
                  <a:lnTo>
                    <a:pt x="1294" y="1"/>
                  </a:lnTo>
                  <a:lnTo>
                    <a:pt x="1297" y="1"/>
                  </a:lnTo>
                  <a:lnTo>
                    <a:pt x="1300" y="0"/>
                  </a:lnTo>
                  <a:lnTo>
                    <a:pt x="1302" y="0"/>
                  </a:lnTo>
                  <a:lnTo>
                    <a:pt x="1305" y="0"/>
                  </a:lnTo>
                  <a:lnTo>
                    <a:pt x="1307" y="1"/>
                  </a:lnTo>
                  <a:lnTo>
                    <a:pt x="1310" y="1"/>
                  </a:lnTo>
                  <a:lnTo>
                    <a:pt x="1312" y="1"/>
                  </a:lnTo>
                  <a:lnTo>
                    <a:pt x="1315" y="2"/>
                  </a:lnTo>
                  <a:lnTo>
                    <a:pt x="1318" y="2"/>
                  </a:lnTo>
                  <a:lnTo>
                    <a:pt x="1320" y="3"/>
                  </a:lnTo>
                  <a:lnTo>
                    <a:pt x="1323" y="4"/>
                  </a:lnTo>
                  <a:lnTo>
                    <a:pt x="1326" y="5"/>
                  </a:lnTo>
                  <a:lnTo>
                    <a:pt x="1328" y="6"/>
                  </a:lnTo>
                  <a:lnTo>
                    <a:pt x="1331" y="7"/>
                  </a:lnTo>
                  <a:lnTo>
                    <a:pt x="1333" y="8"/>
                  </a:lnTo>
                  <a:lnTo>
                    <a:pt x="1336" y="9"/>
                  </a:lnTo>
                  <a:lnTo>
                    <a:pt x="1339" y="11"/>
                  </a:lnTo>
                  <a:lnTo>
                    <a:pt x="1341" y="13"/>
                  </a:lnTo>
                  <a:lnTo>
                    <a:pt x="1344" y="14"/>
                  </a:lnTo>
                  <a:lnTo>
                    <a:pt x="1347" y="16"/>
                  </a:lnTo>
                  <a:lnTo>
                    <a:pt x="1349" y="18"/>
                  </a:lnTo>
                  <a:lnTo>
                    <a:pt x="1351" y="20"/>
                  </a:lnTo>
                  <a:lnTo>
                    <a:pt x="1354" y="22"/>
                  </a:lnTo>
                  <a:lnTo>
                    <a:pt x="1357" y="24"/>
                  </a:lnTo>
                  <a:lnTo>
                    <a:pt x="1359" y="26"/>
                  </a:lnTo>
                  <a:lnTo>
                    <a:pt x="1362" y="29"/>
                  </a:lnTo>
                  <a:lnTo>
                    <a:pt x="1365" y="31"/>
                  </a:lnTo>
                  <a:lnTo>
                    <a:pt x="1367" y="34"/>
                  </a:lnTo>
                  <a:lnTo>
                    <a:pt x="1370" y="37"/>
                  </a:lnTo>
                  <a:lnTo>
                    <a:pt x="1372" y="39"/>
                  </a:lnTo>
                  <a:lnTo>
                    <a:pt x="1375" y="42"/>
                  </a:lnTo>
                  <a:lnTo>
                    <a:pt x="1378" y="45"/>
                  </a:lnTo>
                  <a:lnTo>
                    <a:pt x="1380" y="49"/>
                  </a:lnTo>
                  <a:lnTo>
                    <a:pt x="1383" y="52"/>
                  </a:lnTo>
                  <a:lnTo>
                    <a:pt x="1386" y="55"/>
                  </a:lnTo>
                  <a:lnTo>
                    <a:pt x="1388" y="58"/>
                  </a:lnTo>
                  <a:lnTo>
                    <a:pt x="1391" y="62"/>
                  </a:lnTo>
                  <a:lnTo>
                    <a:pt x="1393" y="65"/>
                  </a:lnTo>
                  <a:lnTo>
                    <a:pt x="1396" y="69"/>
                  </a:lnTo>
                  <a:lnTo>
                    <a:pt x="1398" y="73"/>
                  </a:lnTo>
                  <a:lnTo>
                    <a:pt x="1401" y="77"/>
                  </a:lnTo>
                  <a:lnTo>
                    <a:pt x="1404" y="81"/>
                  </a:lnTo>
                  <a:lnTo>
                    <a:pt x="1406" y="85"/>
                  </a:lnTo>
                  <a:lnTo>
                    <a:pt x="1409" y="89"/>
                  </a:lnTo>
                  <a:lnTo>
                    <a:pt x="1411" y="94"/>
                  </a:lnTo>
                  <a:lnTo>
                    <a:pt x="1414" y="98"/>
                  </a:lnTo>
                  <a:lnTo>
                    <a:pt x="1417" y="103"/>
                  </a:lnTo>
                  <a:lnTo>
                    <a:pt x="1419" y="107"/>
                  </a:lnTo>
                  <a:lnTo>
                    <a:pt x="1422" y="112"/>
                  </a:lnTo>
                  <a:lnTo>
                    <a:pt x="1425" y="116"/>
                  </a:lnTo>
                  <a:lnTo>
                    <a:pt x="1427" y="121"/>
                  </a:lnTo>
                  <a:lnTo>
                    <a:pt x="1430" y="126"/>
                  </a:lnTo>
                  <a:lnTo>
                    <a:pt x="1432" y="131"/>
                  </a:lnTo>
                  <a:lnTo>
                    <a:pt x="1435" y="136"/>
                  </a:lnTo>
                  <a:lnTo>
                    <a:pt x="1438" y="142"/>
                  </a:lnTo>
                  <a:lnTo>
                    <a:pt x="1440" y="147"/>
                  </a:lnTo>
                  <a:lnTo>
                    <a:pt x="1443" y="152"/>
                  </a:lnTo>
                  <a:lnTo>
                    <a:pt x="1445" y="158"/>
                  </a:lnTo>
                  <a:lnTo>
                    <a:pt x="1448" y="163"/>
                  </a:lnTo>
                  <a:lnTo>
                    <a:pt x="1450" y="169"/>
                  </a:lnTo>
                  <a:lnTo>
                    <a:pt x="1453" y="175"/>
                  </a:lnTo>
                  <a:lnTo>
                    <a:pt x="1456" y="180"/>
                  </a:lnTo>
                  <a:lnTo>
                    <a:pt x="1458" y="186"/>
                  </a:lnTo>
                  <a:lnTo>
                    <a:pt x="1461" y="192"/>
                  </a:lnTo>
                  <a:lnTo>
                    <a:pt x="1464" y="198"/>
                  </a:lnTo>
                  <a:lnTo>
                    <a:pt x="1466" y="204"/>
                  </a:lnTo>
                  <a:lnTo>
                    <a:pt x="1469" y="211"/>
                  </a:lnTo>
                  <a:lnTo>
                    <a:pt x="1471" y="217"/>
                  </a:lnTo>
                  <a:lnTo>
                    <a:pt x="1474" y="223"/>
                  </a:lnTo>
                  <a:lnTo>
                    <a:pt x="1477" y="229"/>
                  </a:lnTo>
                  <a:lnTo>
                    <a:pt x="1479" y="236"/>
                  </a:lnTo>
                  <a:lnTo>
                    <a:pt x="1482" y="242"/>
                  </a:lnTo>
                  <a:lnTo>
                    <a:pt x="1485" y="249"/>
                  </a:lnTo>
                  <a:lnTo>
                    <a:pt x="1487" y="256"/>
                  </a:lnTo>
                  <a:lnTo>
                    <a:pt x="1489" y="262"/>
                  </a:lnTo>
                  <a:lnTo>
                    <a:pt x="1492" y="269"/>
                  </a:lnTo>
                  <a:lnTo>
                    <a:pt x="1495" y="276"/>
                  </a:lnTo>
                  <a:lnTo>
                    <a:pt x="1497" y="283"/>
                  </a:lnTo>
                  <a:lnTo>
                    <a:pt x="1500" y="290"/>
                  </a:lnTo>
                  <a:lnTo>
                    <a:pt x="1503" y="297"/>
                  </a:lnTo>
                  <a:lnTo>
                    <a:pt x="1505" y="304"/>
                  </a:lnTo>
                  <a:lnTo>
                    <a:pt x="1508" y="311"/>
                  </a:lnTo>
                  <a:lnTo>
                    <a:pt x="1510" y="319"/>
                  </a:lnTo>
                  <a:lnTo>
                    <a:pt x="1513" y="326"/>
                  </a:lnTo>
                  <a:lnTo>
                    <a:pt x="1516" y="333"/>
                  </a:lnTo>
                  <a:lnTo>
                    <a:pt x="1518" y="341"/>
                  </a:lnTo>
                  <a:lnTo>
                    <a:pt x="1521" y="348"/>
                  </a:lnTo>
                  <a:lnTo>
                    <a:pt x="1524" y="356"/>
                  </a:lnTo>
                  <a:lnTo>
                    <a:pt x="1526" y="363"/>
                  </a:lnTo>
                  <a:lnTo>
                    <a:pt x="1529" y="371"/>
                  </a:lnTo>
                  <a:lnTo>
                    <a:pt x="1531" y="379"/>
                  </a:lnTo>
                  <a:lnTo>
                    <a:pt x="1534" y="386"/>
                  </a:lnTo>
                  <a:lnTo>
                    <a:pt x="1536" y="394"/>
                  </a:lnTo>
                  <a:lnTo>
                    <a:pt x="1539" y="402"/>
                  </a:lnTo>
                  <a:lnTo>
                    <a:pt x="1542" y="410"/>
                  </a:lnTo>
                  <a:lnTo>
                    <a:pt x="1544" y="418"/>
                  </a:lnTo>
                  <a:lnTo>
                    <a:pt x="1547" y="426"/>
                  </a:lnTo>
                  <a:lnTo>
                    <a:pt x="1549" y="434"/>
                  </a:lnTo>
                  <a:lnTo>
                    <a:pt x="1552" y="442"/>
                  </a:lnTo>
                  <a:lnTo>
                    <a:pt x="1555" y="450"/>
                  </a:lnTo>
                  <a:lnTo>
                    <a:pt x="1557" y="458"/>
                  </a:lnTo>
                  <a:lnTo>
                    <a:pt x="1560" y="466"/>
                  </a:lnTo>
                  <a:lnTo>
                    <a:pt x="1563" y="474"/>
                  </a:lnTo>
                  <a:lnTo>
                    <a:pt x="1565" y="482"/>
                  </a:lnTo>
                  <a:lnTo>
                    <a:pt x="1568" y="491"/>
                  </a:lnTo>
                  <a:lnTo>
                    <a:pt x="1570" y="499"/>
                  </a:lnTo>
                  <a:lnTo>
                    <a:pt x="1573" y="507"/>
                  </a:lnTo>
                  <a:lnTo>
                    <a:pt x="1576" y="516"/>
                  </a:lnTo>
                  <a:lnTo>
                    <a:pt x="1578" y="524"/>
                  </a:lnTo>
                  <a:lnTo>
                    <a:pt x="1581" y="532"/>
                  </a:lnTo>
                  <a:lnTo>
                    <a:pt x="1583" y="541"/>
                  </a:lnTo>
                  <a:lnTo>
                    <a:pt x="1586" y="549"/>
                  </a:lnTo>
                  <a:lnTo>
                    <a:pt x="1588" y="558"/>
                  </a:lnTo>
                  <a:lnTo>
                    <a:pt x="1591" y="566"/>
                  </a:lnTo>
                  <a:lnTo>
                    <a:pt x="1594" y="575"/>
                  </a:lnTo>
                  <a:lnTo>
                    <a:pt x="1596" y="583"/>
                  </a:lnTo>
                  <a:lnTo>
                    <a:pt x="1599" y="592"/>
                  </a:lnTo>
                  <a:lnTo>
                    <a:pt x="1602" y="600"/>
                  </a:lnTo>
                  <a:lnTo>
                    <a:pt x="1604" y="609"/>
                  </a:lnTo>
                  <a:lnTo>
                    <a:pt x="1607" y="617"/>
                  </a:lnTo>
                  <a:lnTo>
                    <a:pt x="1609" y="626"/>
                  </a:lnTo>
                  <a:lnTo>
                    <a:pt x="1612" y="635"/>
                  </a:lnTo>
                  <a:lnTo>
                    <a:pt x="1615" y="643"/>
                  </a:lnTo>
                  <a:lnTo>
                    <a:pt x="1617" y="652"/>
                  </a:lnTo>
                  <a:lnTo>
                    <a:pt x="1620" y="661"/>
                  </a:lnTo>
                  <a:lnTo>
                    <a:pt x="1623" y="669"/>
                  </a:lnTo>
                  <a:lnTo>
                    <a:pt x="1625" y="677"/>
                  </a:lnTo>
                  <a:lnTo>
                    <a:pt x="1627" y="686"/>
                  </a:lnTo>
                  <a:lnTo>
                    <a:pt x="1630" y="695"/>
                  </a:lnTo>
                  <a:lnTo>
                    <a:pt x="1633" y="703"/>
                  </a:lnTo>
                  <a:lnTo>
                    <a:pt x="1635" y="712"/>
                  </a:lnTo>
                  <a:lnTo>
                    <a:pt x="1638" y="721"/>
                  </a:lnTo>
                  <a:lnTo>
                    <a:pt x="1641" y="729"/>
                  </a:lnTo>
                  <a:lnTo>
                    <a:pt x="1643" y="738"/>
                  </a:lnTo>
                  <a:lnTo>
                    <a:pt x="1646" y="746"/>
                  </a:lnTo>
                  <a:lnTo>
                    <a:pt x="1648" y="755"/>
                  </a:lnTo>
                  <a:lnTo>
                    <a:pt x="1651" y="764"/>
                  </a:lnTo>
                  <a:lnTo>
                    <a:pt x="1654" y="772"/>
                  </a:lnTo>
                  <a:lnTo>
                    <a:pt x="1656" y="781"/>
                  </a:lnTo>
                  <a:lnTo>
                    <a:pt x="1659" y="789"/>
                  </a:lnTo>
                  <a:lnTo>
                    <a:pt x="1662" y="798"/>
                  </a:lnTo>
                  <a:lnTo>
                    <a:pt x="1664" y="806"/>
                  </a:lnTo>
                  <a:lnTo>
                    <a:pt x="1667" y="815"/>
                  </a:lnTo>
                  <a:lnTo>
                    <a:pt x="1669" y="823"/>
                  </a:lnTo>
                  <a:lnTo>
                    <a:pt x="1672" y="832"/>
                  </a:lnTo>
                  <a:lnTo>
                    <a:pt x="1674" y="840"/>
                  </a:lnTo>
                  <a:lnTo>
                    <a:pt x="1677" y="848"/>
                  </a:lnTo>
                  <a:lnTo>
                    <a:pt x="1680" y="857"/>
                  </a:lnTo>
                  <a:lnTo>
                    <a:pt x="1682" y="865"/>
                  </a:lnTo>
                  <a:lnTo>
                    <a:pt x="1685" y="874"/>
                  </a:lnTo>
                  <a:lnTo>
                    <a:pt x="1687" y="882"/>
                  </a:lnTo>
                  <a:lnTo>
                    <a:pt x="1690" y="890"/>
                  </a:lnTo>
                  <a:lnTo>
                    <a:pt x="1693" y="898"/>
                  </a:lnTo>
                  <a:lnTo>
                    <a:pt x="1695" y="907"/>
                  </a:lnTo>
                  <a:lnTo>
                    <a:pt x="1698" y="914"/>
                  </a:lnTo>
                  <a:lnTo>
                    <a:pt x="1701" y="923"/>
                  </a:lnTo>
                  <a:lnTo>
                    <a:pt x="1703" y="931"/>
                  </a:lnTo>
                  <a:lnTo>
                    <a:pt x="1706" y="939"/>
                  </a:lnTo>
                  <a:lnTo>
                    <a:pt x="1708" y="947"/>
                  </a:lnTo>
                  <a:lnTo>
                    <a:pt x="1711" y="955"/>
                  </a:lnTo>
                  <a:lnTo>
                    <a:pt x="1714" y="963"/>
                  </a:lnTo>
                  <a:lnTo>
                    <a:pt x="1716" y="970"/>
                  </a:lnTo>
                  <a:lnTo>
                    <a:pt x="1719" y="978"/>
                  </a:lnTo>
                  <a:lnTo>
                    <a:pt x="1721" y="986"/>
                  </a:lnTo>
                  <a:lnTo>
                    <a:pt x="1724" y="994"/>
                  </a:lnTo>
                  <a:lnTo>
                    <a:pt x="1726" y="1001"/>
                  </a:lnTo>
                  <a:lnTo>
                    <a:pt x="1729" y="1009"/>
                  </a:lnTo>
                  <a:lnTo>
                    <a:pt x="1732" y="1017"/>
                  </a:lnTo>
                  <a:lnTo>
                    <a:pt x="1734" y="1024"/>
                  </a:lnTo>
                  <a:lnTo>
                    <a:pt x="1737" y="1032"/>
                  </a:lnTo>
                  <a:lnTo>
                    <a:pt x="1740" y="1039"/>
                  </a:lnTo>
                  <a:lnTo>
                    <a:pt x="1742" y="1046"/>
                  </a:lnTo>
                  <a:lnTo>
                    <a:pt x="1745" y="1054"/>
                  </a:lnTo>
                  <a:lnTo>
                    <a:pt x="1747" y="1061"/>
                  </a:lnTo>
                  <a:lnTo>
                    <a:pt x="1750" y="1068"/>
                  </a:lnTo>
                  <a:lnTo>
                    <a:pt x="1753" y="1075"/>
                  </a:lnTo>
                  <a:lnTo>
                    <a:pt x="1755" y="1082"/>
                  </a:lnTo>
                  <a:lnTo>
                    <a:pt x="1758" y="1090"/>
                  </a:lnTo>
                  <a:lnTo>
                    <a:pt x="1761" y="1096"/>
                  </a:lnTo>
                  <a:lnTo>
                    <a:pt x="1763" y="1103"/>
                  </a:lnTo>
                  <a:lnTo>
                    <a:pt x="1766" y="1110"/>
                  </a:lnTo>
                  <a:lnTo>
                    <a:pt x="1768" y="1117"/>
                  </a:lnTo>
                  <a:lnTo>
                    <a:pt x="1771" y="1124"/>
                  </a:lnTo>
                  <a:lnTo>
                    <a:pt x="1773" y="1130"/>
                  </a:lnTo>
                  <a:lnTo>
                    <a:pt x="1776" y="1137"/>
                  </a:lnTo>
                  <a:lnTo>
                    <a:pt x="1779" y="1143"/>
                  </a:lnTo>
                  <a:lnTo>
                    <a:pt x="1781" y="1150"/>
                  </a:lnTo>
                  <a:lnTo>
                    <a:pt x="1784" y="1156"/>
                  </a:lnTo>
                  <a:lnTo>
                    <a:pt x="1786" y="1162"/>
                  </a:lnTo>
                  <a:lnTo>
                    <a:pt x="1789" y="1168"/>
                  </a:lnTo>
                  <a:lnTo>
                    <a:pt x="1792" y="1174"/>
                  </a:lnTo>
                  <a:lnTo>
                    <a:pt x="1794" y="1180"/>
                  </a:lnTo>
                  <a:lnTo>
                    <a:pt x="1797" y="1186"/>
                  </a:lnTo>
                  <a:lnTo>
                    <a:pt x="1800" y="1192"/>
                  </a:lnTo>
                  <a:lnTo>
                    <a:pt x="1802" y="1198"/>
                  </a:lnTo>
                  <a:lnTo>
                    <a:pt x="1805" y="1204"/>
                  </a:lnTo>
                  <a:lnTo>
                    <a:pt x="1807" y="1209"/>
                  </a:lnTo>
                  <a:lnTo>
                    <a:pt x="1810" y="1215"/>
                  </a:lnTo>
                  <a:lnTo>
                    <a:pt x="1812" y="1220"/>
                  </a:lnTo>
                  <a:lnTo>
                    <a:pt x="1815" y="1226"/>
                  </a:lnTo>
                  <a:lnTo>
                    <a:pt x="1818" y="1231"/>
                  </a:lnTo>
                  <a:lnTo>
                    <a:pt x="1820" y="1236"/>
                  </a:lnTo>
                  <a:lnTo>
                    <a:pt x="1823" y="1241"/>
                  </a:lnTo>
                  <a:lnTo>
                    <a:pt x="1825" y="1246"/>
                  </a:lnTo>
                  <a:lnTo>
                    <a:pt x="1828" y="1251"/>
                  </a:lnTo>
                  <a:lnTo>
                    <a:pt x="1831" y="1256"/>
                  </a:lnTo>
                  <a:lnTo>
                    <a:pt x="1833" y="1261"/>
                  </a:lnTo>
                  <a:lnTo>
                    <a:pt x="1836" y="1265"/>
                  </a:lnTo>
                  <a:lnTo>
                    <a:pt x="1839" y="1270"/>
                  </a:lnTo>
                  <a:lnTo>
                    <a:pt x="1841" y="1274"/>
                  </a:lnTo>
                  <a:lnTo>
                    <a:pt x="1844" y="1279"/>
                  </a:lnTo>
                  <a:lnTo>
                    <a:pt x="1846" y="1283"/>
                  </a:lnTo>
                  <a:lnTo>
                    <a:pt x="1849" y="1288"/>
                  </a:lnTo>
                  <a:lnTo>
                    <a:pt x="1852" y="1291"/>
                  </a:lnTo>
                  <a:lnTo>
                    <a:pt x="1854" y="1295"/>
                  </a:lnTo>
                  <a:lnTo>
                    <a:pt x="1857" y="1300"/>
                  </a:lnTo>
                  <a:lnTo>
                    <a:pt x="1859" y="1303"/>
                  </a:lnTo>
                  <a:lnTo>
                    <a:pt x="1862" y="1307"/>
                  </a:lnTo>
                  <a:lnTo>
                    <a:pt x="1864" y="1310"/>
                  </a:lnTo>
                  <a:lnTo>
                    <a:pt x="1867" y="1314"/>
                  </a:lnTo>
                  <a:lnTo>
                    <a:pt x="1870" y="1318"/>
                  </a:lnTo>
                  <a:lnTo>
                    <a:pt x="1872" y="1321"/>
                  </a:lnTo>
                  <a:lnTo>
                    <a:pt x="1875" y="1324"/>
                  </a:lnTo>
                  <a:lnTo>
                    <a:pt x="1878" y="1327"/>
                  </a:lnTo>
                  <a:lnTo>
                    <a:pt x="1880" y="1330"/>
                  </a:lnTo>
                  <a:lnTo>
                    <a:pt x="1883" y="1333"/>
                  </a:lnTo>
                  <a:lnTo>
                    <a:pt x="1885" y="1336"/>
                  </a:lnTo>
                  <a:lnTo>
                    <a:pt x="1888" y="1339"/>
                  </a:lnTo>
                  <a:lnTo>
                    <a:pt x="1891" y="1341"/>
                  </a:lnTo>
                  <a:lnTo>
                    <a:pt x="1893" y="1344"/>
                  </a:lnTo>
                  <a:lnTo>
                    <a:pt x="1896" y="1346"/>
                  </a:lnTo>
                  <a:lnTo>
                    <a:pt x="1899" y="1348"/>
                  </a:lnTo>
                  <a:lnTo>
                    <a:pt x="1901" y="1351"/>
                  </a:lnTo>
                  <a:lnTo>
                    <a:pt x="1904" y="1353"/>
                  </a:lnTo>
                  <a:lnTo>
                    <a:pt x="1906" y="1355"/>
                  </a:lnTo>
                  <a:lnTo>
                    <a:pt x="1909" y="1357"/>
                  </a:lnTo>
                  <a:lnTo>
                    <a:pt x="1911" y="1358"/>
                  </a:lnTo>
                  <a:lnTo>
                    <a:pt x="1914" y="1360"/>
                  </a:lnTo>
                  <a:lnTo>
                    <a:pt x="1917" y="1362"/>
                  </a:lnTo>
                  <a:lnTo>
                    <a:pt x="1919" y="1363"/>
                  </a:lnTo>
                  <a:lnTo>
                    <a:pt x="1922" y="1364"/>
                  </a:lnTo>
                  <a:lnTo>
                    <a:pt x="1924" y="1366"/>
                  </a:lnTo>
                  <a:lnTo>
                    <a:pt x="1927" y="1367"/>
                  </a:lnTo>
                  <a:lnTo>
                    <a:pt x="1930" y="1368"/>
                  </a:lnTo>
                  <a:lnTo>
                    <a:pt x="1932" y="1369"/>
                  </a:lnTo>
                  <a:lnTo>
                    <a:pt x="1935" y="1370"/>
                  </a:lnTo>
                  <a:lnTo>
                    <a:pt x="1938" y="1370"/>
                  </a:lnTo>
                  <a:lnTo>
                    <a:pt x="1940" y="1371"/>
                  </a:lnTo>
                  <a:lnTo>
                    <a:pt x="1943" y="1371"/>
                  </a:lnTo>
                  <a:lnTo>
                    <a:pt x="1945" y="1372"/>
                  </a:lnTo>
                  <a:lnTo>
                    <a:pt x="1948" y="1372"/>
                  </a:lnTo>
                  <a:lnTo>
                    <a:pt x="1951" y="1372"/>
                  </a:lnTo>
                  <a:lnTo>
                    <a:pt x="1953" y="1372"/>
                  </a:lnTo>
                  <a:lnTo>
                    <a:pt x="1956" y="1372"/>
                  </a:lnTo>
                  <a:lnTo>
                    <a:pt x="1958" y="1372"/>
                  </a:lnTo>
                  <a:lnTo>
                    <a:pt x="1961" y="1372"/>
                  </a:lnTo>
                  <a:lnTo>
                    <a:pt x="1963" y="1371"/>
                  </a:lnTo>
                  <a:lnTo>
                    <a:pt x="1966" y="1371"/>
                  </a:lnTo>
                  <a:lnTo>
                    <a:pt x="1969" y="1370"/>
                  </a:lnTo>
                  <a:lnTo>
                    <a:pt x="1971" y="1370"/>
                  </a:lnTo>
                  <a:lnTo>
                    <a:pt x="1974" y="1369"/>
                  </a:lnTo>
                  <a:lnTo>
                    <a:pt x="1977" y="1368"/>
                  </a:lnTo>
                  <a:lnTo>
                    <a:pt x="1979" y="1367"/>
                  </a:lnTo>
                  <a:lnTo>
                    <a:pt x="1982" y="1366"/>
                  </a:lnTo>
                  <a:lnTo>
                    <a:pt x="1984" y="1364"/>
                  </a:lnTo>
                  <a:lnTo>
                    <a:pt x="1987" y="1363"/>
                  </a:lnTo>
                  <a:lnTo>
                    <a:pt x="1990" y="1362"/>
                  </a:lnTo>
                  <a:lnTo>
                    <a:pt x="1992" y="1360"/>
                  </a:lnTo>
                  <a:lnTo>
                    <a:pt x="1995" y="1358"/>
                  </a:lnTo>
                  <a:lnTo>
                    <a:pt x="1998" y="1357"/>
                  </a:lnTo>
                  <a:lnTo>
                    <a:pt x="2000" y="1355"/>
                  </a:lnTo>
                  <a:lnTo>
                    <a:pt x="2002" y="1353"/>
                  </a:lnTo>
                  <a:lnTo>
                    <a:pt x="2005" y="1351"/>
                  </a:lnTo>
                  <a:lnTo>
                    <a:pt x="2008" y="1348"/>
                  </a:lnTo>
                  <a:lnTo>
                    <a:pt x="2010" y="1346"/>
                  </a:lnTo>
                  <a:lnTo>
                    <a:pt x="2013" y="1344"/>
                  </a:lnTo>
                  <a:lnTo>
                    <a:pt x="2016" y="1341"/>
                  </a:lnTo>
                  <a:lnTo>
                    <a:pt x="2018" y="1339"/>
                  </a:lnTo>
                  <a:lnTo>
                    <a:pt x="2021" y="1336"/>
                  </a:lnTo>
                  <a:lnTo>
                    <a:pt x="2023" y="1333"/>
                  </a:lnTo>
                  <a:lnTo>
                    <a:pt x="2026" y="1330"/>
                  </a:lnTo>
                  <a:lnTo>
                    <a:pt x="2029" y="1327"/>
                  </a:lnTo>
                  <a:lnTo>
                    <a:pt x="2031" y="1324"/>
                  </a:lnTo>
                  <a:lnTo>
                    <a:pt x="2034" y="1321"/>
                  </a:lnTo>
                  <a:lnTo>
                    <a:pt x="2037" y="1318"/>
                  </a:lnTo>
                  <a:lnTo>
                    <a:pt x="2039" y="1314"/>
                  </a:lnTo>
                  <a:lnTo>
                    <a:pt x="2042" y="1310"/>
                  </a:lnTo>
                  <a:lnTo>
                    <a:pt x="2044" y="1307"/>
                  </a:lnTo>
                  <a:lnTo>
                    <a:pt x="2047" y="1303"/>
                  </a:lnTo>
                  <a:lnTo>
                    <a:pt x="2049" y="1300"/>
                  </a:lnTo>
                  <a:lnTo>
                    <a:pt x="2052" y="1295"/>
                  </a:lnTo>
                  <a:lnTo>
                    <a:pt x="2055" y="1291"/>
                  </a:lnTo>
                  <a:lnTo>
                    <a:pt x="2057" y="1288"/>
                  </a:lnTo>
                  <a:lnTo>
                    <a:pt x="2060" y="1283"/>
                  </a:lnTo>
                  <a:lnTo>
                    <a:pt x="2062" y="1279"/>
                  </a:lnTo>
                  <a:lnTo>
                    <a:pt x="2065" y="1274"/>
                  </a:lnTo>
                  <a:lnTo>
                    <a:pt x="2068" y="1270"/>
                  </a:lnTo>
                  <a:lnTo>
                    <a:pt x="2070" y="1265"/>
                  </a:lnTo>
                  <a:lnTo>
                    <a:pt x="2073" y="1261"/>
                  </a:lnTo>
                  <a:lnTo>
                    <a:pt x="2076" y="1256"/>
                  </a:lnTo>
                  <a:lnTo>
                    <a:pt x="2078" y="1251"/>
                  </a:lnTo>
                  <a:lnTo>
                    <a:pt x="2081" y="1246"/>
                  </a:lnTo>
                  <a:lnTo>
                    <a:pt x="2083" y="1241"/>
                  </a:lnTo>
                  <a:lnTo>
                    <a:pt x="2086" y="1236"/>
                  </a:lnTo>
                  <a:lnTo>
                    <a:pt x="2089" y="1231"/>
                  </a:lnTo>
                  <a:lnTo>
                    <a:pt x="2091" y="1226"/>
                  </a:lnTo>
                  <a:lnTo>
                    <a:pt x="2094" y="1220"/>
                  </a:lnTo>
                  <a:lnTo>
                    <a:pt x="2096" y="1215"/>
                  </a:lnTo>
                  <a:lnTo>
                    <a:pt x="2099" y="1209"/>
                  </a:lnTo>
                  <a:lnTo>
                    <a:pt x="2101" y="1204"/>
                  </a:lnTo>
                  <a:lnTo>
                    <a:pt x="2104" y="1198"/>
                  </a:lnTo>
                  <a:lnTo>
                    <a:pt x="2107" y="1192"/>
                  </a:lnTo>
                  <a:lnTo>
                    <a:pt x="2109" y="1186"/>
                  </a:lnTo>
                  <a:lnTo>
                    <a:pt x="2112" y="1180"/>
                  </a:lnTo>
                  <a:lnTo>
                    <a:pt x="2115" y="1174"/>
                  </a:lnTo>
                  <a:lnTo>
                    <a:pt x="2117" y="1168"/>
                  </a:lnTo>
                  <a:lnTo>
                    <a:pt x="2120" y="1162"/>
                  </a:lnTo>
                  <a:lnTo>
                    <a:pt x="2122" y="1156"/>
                  </a:lnTo>
                  <a:lnTo>
                    <a:pt x="2125" y="1150"/>
                  </a:lnTo>
                  <a:lnTo>
                    <a:pt x="2128" y="1143"/>
                  </a:lnTo>
                  <a:lnTo>
                    <a:pt x="2130" y="1137"/>
                  </a:lnTo>
                  <a:lnTo>
                    <a:pt x="2133" y="1130"/>
                  </a:lnTo>
                  <a:lnTo>
                    <a:pt x="2136" y="1124"/>
                  </a:lnTo>
                  <a:lnTo>
                    <a:pt x="2138" y="1117"/>
                  </a:lnTo>
                  <a:lnTo>
                    <a:pt x="2140" y="1110"/>
                  </a:lnTo>
                  <a:lnTo>
                    <a:pt x="2143" y="1103"/>
                  </a:lnTo>
                  <a:lnTo>
                    <a:pt x="2146" y="1096"/>
                  </a:lnTo>
                  <a:lnTo>
                    <a:pt x="2148" y="1090"/>
                  </a:lnTo>
                  <a:lnTo>
                    <a:pt x="2151" y="1082"/>
                  </a:lnTo>
                  <a:lnTo>
                    <a:pt x="2154" y="1075"/>
                  </a:lnTo>
                  <a:lnTo>
                    <a:pt x="2156" y="1068"/>
                  </a:lnTo>
                  <a:lnTo>
                    <a:pt x="2159" y="1061"/>
                  </a:lnTo>
                  <a:lnTo>
                    <a:pt x="2161" y="1054"/>
                  </a:lnTo>
                  <a:lnTo>
                    <a:pt x="2164" y="1046"/>
                  </a:lnTo>
                  <a:lnTo>
                    <a:pt x="2167" y="1039"/>
                  </a:lnTo>
                  <a:lnTo>
                    <a:pt x="2169" y="1032"/>
                  </a:lnTo>
                  <a:lnTo>
                    <a:pt x="2172" y="1024"/>
                  </a:lnTo>
                  <a:lnTo>
                    <a:pt x="2175" y="1017"/>
                  </a:lnTo>
                  <a:lnTo>
                    <a:pt x="2177" y="1009"/>
                  </a:lnTo>
                  <a:lnTo>
                    <a:pt x="2180" y="1001"/>
                  </a:lnTo>
                  <a:lnTo>
                    <a:pt x="2182" y="994"/>
                  </a:lnTo>
                  <a:lnTo>
                    <a:pt x="2185" y="986"/>
                  </a:lnTo>
                  <a:lnTo>
                    <a:pt x="2187" y="978"/>
                  </a:lnTo>
                  <a:lnTo>
                    <a:pt x="2190" y="970"/>
                  </a:lnTo>
                  <a:lnTo>
                    <a:pt x="2193" y="963"/>
                  </a:lnTo>
                  <a:lnTo>
                    <a:pt x="2195" y="955"/>
                  </a:lnTo>
                  <a:lnTo>
                    <a:pt x="2198" y="947"/>
                  </a:lnTo>
                  <a:lnTo>
                    <a:pt x="2200" y="939"/>
                  </a:lnTo>
                  <a:lnTo>
                    <a:pt x="2203" y="931"/>
                  </a:lnTo>
                  <a:lnTo>
                    <a:pt x="2206" y="923"/>
                  </a:lnTo>
                  <a:lnTo>
                    <a:pt x="2208" y="914"/>
                  </a:lnTo>
                  <a:lnTo>
                    <a:pt x="2211" y="907"/>
                  </a:lnTo>
                  <a:lnTo>
                    <a:pt x="2214" y="898"/>
                  </a:lnTo>
                  <a:lnTo>
                    <a:pt x="2216" y="890"/>
                  </a:lnTo>
                  <a:lnTo>
                    <a:pt x="2219" y="882"/>
                  </a:lnTo>
                  <a:lnTo>
                    <a:pt x="2221" y="874"/>
                  </a:lnTo>
                  <a:lnTo>
                    <a:pt x="2224" y="865"/>
                  </a:lnTo>
                  <a:lnTo>
                    <a:pt x="2227" y="857"/>
                  </a:lnTo>
                  <a:lnTo>
                    <a:pt x="2229" y="848"/>
                  </a:lnTo>
                  <a:lnTo>
                    <a:pt x="2232" y="840"/>
                  </a:lnTo>
                  <a:lnTo>
                    <a:pt x="2234" y="832"/>
                  </a:lnTo>
                  <a:lnTo>
                    <a:pt x="2237" y="823"/>
                  </a:lnTo>
                  <a:lnTo>
                    <a:pt x="2239" y="815"/>
                  </a:lnTo>
                  <a:lnTo>
                    <a:pt x="2242" y="806"/>
                  </a:lnTo>
                  <a:lnTo>
                    <a:pt x="2245" y="798"/>
                  </a:lnTo>
                  <a:lnTo>
                    <a:pt x="2247" y="789"/>
                  </a:lnTo>
                  <a:lnTo>
                    <a:pt x="2250" y="781"/>
                  </a:lnTo>
                  <a:lnTo>
                    <a:pt x="2253" y="772"/>
                  </a:lnTo>
                  <a:lnTo>
                    <a:pt x="2255" y="764"/>
                  </a:lnTo>
                  <a:lnTo>
                    <a:pt x="2258" y="755"/>
                  </a:lnTo>
                  <a:lnTo>
                    <a:pt x="2260" y="746"/>
                  </a:lnTo>
                  <a:lnTo>
                    <a:pt x="2263" y="738"/>
                  </a:lnTo>
                  <a:lnTo>
                    <a:pt x="2266" y="729"/>
                  </a:lnTo>
                  <a:lnTo>
                    <a:pt x="2268" y="721"/>
                  </a:lnTo>
                  <a:lnTo>
                    <a:pt x="2271" y="712"/>
                  </a:lnTo>
                  <a:lnTo>
                    <a:pt x="2274" y="703"/>
                  </a:lnTo>
                  <a:lnTo>
                    <a:pt x="2276" y="695"/>
                  </a:lnTo>
                  <a:lnTo>
                    <a:pt x="2278" y="686"/>
                  </a:lnTo>
                  <a:lnTo>
                    <a:pt x="2281" y="677"/>
                  </a:lnTo>
                  <a:lnTo>
                    <a:pt x="2284" y="669"/>
                  </a:lnTo>
                  <a:lnTo>
                    <a:pt x="2286" y="661"/>
                  </a:lnTo>
                  <a:lnTo>
                    <a:pt x="2289" y="652"/>
                  </a:lnTo>
                  <a:lnTo>
                    <a:pt x="2292" y="643"/>
                  </a:lnTo>
                  <a:lnTo>
                    <a:pt x="2294" y="635"/>
                  </a:lnTo>
                  <a:lnTo>
                    <a:pt x="2297" y="626"/>
                  </a:lnTo>
                  <a:lnTo>
                    <a:pt x="2299" y="617"/>
                  </a:lnTo>
                  <a:lnTo>
                    <a:pt x="2302" y="609"/>
                  </a:lnTo>
                  <a:lnTo>
                    <a:pt x="2305" y="600"/>
                  </a:lnTo>
                  <a:lnTo>
                    <a:pt x="2307" y="592"/>
                  </a:lnTo>
                  <a:lnTo>
                    <a:pt x="2310" y="583"/>
                  </a:lnTo>
                  <a:lnTo>
                    <a:pt x="2313" y="575"/>
                  </a:lnTo>
                  <a:lnTo>
                    <a:pt x="2315" y="566"/>
                  </a:lnTo>
                  <a:lnTo>
                    <a:pt x="2318" y="558"/>
                  </a:lnTo>
                  <a:lnTo>
                    <a:pt x="2320" y="549"/>
                  </a:lnTo>
                  <a:lnTo>
                    <a:pt x="2323" y="541"/>
                  </a:lnTo>
                  <a:lnTo>
                    <a:pt x="2325" y="532"/>
                  </a:lnTo>
                  <a:lnTo>
                    <a:pt x="2328" y="524"/>
                  </a:lnTo>
                  <a:lnTo>
                    <a:pt x="2331" y="516"/>
                  </a:lnTo>
                  <a:lnTo>
                    <a:pt x="2333" y="507"/>
                  </a:lnTo>
                  <a:lnTo>
                    <a:pt x="2336" y="499"/>
                  </a:lnTo>
                  <a:lnTo>
                    <a:pt x="2338" y="491"/>
                  </a:lnTo>
                  <a:lnTo>
                    <a:pt x="2341" y="482"/>
                  </a:lnTo>
                  <a:lnTo>
                    <a:pt x="2344" y="474"/>
                  </a:lnTo>
                  <a:lnTo>
                    <a:pt x="2346" y="466"/>
                  </a:lnTo>
                  <a:lnTo>
                    <a:pt x="2349" y="458"/>
                  </a:lnTo>
                  <a:lnTo>
                    <a:pt x="2352" y="450"/>
                  </a:lnTo>
                  <a:lnTo>
                    <a:pt x="2354" y="442"/>
                  </a:lnTo>
                  <a:lnTo>
                    <a:pt x="2357" y="434"/>
                  </a:lnTo>
                  <a:lnTo>
                    <a:pt x="2359" y="426"/>
                  </a:lnTo>
                  <a:lnTo>
                    <a:pt x="2362" y="418"/>
                  </a:lnTo>
                  <a:lnTo>
                    <a:pt x="2365" y="410"/>
                  </a:lnTo>
                  <a:lnTo>
                    <a:pt x="2367" y="402"/>
                  </a:lnTo>
                  <a:lnTo>
                    <a:pt x="2370" y="394"/>
                  </a:lnTo>
                  <a:lnTo>
                    <a:pt x="2372" y="386"/>
                  </a:lnTo>
                  <a:lnTo>
                    <a:pt x="2375" y="379"/>
                  </a:lnTo>
                  <a:lnTo>
                    <a:pt x="2377" y="371"/>
                  </a:lnTo>
                  <a:lnTo>
                    <a:pt x="2380" y="363"/>
                  </a:lnTo>
                  <a:lnTo>
                    <a:pt x="2383" y="356"/>
                  </a:lnTo>
                  <a:lnTo>
                    <a:pt x="2385" y="348"/>
                  </a:lnTo>
                  <a:lnTo>
                    <a:pt x="2388" y="341"/>
                  </a:lnTo>
                  <a:lnTo>
                    <a:pt x="2391" y="333"/>
                  </a:lnTo>
                  <a:lnTo>
                    <a:pt x="2393" y="326"/>
                  </a:lnTo>
                  <a:lnTo>
                    <a:pt x="2396" y="319"/>
                  </a:lnTo>
                  <a:lnTo>
                    <a:pt x="2398" y="311"/>
                  </a:lnTo>
                  <a:lnTo>
                    <a:pt x="2401" y="304"/>
                  </a:lnTo>
                  <a:lnTo>
                    <a:pt x="2404" y="297"/>
                  </a:lnTo>
                  <a:lnTo>
                    <a:pt x="2406" y="290"/>
                  </a:lnTo>
                  <a:lnTo>
                    <a:pt x="2409" y="283"/>
                  </a:lnTo>
                  <a:lnTo>
                    <a:pt x="2412" y="276"/>
                  </a:lnTo>
                  <a:lnTo>
                    <a:pt x="2414" y="269"/>
                  </a:lnTo>
                  <a:lnTo>
                    <a:pt x="2417" y="262"/>
                  </a:lnTo>
                  <a:lnTo>
                    <a:pt x="2419" y="256"/>
                  </a:lnTo>
                  <a:lnTo>
                    <a:pt x="2422" y="249"/>
                  </a:lnTo>
                  <a:lnTo>
                    <a:pt x="2424" y="242"/>
                  </a:lnTo>
                  <a:lnTo>
                    <a:pt x="2427" y="236"/>
                  </a:lnTo>
                  <a:lnTo>
                    <a:pt x="2430" y="229"/>
                  </a:lnTo>
                  <a:lnTo>
                    <a:pt x="2432" y="223"/>
                  </a:lnTo>
                  <a:lnTo>
                    <a:pt x="2435" y="217"/>
                  </a:lnTo>
                  <a:lnTo>
                    <a:pt x="2437" y="211"/>
                  </a:lnTo>
                  <a:lnTo>
                    <a:pt x="2440" y="204"/>
                  </a:lnTo>
                  <a:lnTo>
                    <a:pt x="2443" y="198"/>
                  </a:lnTo>
                  <a:lnTo>
                    <a:pt x="2445" y="192"/>
                  </a:lnTo>
                  <a:lnTo>
                    <a:pt x="2448" y="186"/>
                  </a:lnTo>
                  <a:lnTo>
                    <a:pt x="2451" y="180"/>
                  </a:lnTo>
                  <a:lnTo>
                    <a:pt x="2453" y="175"/>
                  </a:lnTo>
                  <a:lnTo>
                    <a:pt x="2456" y="169"/>
                  </a:lnTo>
                  <a:lnTo>
                    <a:pt x="2458" y="163"/>
                  </a:lnTo>
                  <a:lnTo>
                    <a:pt x="2461" y="158"/>
                  </a:lnTo>
                  <a:lnTo>
                    <a:pt x="2463" y="152"/>
                  </a:lnTo>
                  <a:lnTo>
                    <a:pt x="2466" y="147"/>
                  </a:lnTo>
                  <a:lnTo>
                    <a:pt x="2469" y="142"/>
                  </a:lnTo>
                  <a:lnTo>
                    <a:pt x="2471" y="136"/>
                  </a:lnTo>
                  <a:lnTo>
                    <a:pt x="2474" y="131"/>
                  </a:lnTo>
                  <a:lnTo>
                    <a:pt x="2476" y="126"/>
                  </a:lnTo>
                  <a:lnTo>
                    <a:pt x="2479" y="121"/>
                  </a:lnTo>
                  <a:lnTo>
                    <a:pt x="2482" y="116"/>
                  </a:lnTo>
                  <a:lnTo>
                    <a:pt x="2484" y="112"/>
                  </a:lnTo>
                  <a:lnTo>
                    <a:pt x="2487" y="107"/>
                  </a:lnTo>
                  <a:lnTo>
                    <a:pt x="2490" y="103"/>
                  </a:lnTo>
                  <a:lnTo>
                    <a:pt x="2492" y="98"/>
                  </a:lnTo>
                  <a:lnTo>
                    <a:pt x="2495" y="94"/>
                  </a:lnTo>
                  <a:lnTo>
                    <a:pt x="2497" y="89"/>
                  </a:lnTo>
                  <a:lnTo>
                    <a:pt x="2500" y="85"/>
                  </a:lnTo>
                  <a:lnTo>
                    <a:pt x="2503" y="81"/>
                  </a:lnTo>
                  <a:lnTo>
                    <a:pt x="2505" y="77"/>
                  </a:lnTo>
                  <a:lnTo>
                    <a:pt x="2508" y="73"/>
                  </a:lnTo>
                  <a:lnTo>
                    <a:pt x="2510" y="69"/>
                  </a:lnTo>
                  <a:lnTo>
                    <a:pt x="2513" y="65"/>
                  </a:lnTo>
                  <a:lnTo>
                    <a:pt x="2515" y="62"/>
                  </a:lnTo>
                  <a:lnTo>
                    <a:pt x="2518" y="58"/>
                  </a:lnTo>
                  <a:lnTo>
                    <a:pt x="2521" y="55"/>
                  </a:lnTo>
                  <a:lnTo>
                    <a:pt x="2523" y="52"/>
                  </a:lnTo>
                  <a:lnTo>
                    <a:pt x="2526" y="49"/>
                  </a:lnTo>
                  <a:lnTo>
                    <a:pt x="2529" y="45"/>
                  </a:lnTo>
                  <a:lnTo>
                    <a:pt x="2531" y="42"/>
                  </a:lnTo>
                  <a:lnTo>
                    <a:pt x="2534" y="39"/>
                  </a:lnTo>
                  <a:lnTo>
                    <a:pt x="2536" y="37"/>
                  </a:lnTo>
                  <a:lnTo>
                    <a:pt x="2539" y="34"/>
                  </a:lnTo>
                  <a:lnTo>
                    <a:pt x="2542" y="31"/>
                  </a:lnTo>
                  <a:lnTo>
                    <a:pt x="2544" y="29"/>
                  </a:lnTo>
                  <a:lnTo>
                    <a:pt x="2547" y="26"/>
                  </a:lnTo>
                  <a:lnTo>
                    <a:pt x="2550" y="24"/>
                  </a:lnTo>
                  <a:lnTo>
                    <a:pt x="2552" y="22"/>
                  </a:lnTo>
                  <a:lnTo>
                    <a:pt x="2555" y="20"/>
                  </a:lnTo>
                  <a:lnTo>
                    <a:pt x="2557" y="18"/>
                  </a:lnTo>
                  <a:lnTo>
                    <a:pt x="2560" y="16"/>
                  </a:lnTo>
                  <a:lnTo>
                    <a:pt x="2562" y="14"/>
                  </a:lnTo>
                  <a:lnTo>
                    <a:pt x="2565" y="13"/>
                  </a:lnTo>
                  <a:lnTo>
                    <a:pt x="2568" y="11"/>
                  </a:lnTo>
                  <a:lnTo>
                    <a:pt x="2570" y="9"/>
                  </a:lnTo>
                  <a:lnTo>
                    <a:pt x="2573" y="8"/>
                  </a:lnTo>
                  <a:lnTo>
                    <a:pt x="2575" y="7"/>
                  </a:lnTo>
                  <a:lnTo>
                    <a:pt x="2578" y="6"/>
                  </a:lnTo>
                  <a:lnTo>
                    <a:pt x="2581" y="5"/>
                  </a:lnTo>
                  <a:lnTo>
                    <a:pt x="2583" y="4"/>
                  </a:lnTo>
                  <a:lnTo>
                    <a:pt x="2586" y="3"/>
                  </a:lnTo>
                  <a:lnTo>
                    <a:pt x="2589" y="2"/>
                  </a:lnTo>
                  <a:lnTo>
                    <a:pt x="2591" y="2"/>
                  </a:lnTo>
                  <a:lnTo>
                    <a:pt x="2594" y="1"/>
                  </a:lnTo>
                  <a:lnTo>
                    <a:pt x="2596" y="1"/>
                  </a:lnTo>
                  <a:lnTo>
                    <a:pt x="2599" y="1"/>
                  </a:lnTo>
                  <a:lnTo>
                    <a:pt x="2602" y="0"/>
                  </a:lnTo>
                </a:path>
              </a:pathLst>
            </a:custGeom>
            <a:noFill/>
            <a:ln w="3810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1" name="Freeform 21"/>
            <p:cNvSpPr>
              <a:spLocks/>
            </p:cNvSpPr>
            <p:nvPr/>
          </p:nvSpPr>
          <p:spPr bwMode="auto">
            <a:xfrm>
              <a:off x="7677293" y="5906709"/>
              <a:ext cx="2159978" cy="384476"/>
            </a:xfrm>
            <a:custGeom>
              <a:avLst/>
              <a:gdLst>
                <a:gd name="T0" fmla="*/ 39 w 2602"/>
                <a:gd name="T1" fmla="*/ 89 h 137"/>
                <a:gd name="T2" fmla="*/ 81 w 2602"/>
                <a:gd name="T3" fmla="*/ 118 h 137"/>
                <a:gd name="T4" fmla="*/ 123 w 2602"/>
                <a:gd name="T5" fmla="*/ 4 h 137"/>
                <a:gd name="T6" fmla="*/ 164 w 2602"/>
                <a:gd name="T7" fmla="*/ 73 h 137"/>
                <a:gd name="T8" fmla="*/ 206 w 2602"/>
                <a:gd name="T9" fmla="*/ 128 h 137"/>
                <a:gd name="T10" fmla="*/ 248 w 2602"/>
                <a:gd name="T11" fmla="*/ 13 h 137"/>
                <a:gd name="T12" fmla="*/ 289 w 2602"/>
                <a:gd name="T13" fmla="*/ 55 h 137"/>
                <a:gd name="T14" fmla="*/ 331 w 2602"/>
                <a:gd name="T15" fmla="*/ 135 h 137"/>
                <a:gd name="T16" fmla="*/ 372 w 2602"/>
                <a:gd name="T17" fmla="*/ 25 h 137"/>
                <a:gd name="T18" fmla="*/ 414 w 2602"/>
                <a:gd name="T19" fmla="*/ 39 h 137"/>
                <a:gd name="T20" fmla="*/ 456 w 2602"/>
                <a:gd name="T21" fmla="*/ 137 h 137"/>
                <a:gd name="T22" fmla="*/ 498 w 2602"/>
                <a:gd name="T23" fmla="*/ 39 h 137"/>
                <a:gd name="T24" fmla="*/ 539 w 2602"/>
                <a:gd name="T25" fmla="*/ 25 h 137"/>
                <a:gd name="T26" fmla="*/ 581 w 2602"/>
                <a:gd name="T27" fmla="*/ 135 h 137"/>
                <a:gd name="T28" fmla="*/ 623 w 2602"/>
                <a:gd name="T29" fmla="*/ 55 h 137"/>
                <a:gd name="T30" fmla="*/ 664 w 2602"/>
                <a:gd name="T31" fmla="*/ 13 h 137"/>
                <a:gd name="T32" fmla="*/ 706 w 2602"/>
                <a:gd name="T33" fmla="*/ 128 h 137"/>
                <a:gd name="T34" fmla="*/ 747 w 2602"/>
                <a:gd name="T35" fmla="*/ 73 h 137"/>
                <a:gd name="T36" fmla="*/ 789 w 2602"/>
                <a:gd name="T37" fmla="*/ 4 h 137"/>
                <a:gd name="T38" fmla="*/ 831 w 2602"/>
                <a:gd name="T39" fmla="*/ 118 h 137"/>
                <a:gd name="T40" fmla="*/ 873 w 2602"/>
                <a:gd name="T41" fmla="*/ 89 h 137"/>
                <a:gd name="T42" fmla="*/ 914 w 2602"/>
                <a:gd name="T43" fmla="*/ 0 h 137"/>
                <a:gd name="T44" fmla="*/ 956 w 2602"/>
                <a:gd name="T45" fmla="*/ 105 h 137"/>
                <a:gd name="T46" fmla="*/ 998 w 2602"/>
                <a:gd name="T47" fmla="*/ 105 h 137"/>
                <a:gd name="T48" fmla="*/ 1039 w 2602"/>
                <a:gd name="T49" fmla="*/ 0 h 137"/>
                <a:gd name="T50" fmla="*/ 1081 w 2602"/>
                <a:gd name="T51" fmla="*/ 89 h 137"/>
                <a:gd name="T52" fmla="*/ 1122 w 2602"/>
                <a:gd name="T53" fmla="*/ 118 h 137"/>
                <a:gd name="T54" fmla="*/ 1164 w 2602"/>
                <a:gd name="T55" fmla="*/ 4 h 137"/>
                <a:gd name="T56" fmla="*/ 1206 w 2602"/>
                <a:gd name="T57" fmla="*/ 73 h 137"/>
                <a:gd name="T58" fmla="*/ 1248 w 2602"/>
                <a:gd name="T59" fmla="*/ 128 h 137"/>
                <a:gd name="T60" fmla="*/ 1289 w 2602"/>
                <a:gd name="T61" fmla="*/ 13 h 137"/>
                <a:gd name="T62" fmla="*/ 1331 w 2602"/>
                <a:gd name="T63" fmla="*/ 55 h 137"/>
                <a:gd name="T64" fmla="*/ 1372 w 2602"/>
                <a:gd name="T65" fmla="*/ 135 h 137"/>
                <a:gd name="T66" fmla="*/ 1414 w 2602"/>
                <a:gd name="T67" fmla="*/ 25 h 137"/>
                <a:gd name="T68" fmla="*/ 1456 w 2602"/>
                <a:gd name="T69" fmla="*/ 39 h 137"/>
                <a:gd name="T70" fmla="*/ 1497 w 2602"/>
                <a:gd name="T71" fmla="*/ 137 h 137"/>
                <a:gd name="T72" fmla="*/ 1539 w 2602"/>
                <a:gd name="T73" fmla="*/ 39 h 137"/>
                <a:gd name="T74" fmla="*/ 1581 w 2602"/>
                <a:gd name="T75" fmla="*/ 25 h 137"/>
                <a:gd name="T76" fmla="*/ 1623 w 2602"/>
                <a:gd name="T77" fmla="*/ 135 h 137"/>
                <a:gd name="T78" fmla="*/ 1664 w 2602"/>
                <a:gd name="T79" fmla="*/ 55 h 137"/>
                <a:gd name="T80" fmla="*/ 1706 w 2602"/>
                <a:gd name="T81" fmla="*/ 13 h 137"/>
                <a:gd name="T82" fmla="*/ 1747 w 2602"/>
                <a:gd name="T83" fmla="*/ 128 h 137"/>
                <a:gd name="T84" fmla="*/ 1789 w 2602"/>
                <a:gd name="T85" fmla="*/ 73 h 137"/>
                <a:gd name="T86" fmla="*/ 1831 w 2602"/>
                <a:gd name="T87" fmla="*/ 4 h 137"/>
                <a:gd name="T88" fmla="*/ 1872 w 2602"/>
                <a:gd name="T89" fmla="*/ 118 h 137"/>
                <a:gd name="T90" fmla="*/ 1914 w 2602"/>
                <a:gd name="T91" fmla="*/ 89 h 137"/>
                <a:gd name="T92" fmla="*/ 1956 w 2602"/>
                <a:gd name="T93" fmla="*/ 0 h 137"/>
                <a:gd name="T94" fmla="*/ 1998 w 2602"/>
                <a:gd name="T95" fmla="*/ 105 h 137"/>
                <a:gd name="T96" fmla="*/ 2039 w 2602"/>
                <a:gd name="T97" fmla="*/ 105 h 137"/>
                <a:gd name="T98" fmla="*/ 2081 w 2602"/>
                <a:gd name="T99" fmla="*/ 0 h 137"/>
                <a:gd name="T100" fmla="*/ 2122 w 2602"/>
                <a:gd name="T101" fmla="*/ 89 h 137"/>
                <a:gd name="T102" fmla="*/ 2164 w 2602"/>
                <a:gd name="T103" fmla="*/ 118 h 137"/>
                <a:gd name="T104" fmla="*/ 2206 w 2602"/>
                <a:gd name="T105" fmla="*/ 4 h 137"/>
                <a:gd name="T106" fmla="*/ 2247 w 2602"/>
                <a:gd name="T107" fmla="*/ 73 h 137"/>
                <a:gd name="T108" fmla="*/ 2289 w 2602"/>
                <a:gd name="T109" fmla="*/ 128 h 137"/>
                <a:gd name="T110" fmla="*/ 2331 w 2602"/>
                <a:gd name="T111" fmla="*/ 13 h 137"/>
                <a:gd name="T112" fmla="*/ 2372 w 2602"/>
                <a:gd name="T113" fmla="*/ 55 h 137"/>
                <a:gd name="T114" fmla="*/ 2414 w 2602"/>
                <a:gd name="T115" fmla="*/ 135 h 137"/>
                <a:gd name="T116" fmla="*/ 2456 w 2602"/>
                <a:gd name="T117" fmla="*/ 25 h 137"/>
                <a:gd name="T118" fmla="*/ 2497 w 2602"/>
                <a:gd name="T119" fmla="*/ 39 h 137"/>
                <a:gd name="T120" fmla="*/ 2539 w 2602"/>
                <a:gd name="T121" fmla="*/ 137 h 137"/>
                <a:gd name="T122" fmla="*/ 2581 w 2602"/>
                <a:gd name="T123" fmla="*/ 39 h 13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2602" h="137">
                  <a:moveTo>
                    <a:pt x="0" y="0"/>
                  </a:moveTo>
                  <a:lnTo>
                    <a:pt x="3" y="0"/>
                  </a:lnTo>
                  <a:lnTo>
                    <a:pt x="5" y="2"/>
                  </a:lnTo>
                  <a:lnTo>
                    <a:pt x="8" y="4"/>
                  </a:lnTo>
                  <a:lnTo>
                    <a:pt x="11" y="8"/>
                  </a:lnTo>
                  <a:lnTo>
                    <a:pt x="13" y="13"/>
                  </a:lnTo>
                  <a:lnTo>
                    <a:pt x="16" y="18"/>
                  </a:lnTo>
                  <a:lnTo>
                    <a:pt x="18" y="25"/>
                  </a:lnTo>
                  <a:lnTo>
                    <a:pt x="21" y="31"/>
                  </a:lnTo>
                  <a:lnTo>
                    <a:pt x="24" y="39"/>
                  </a:lnTo>
                  <a:lnTo>
                    <a:pt x="26" y="47"/>
                  </a:lnTo>
                  <a:lnTo>
                    <a:pt x="29" y="55"/>
                  </a:lnTo>
                  <a:lnTo>
                    <a:pt x="32" y="64"/>
                  </a:lnTo>
                  <a:lnTo>
                    <a:pt x="34" y="73"/>
                  </a:lnTo>
                  <a:lnTo>
                    <a:pt x="37" y="81"/>
                  </a:lnTo>
                  <a:lnTo>
                    <a:pt x="39" y="89"/>
                  </a:lnTo>
                  <a:lnTo>
                    <a:pt x="42" y="97"/>
                  </a:lnTo>
                  <a:lnTo>
                    <a:pt x="45" y="105"/>
                  </a:lnTo>
                  <a:lnTo>
                    <a:pt x="47" y="112"/>
                  </a:lnTo>
                  <a:lnTo>
                    <a:pt x="50" y="118"/>
                  </a:lnTo>
                  <a:lnTo>
                    <a:pt x="52" y="124"/>
                  </a:lnTo>
                  <a:lnTo>
                    <a:pt x="55" y="128"/>
                  </a:lnTo>
                  <a:lnTo>
                    <a:pt x="57" y="132"/>
                  </a:lnTo>
                  <a:lnTo>
                    <a:pt x="60" y="135"/>
                  </a:lnTo>
                  <a:lnTo>
                    <a:pt x="63" y="136"/>
                  </a:lnTo>
                  <a:lnTo>
                    <a:pt x="65" y="137"/>
                  </a:lnTo>
                  <a:lnTo>
                    <a:pt x="68" y="136"/>
                  </a:lnTo>
                  <a:lnTo>
                    <a:pt x="71" y="135"/>
                  </a:lnTo>
                  <a:lnTo>
                    <a:pt x="73" y="132"/>
                  </a:lnTo>
                  <a:lnTo>
                    <a:pt x="76" y="128"/>
                  </a:lnTo>
                  <a:lnTo>
                    <a:pt x="78" y="124"/>
                  </a:lnTo>
                  <a:lnTo>
                    <a:pt x="81" y="118"/>
                  </a:lnTo>
                  <a:lnTo>
                    <a:pt x="84" y="112"/>
                  </a:lnTo>
                  <a:lnTo>
                    <a:pt x="86" y="105"/>
                  </a:lnTo>
                  <a:lnTo>
                    <a:pt x="89" y="97"/>
                  </a:lnTo>
                  <a:lnTo>
                    <a:pt x="92" y="89"/>
                  </a:lnTo>
                  <a:lnTo>
                    <a:pt x="94" y="81"/>
                  </a:lnTo>
                  <a:lnTo>
                    <a:pt x="96" y="73"/>
                  </a:lnTo>
                  <a:lnTo>
                    <a:pt x="99" y="64"/>
                  </a:lnTo>
                  <a:lnTo>
                    <a:pt x="102" y="55"/>
                  </a:lnTo>
                  <a:lnTo>
                    <a:pt x="104" y="47"/>
                  </a:lnTo>
                  <a:lnTo>
                    <a:pt x="107" y="39"/>
                  </a:lnTo>
                  <a:lnTo>
                    <a:pt x="110" y="31"/>
                  </a:lnTo>
                  <a:lnTo>
                    <a:pt x="112" y="25"/>
                  </a:lnTo>
                  <a:lnTo>
                    <a:pt x="115" y="18"/>
                  </a:lnTo>
                  <a:lnTo>
                    <a:pt x="117" y="13"/>
                  </a:lnTo>
                  <a:lnTo>
                    <a:pt x="120" y="8"/>
                  </a:lnTo>
                  <a:lnTo>
                    <a:pt x="123" y="4"/>
                  </a:lnTo>
                  <a:lnTo>
                    <a:pt x="125" y="2"/>
                  </a:lnTo>
                  <a:lnTo>
                    <a:pt x="128" y="0"/>
                  </a:lnTo>
                  <a:lnTo>
                    <a:pt x="131" y="0"/>
                  </a:lnTo>
                  <a:lnTo>
                    <a:pt x="133" y="0"/>
                  </a:lnTo>
                  <a:lnTo>
                    <a:pt x="136" y="2"/>
                  </a:lnTo>
                  <a:lnTo>
                    <a:pt x="138" y="4"/>
                  </a:lnTo>
                  <a:lnTo>
                    <a:pt x="141" y="8"/>
                  </a:lnTo>
                  <a:lnTo>
                    <a:pt x="143" y="13"/>
                  </a:lnTo>
                  <a:lnTo>
                    <a:pt x="146" y="18"/>
                  </a:lnTo>
                  <a:lnTo>
                    <a:pt x="149" y="25"/>
                  </a:lnTo>
                  <a:lnTo>
                    <a:pt x="151" y="31"/>
                  </a:lnTo>
                  <a:lnTo>
                    <a:pt x="154" y="39"/>
                  </a:lnTo>
                  <a:lnTo>
                    <a:pt x="156" y="47"/>
                  </a:lnTo>
                  <a:lnTo>
                    <a:pt x="159" y="55"/>
                  </a:lnTo>
                  <a:lnTo>
                    <a:pt x="162" y="64"/>
                  </a:lnTo>
                  <a:lnTo>
                    <a:pt x="164" y="73"/>
                  </a:lnTo>
                  <a:lnTo>
                    <a:pt x="167" y="81"/>
                  </a:lnTo>
                  <a:lnTo>
                    <a:pt x="170" y="89"/>
                  </a:lnTo>
                  <a:lnTo>
                    <a:pt x="172" y="97"/>
                  </a:lnTo>
                  <a:lnTo>
                    <a:pt x="175" y="105"/>
                  </a:lnTo>
                  <a:lnTo>
                    <a:pt x="177" y="112"/>
                  </a:lnTo>
                  <a:lnTo>
                    <a:pt x="180" y="118"/>
                  </a:lnTo>
                  <a:lnTo>
                    <a:pt x="183" y="124"/>
                  </a:lnTo>
                  <a:lnTo>
                    <a:pt x="185" y="128"/>
                  </a:lnTo>
                  <a:lnTo>
                    <a:pt x="188" y="132"/>
                  </a:lnTo>
                  <a:lnTo>
                    <a:pt x="190" y="135"/>
                  </a:lnTo>
                  <a:lnTo>
                    <a:pt x="193" y="136"/>
                  </a:lnTo>
                  <a:lnTo>
                    <a:pt x="195" y="137"/>
                  </a:lnTo>
                  <a:lnTo>
                    <a:pt x="198" y="136"/>
                  </a:lnTo>
                  <a:lnTo>
                    <a:pt x="201" y="135"/>
                  </a:lnTo>
                  <a:lnTo>
                    <a:pt x="203" y="132"/>
                  </a:lnTo>
                  <a:lnTo>
                    <a:pt x="206" y="128"/>
                  </a:lnTo>
                  <a:lnTo>
                    <a:pt x="209" y="124"/>
                  </a:lnTo>
                  <a:lnTo>
                    <a:pt x="211" y="118"/>
                  </a:lnTo>
                  <a:lnTo>
                    <a:pt x="214" y="112"/>
                  </a:lnTo>
                  <a:lnTo>
                    <a:pt x="216" y="105"/>
                  </a:lnTo>
                  <a:lnTo>
                    <a:pt x="219" y="97"/>
                  </a:lnTo>
                  <a:lnTo>
                    <a:pt x="222" y="89"/>
                  </a:lnTo>
                  <a:lnTo>
                    <a:pt x="224" y="81"/>
                  </a:lnTo>
                  <a:lnTo>
                    <a:pt x="227" y="73"/>
                  </a:lnTo>
                  <a:lnTo>
                    <a:pt x="230" y="64"/>
                  </a:lnTo>
                  <a:lnTo>
                    <a:pt x="232" y="55"/>
                  </a:lnTo>
                  <a:lnTo>
                    <a:pt x="234" y="47"/>
                  </a:lnTo>
                  <a:lnTo>
                    <a:pt x="237" y="39"/>
                  </a:lnTo>
                  <a:lnTo>
                    <a:pt x="240" y="31"/>
                  </a:lnTo>
                  <a:lnTo>
                    <a:pt x="242" y="25"/>
                  </a:lnTo>
                  <a:lnTo>
                    <a:pt x="245" y="18"/>
                  </a:lnTo>
                  <a:lnTo>
                    <a:pt x="248" y="13"/>
                  </a:lnTo>
                  <a:lnTo>
                    <a:pt x="250" y="8"/>
                  </a:lnTo>
                  <a:lnTo>
                    <a:pt x="253" y="4"/>
                  </a:lnTo>
                  <a:lnTo>
                    <a:pt x="255" y="2"/>
                  </a:lnTo>
                  <a:lnTo>
                    <a:pt x="258" y="0"/>
                  </a:lnTo>
                  <a:lnTo>
                    <a:pt x="261" y="0"/>
                  </a:lnTo>
                  <a:lnTo>
                    <a:pt x="263" y="0"/>
                  </a:lnTo>
                  <a:lnTo>
                    <a:pt x="266" y="2"/>
                  </a:lnTo>
                  <a:lnTo>
                    <a:pt x="269" y="4"/>
                  </a:lnTo>
                  <a:lnTo>
                    <a:pt x="271" y="8"/>
                  </a:lnTo>
                  <a:lnTo>
                    <a:pt x="274" y="13"/>
                  </a:lnTo>
                  <a:lnTo>
                    <a:pt x="276" y="18"/>
                  </a:lnTo>
                  <a:lnTo>
                    <a:pt x="279" y="25"/>
                  </a:lnTo>
                  <a:lnTo>
                    <a:pt x="281" y="31"/>
                  </a:lnTo>
                  <a:lnTo>
                    <a:pt x="284" y="39"/>
                  </a:lnTo>
                  <a:lnTo>
                    <a:pt x="287" y="47"/>
                  </a:lnTo>
                  <a:lnTo>
                    <a:pt x="289" y="55"/>
                  </a:lnTo>
                  <a:lnTo>
                    <a:pt x="292" y="64"/>
                  </a:lnTo>
                  <a:lnTo>
                    <a:pt x="294" y="73"/>
                  </a:lnTo>
                  <a:lnTo>
                    <a:pt x="297" y="81"/>
                  </a:lnTo>
                  <a:lnTo>
                    <a:pt x="300" y="89"/>
                  </a:lnTo>
                  <a:lnTo>
                    <a:pt x="302" y="97"/>
                  </a:lnTo>
                  <a:lnTo>
                    <a:pt x="305" y="105"/>
                  </a:lnTo>
                  <a:lnTo>
                    <a:pt x="308" y="112"/>
                  </a:lnTo>
                  <a:lnTo>
                    <a:pt x="310" y="118"/>
                  </a:lnTo>
                  <a:lnTo>
                    <a:pt x="313" y="124"/>
                  </a:lnTo>
                  <a:lnTo>
                    <a:pt x="315" y="128"/>
                  </a:lnTo>
                  <a:lnTo>
                    <a:pt x="318" y="132"/>
                  </a:lnTo>
                  <a:lnTo>
                    <a:pt x="321" y="135"/>
                  </a:lnTo>
                  <a:lnTo>
                    <a:pt x="323" y="136"/>
                  </a:lnTo>
                  <a:lnTo>
                    <a:pt x="326" y="137"/>
                  </a:lnTo>
                  <a:lnTo>
                    <a:pt x="328" y="136"/>
                  </a:lnTo>
                  <a:lnTo>
                    <a:pt x="331" y="135"/>
                  </a:lnTo>
                  <a:lnTo>
                    <a:pt x="333" y="132"/>
                  </a:lnTo>
                  <a:lnTo>
                    <a:pt x="336" y="128"/>
                  </a:lnTo>
                  <a:lnTo>
                    <a:pt x="339" y="124"/>
                  </a:lnTo>
                  <a:lnTo>
                    <a:pt x="341" y="118"/>
                  </a:lnTo>
                  <a:lnTo>
                    <a:pt x="344" y="112"/>
                  </a:lnTo>
                  <a:lnTo>
                    <a:pt x="347" y="105"/>
                  </a:lnTo>
                  <a:lnTo>
                    <a:pt x="349" y="97"/>
                  </a:lnTo>
                  <a:lnTo>
                    <a:pt x="352" y="89"/>
                  </a:lnTo>
                  <a:lnTo>
                    <a:pt x="354" y="81"/>
                  </a:lnTo>
                  <a:lnTo>
                    <a:pt x="357" y="73"/>
                  </a:lnTo>
                  <a:lnTo>
                    <a:pt x="360" y="64"/>
                  </a:lnTo>
                  <a:lnTo>
                    <a:pt x="362" y="55"/>
                  </a:lnTo>
                  <a:lnTo>
                    <a:pt x="365" y="47"/>
                  </a:lnTo>
                  <a:lnTo>
                    <a:pt x="368" y="39"/>
                  </a:lnTo>
                  <a:lnTo>
                    <a:pt x="370" y="31"/>
                  </a:lnTo>
                  <a:lnTo>
                    <a:pt x="372" y="25"/>
                  </a:lnTo>
                  <a:lnTo>
                    <a:pt x="375" y="18"/>
                  </a:lnTo>
                  <a:lnTo>
                    <a:pt x="378" y="13"/>
                  </a:lnTo>
                  <a:lnTo>
                    <a:pt x="380" y="8"/>
                  </a:lnTo>
                  <a:lnTo>
                    <a:pt x="383" y="4"/>
                  </a:lnTo>
                  <a:lnTo>
                    <a:pt x="386" y="2"/>
                  </a:lnTo>
                  <a:lnTo>
                    <a:pt x="388" y="0"/>
                  </a:lnTo>
                  <a:lnTo>
                    <a:pt x="391" y="0"/>
                  </a:lnTo>
                  <a:lnTo>
                    <a:pt x="393" y="0"/>
                  </a:lnTo>
                  <a:lnTo>
                    <a:pt x="396" y="2"/>
                  </a:lnTo>
                  <a:lnTo>
                    <a:pt x="399" y="4"/>
                  </a:lnTo>
                  <a:lnTo>
                    <a:pt x="401" y="8"/>
                  </a:lnTo>
                  <a:lnTo>
                    <a:pt x="404" y="13"/>
                  </a:lnTo>
                  <a:lnTo>
                    <a:pt x="407" y="18"/>
                  </a:lnTo>
                  <a:lnTo>
                    <a:pt x="409" y="25"/>
                  </a:lnTo>
                  <a:lnTo>
                    <a:pt x="412" y="31"/>
                  </a:lnTo>
                  <a:lnTo>
                    <a:pt x="414" y="39"/>
                  </a:lnTo>
                  <a:lnTo>
                    <a:pt x="417" y="47"/>
                  </a:lnTo>
                  <a:lnTo>
                    <a:pt x="419" y="55"/>
                  </a:lnTo>
                  <a:lnTo>
                    <a:pt x="422" y="64"/>
                  </a:lnTo>
                  <a:lnTo>
                    <a:pt x="425" y="73"/>
                  </a:lnTo>
                  <a:lnTo>
                    <a:pt x="427" y="81"/>
                  </a:lnTo>
                  <a:lnTo>
                    <a:pt x="430" y="89"/>
                  </a:lnTo>
                  <a:lnTo>
                    <a:pt x="432" y="97"/>
                  </a:lnTo>
                  <a:lnTo>
                    <a:pt x="435" y="105"/>
                  </a:lnTo>
                  <a:lnTo>
                    <a:pt x="438" y="112"/>
                  </a:lnTo>
                  <a:lnTo>
                    <a:pt x="440" y="118"/>
                  </a:lnTo>
                  <a:lnTo>
                    <a:pt x="443" y="124"/>
                  </a:lnTo>
                  <a:lnTo>
                    <a:pt x="446" y="128"/>
                  </a:lnTo>
                  <a:lnTo>
                    <a:pt x="448" y="132"/>
                  </a:lnTo>
                  <a:lnTo>
                    <a:pt x="451" y="135"/>
                  </a:lnTo>
                  <a:lnTo>
                    <a:pt x="453" y="136"/>
                  </a:lnTo>
                  <a:lnTo>
                    <a:pt x="456" y="137"/>
                  </a:lnTo>
                  <a:lnTo>
                    <a:pt x="459" y="136"/>
                  </a:lnTo>
                  <a:lnTo>
                    <a:pt x="461" y="135"/>
                  </a:lnTo>
                  <a:lnTo>
                    <a:pt x="464" y="132"/>
                  </a:lnTo>
                  <a:lnTo>
                    <a:pt x="466" y="128"/>
                  </a:lnTo>
                  <a:lnTo>
                    <a:pt x="469" y="124"/>
                  </a:lnTo>
                  <a:lnTo>
                    <a:pt x="471" y="118"/>
                  </a:lnTo>
                  <a:lnTo>
                    <a:pt x="474" y="112"/>
                  </a:lnTo>
                  <a:lnTo>
                    <a:pt x="477" y="105"/>
                  </a:lnTo>
                  <a:lnTo>
                    <a:pt x="479" y="97"/>
                  </a:lnTo>
                  <a:lnTo>
                    <a:pt x="482" y="89"/>
                  </a:lnTo>
                  <a:lnTo>
                    <a:pt x="485" y="81"/>
                  </a:lnTo>
                  <a:lnTo>
                    <a:pt x="487" y="73"/>
                  </a:lnTo>
                  <a:lnTo>
                    <a:pt x="490" y="64"/>
                  </a:lnTo>
                  <a:lnTo>
                    <a:pt x="492" y="55"/>
                  </a:lnTo>
                  <a:lnTo>
                    <a:pt x="495" y="47"/>
                  </a:lnTo>
                  <a:lnTo>
                    <a:pt x="498" y="39"/>
                  </a:lnTo>
                  <a:lnTo>
                    <a:pt x="500" y="31"/>
                  </a:lnTo>
                  <a:lnTo>
                    <a:pt x="503" y="25"/>
                  </a:lnTo>
                  <a:lnTo>
                    <a:pt x="506" y="18"/>
                  </a:lnTo>
                  <a:lnTo>
                    <a:pt x="508" y="13"/>
                  </a:lnTo>
                  <a:lnTo>
                    <a:pt x="510" y="8"/>
                  </a:lnTo>
                  <a:lnTo>
                    <a:pt x="513" y="4"/>
                  </a:lnTo>
                  <a:lnTo>
                    <a:pt x="516" y="2"/>
                  </a:lnTo>
                  <a:lnTo>
                    <a:pt x="518" y="0"/>
                  </a:lnTo>
                  <a:lnTo>
                    <a:pt x="521" y="0"/>
                  </a:lnTo>
                  <a:lnTo>
                    <a:pt x="524" y="0"/>
                  </a:lnTo>
                  <a:lnTo>
                    <a:pt x="526" y="2"/>
                  </a:lnTo>
                  <a:lnTo>
                    <a:pt x="529" y="4"/>
                  </a:lnTo>
                  <a:lnTo>
                    <a:pt x="531" y="8"/>
                  </a:lnTo>
                  <a:lnTo>
                    <a:pt x="534" y="13"/>
                  </a:lnTo>
                  <a:lnTo>
                    <a:pt x="537" y="18"/>
                  </a:lnTo>
                  <a:lnTo>
                    <a:pt x="539" y="25"/>
                  </a:lnTo>
                  <a:lnTo>
                    <a:pt x="542" y="31"/>
                  </a:lnTo>
                  <a:lnTo>
                    <a:pt x="545" y="39"/>
                  </a:lnTo>
                  <a:lnTo>
                    <a:pt x="547" y="47"/>
                  </a:lnTo>
                  <a:lnTo>
                    <a:pt x="550" y="55"/>
                  </a:lnTo>
                  <a:lnTo>
                    <a:pt x="552" y="64"/>
                  </a:lnTo>
                  <a:lnTo>
                    <a:pt x="555" y="73"/>
                  </a:lnTo>
                  <a:lnTo>
                    <a:pt x="557" y="81"/>
                  </a:lnTo>
                  <a:lnTo>
                    <a:pt x="560" y="89"/>
                  </a:lnTo>
                  <a:lnTo>
                    <a:pt x="563" y="97"/>
                  </a:lnTo>
                  <a:lnTo>
                    <a:pt x="565" y="105"/>
                  </a:lnTo>
                  <a:lnTo>
                    <a:pt x="568" y="112"/>
                  </a:lnTo>
                  <a:lnTo>
                    <a:pt x="570" y="118"/>
                  </a:lnTo>
                  <a:lnTo>
                    <a:pt x="573" y="124"/>
                  </a:lnTo>
                  <a:lnTo>
                    <a:pt x="576" y="128"/>
                  </a:lnTo>
                  <a:lnTo>
                    <a:pt x="578" y="132"/>
                  </a:lnTo>
                  <a:lnTo>
                    <a:pt x="581" y="135"/>
                  </a:lnTo>
                  <a:lnTo>
                    <a:pt x="584" y="136"/>
                  </a:lnTo>
                  <a:lnTo>
                    <a:pt x="586" y="137"/>
                  </a:lnTo>
                  <a:lnTo>
                    <a:pt x="589" y="136"/>
                  </a:lnTo>
                  <a:lnTo>
                    <a:pt x="591" y="135"/>
                  </a:lnTo>
                  <a:lnTo>
                    <a:pt x="594" y="132"/>
                  </a:lnTo>
                  <a:lnTo>
                    <a:pt x="597" y="128"/>
                  </a:lnTo>
                  <a:lnTo>
                    <a:pt x="599" y="124"/>
                  </a:lnTo>
                  <a:lnTo>
                    <a:pt x="602" y="118"/>
                  </a:lnTo>
                  <a:lnTo>
                    <a:pt x="604" y="112"/>
                  </a:lnTo>
                  <a:lnTo>
                    <a:pt x="607" y="105"/>
                  </a:lnTo>
                  <a:lnTo>
                    <a:pt x="609" y="97"/>
                  </a:lnTo>
                  <a:lnTo>
                    <a:pt x="612" y="89"/>
                  </a:lnTo>
                  <a:lnTo>
                    <a:pt x="615" y="81"/>
                  </a:lnTo>
                  <a:lnTo>
                    <a:pt x="617" y="73"/>
                  </a:lnTo>
                  <a:lnTo>
                    <a:pt x="620" y="64"/>
                  </a:lnTo>
                  <a:lnTo>
                    <a:pt x="623" y="55"/>
                  </a:lnTo>
                  <a:lnTo>
                    <a:pt x="625" y="47"/>
                  </a:lnTo>
                  <a:lnTo>
                    <a:pt x="628" y="39"/>
                  </a:lnTo>
                  <a:lnTo>
                    <a:pt x="630" y="31"/>
                  </a:lnTo>
                  <a:lnTo>
                    <a:pt x="633" y="25"/>
                  </a:lnTo>
                  <a:lnTo>
                    <a:pt x="636" y="18"/>
                  </a:lnTo>
                  <a:lnTo>
                    <a:pt x="638" y="13"/>
                  </a:lnTo>
                  <a:lnTo>
                    <a:pt x="641" y="8"/>
                  </a:lnTo>
                  <a:lnTo>
                    <a:pt x="644" y="4"/>
                  </a:lnTo>
                  <a:lnTo>
                    <a:pt x="646" y="2"/>
                  </a:lnTo>
                  <a:lnTo>
                    <a:pt x="649" y="0"/>
                  </a:lnTo>
                  <a:lnTo>
                    <a:pt x="651" y="0"/>
                  </a:lnTo>
                  <a:lnTo>
                    <a:pt x="654" y="0"/>
                  </a:lnTo>
                  <a:lnTo>
                    <a:pt x="656" y="2"/>
                  </a:lnTo>
                  <a:lnTo>
                    <a:pt x="659" y="4"/>
                  </a:lnTo>
                  <a:lnTo>
                    <a:pt x="662" y="8"/>
                  </a:lnTo>
                  <a:lnTo>
                    <a:pt x="664" y="13"/>
                  </a:lnTo>
                  <a:lnTo>
                    <a:pt x="667" y="18"/>
                  </a:lnTo>
                  <a:lnTo>
                    <a:pt x="669" y="25"/>
                  </a:lnTo>
                  <a:lnTo>
                    <a:pt x="672" y="31"/>
                  </a:lnTo>
                  <a:lnTo>
                    <a:pt x="675" y="39"/>
                  </a:lnTo>
                  <a:lnTo>
                    <a:pt x="677" y="47"/>
                  </a:lnTo>
                  <a:lnTo>
                    <a:pt x="680" y="55"/>
                  </a:lnTo>
                  <a:lnTo>
                    <a:pt x="683" y="64"/>
                  </a:lnTo>
                  <a:lnTo>
                    <a:pt x="685" y="73"/>
                  </a:lnTo>
                  <a:lnTo>
                    <a:pt x="688" y="81"/>
                  </a:lnTo>
                  <a:lnTo>
                    <a:pt x="690" y="89"/>
                  </a:lnTo>
                  <a:lnTo>
                    <a:pt x="693" y="97"/>
                  </a:lnTo>
                  <a:lnTo>
                    <a:pt x="696" y="105"/>
                  </a:lnTo>
                  <a:lnTo>
                    <a:pt x="698" y="112"/>
                  </a:lnTo>
                  <a:lnTo>
                    <a:pt x="701" y="118"/>
                  </a:lnTo>
                  <a:lnTo>
                    <a:pt x="703" y="124"/>
                  </a:lnTo>
                  <a:lnTo>
                    <a:pt x="706" y="128"/>
                  </a:lnTo>
                  <a:lnTo>
                    <a:pt x="708" y="132"/>
                  </a:lnTo>
                  <a:lnTo>
                    <a:pt x="711" y="135"/>
                  </a:lnTo>
                  <a:lnTo>
                    <a:pt x="714" y="136"/>
                  </a:lnTo>
                  <a:lnTo>
                    <a:pt x="716" y="137"/>
                  </a:lnTo>
                  <a:lnTo>
                    <a:pt x="719" y="136"/>
                  </a:lnTo>
                  <a:lnTo>
                    <a:pt x="722" y="135"/>
                  </a:lnTo>
                  <a:lnTo>
                    <a:pt x="724" y="132"/>
                  </a:lnTo>
                  <a:lnTo>
                    <a:pt x="727" y="128"/>
                  </a:lnTo>
                  <a:lnTo>
                    <a:pt x="729" y="124"/>
                  </a:lnTo>
                  <a:lnTo>
                    <a:pt x="732" y="118"/>
                  </a:lnTo>
                  <a:lnTo>
                    <a:pt x="735" y="112"/>
                  </a:lnTo>
                  <a:lnTo>
                    <a:pt x="737" y="105"/>
                  </a:lnTo>
                  <a:lnTo>
                    <a:pt x="740" y="97"/>
                  </a:lnTo>
                  <a:lnTo>
                    <a:pt x="743" y="89"/>
                  </a:lnTo>
                  <a:lnTo>
                    <a:pt x="745" y="81"/>
                  </a:lnTo>
                  <a:lnTo>
                    <a:pt x="747" y="73"/>
                  </a:lnTo>
                  <a:lnTo>
                    <a:pt x="750" y="64"/>
                  </a:lnTo>
                  <a:lnTo>
                    <a:pt x="753" y="55"/>
                  </a:lnTo>
                  <a:lnTo>
                    <a:pt x="755" y="47"/>
                  </a:lnTo>
                  <a:lnTo>
                    <a:pt x="758" y="39"/>
                  </a:lnTo>
                  <a:lnTo>
                    <a:pt x="761" y="31"/>
                  </a:lnTo>
                  <a:lnTo>
                    <a:pt x="763" y="25"/>
                  </a:lnTo>
                  <a:lnTo>
                    <a:pt x="766" y="18"/>
                  </a:lnTo>
                  <a:lnTo>
                    <a:pt x="768" y="13"/>
                  </a:lnTo>
                  <a:lnTo>
                    <a:pt x="771" y="8"/>
                  </a:lnTo>
                  <a:lnTo>
                    <a:pt x="774" y="4"/>
                  </a:lnTo>
                  <a:lnTo>
                    <a:pt x="776" y="2"/>
                  </a:lnTo>
                  <a:lnTo>
                    <a:pt x="779" y="0"/>
                  </a:lnTo>
                  <a:lnTo>
                    <a:pt x="782" y="0"/>
                  </a:lnTo>
                  <a:lnTo>
                    <a:pt x="784" y="0"/>
                  </a:lnTo>
                  <a:lnTo>
                    <a:pt x="787" y="2"/>
                  </a:lnTo>
                  <a:lnTo>
                    <a:pt x="789" y="4"/>
                  </a:lnTo>
                  <a:lnTo>
                    <a:pt x="792" y="8"/>
                  </a:lnTo>
                  <a:lnTo>
                    <a:pt x="794" y="13"/>
                  </a:lnTo>
                  <a:lnTo>
                    <a:pt x="797" y="18"/>
                  </a:lnTo>
                  <a:lnTo>
                    <a:pt x="800" y="25"/>
                  </a:lnTo>
                  <a:lnTo>
                    <a:pt x="802" y="31"/>
                  </a:lnTo>
                  <a:lnTo>
                    <a:pt x="805" y="39"/>
                  </a:lnTo>
                  <a:lnTo>
                    <a:pt x="807" y="47"/>
                  </a:lnTo>
                  <a:lnTo>
                    <a:pt x="810" y="55"/>
                  </a:lnTo>
                  <a:lnTo>
                    <a:pt x="813" y="64"/>
                  </a:lnTo>
                  <a:lnTo>
                    <a:pt x="815" y="73"/>
                  </a:lnTo>
                  <a:lnTo>
                    <a:pt x="818" y="81"/>
                  </a:lnTo>
                  <a:lnTo>
                    <a:pt x="821" y="89"/>
                  </a:lnTo>
                  <a:lnTo>
                    <a:pt x="823" y="97"/>
                  </a:lnTo>
                  <a:lnTo>
                    <a:pt x="826" y="105"/>
                  </a:lnTo>
                  <a:lnTo>
                    <a:pt x="828" y="112"/>
                  </a:lnTo>
                  <a:lnTo>
                    <a:pt x="831" y="118"/>
                  </a:lnTo>
                  <a:lnTo>
                    <a:pt x="834" y="124"/>
                  </a:lnTo>
                  <a:lnTo>
                    <a:pt x="836" y="128"/>
                  </a:lnTo>
                  <a:lnTo>
                    <a:pt x="839" y="132"/>
                  </a:lnTo>
                  <a:lnTo>
                    <a:pt x="841" y="135"/>
                  </a:lnTo>
                  <a:lnTo>
                    <a:pt x="844" y="136"/>
                  </a:lnTo>
                  <a:lnTo>
                    <a:pt x="846" y="137"/>
                  </a:lnTo>
                  <a:lnTo>
                    <a:pt x="849" y="136"/>
                  </a:lnTo>
                  <a:lnTo>
                    <a:pt x="852" y="135"/>
                  </a:lnTo>
                  <a:lnTo>
                    <a:pt x="854" y="132"/>
                  </a:lnTo>
                  <a:lnTo>
                    <a:pt x="857" y="128"/>
                  </a:lnTo>
                  <a:lnTo>
                    <a:pt x="860" y="124"/>
                  </a:lnTo>
                  <a:lnTo>
                    <a:pt x="862" y="118"/>
                  </a:lnTo>
                  <a:lnTo>
                    <a:pt x="865" y="112"/>
                  </a:lnTo>
                  <a:lnTo>
                    <a:pt x="867" y="105"/>
                  </a:lnTo>
                  <a:lnTo>
                    <a:pt x="870" y="97"/>
                  </a:lnTo>
                  <a:lnTo>
                    <a:pt x="873" y="89"/>
                  </a:lnTo>
                  <a:lnTo>
                    <a:pt x="875" y="81"/>
                  </a:lnTo>
                  <a:lnTo>
                    <a:pt x="878" y="73"/>
                  </a:lnTo>
                  <a:lnTo>
                    <a:pt x="881" y="64"/>
                  </a:lnTo>
                  <a:lnTo>
                    <a:pt x="883" y="55"/>
                  </a:lnTo>
                  <a:lnTo>
                    <a:pt x="885" y="47"/>
                  </a:lnTo>
                  <a:lnTo>
                    <a:pt x="888" y="39"/>
                  </a:lnTo>
                  <a:lnTo>
                    <a:pt x="891" y="31"/>
                  </a:lnTo>
                  <a:lnTo>
                    <a:pt x="893" y="25"/>
                  </a:lnTo>
                  <a:lnTo>
                    <a:pt x="896" y="18"/>
                  </a:lnTo>
                  <a:lnTo>
                    <a:pt x="899" y="13"/>
                  </a:lnTo>
                  <a:lnTo>
                    <a:pt x="901" y="8"/>
                  </a:lnTo>
                  <a:lnTo>
                    <a:pt x="904" y="4"/>
                  </a:lnTo>
                  <a:lnTo>
                    <a:pt x="906" y="2"/>
                  </a:lnTo>
                  <a:lnTo>
                    <a:pt x="909" y="0"/>
                  </a:lnTo>
                  <a:lnTo>
                    <a:pt x="912" y="0"/>
                  </a:lnTo>
                  <a:lnTo>
                    <a:pt x="914" y="0"/>
                  </a:lnTo>
                  <a:lnTo>
                    <a:pt x="917" y="2"/>
                  </a:lnTo>
                  <a:lnTo>
                    <a:pt x="920" y="4"/>
                  </a:lnTo>
                  <a:lnTo>
                    <a:pt x="922" y="8"/>
                  </a:lnTo>
                  <a:lnTo>
                    <a:pt x="925" y="13"/>
                  </a:lnTo>
                  <a:lnTo>
                    <a:pt x="927" y="18"/>
                  </a:lnTo>
                  <a:lnTo>
                    <a:pt x="930" y="25"/>
                  </a:lnTo>
                  <a:lnTo>
                    <a:pt x="932" y="31"/>
                  </a:lnTo>
                  <a:lnTo>
                    <a:pt x="935" y="39"/>
                  </a:lnTo>
                  <a:lnTo>
                    <a:pt x="938" y="47"/>
                  </a:lnTo>
                  <a:lnTo>
                    <a:pt x="940" y="55"/>
                  </a:lnTo>
                  <a:lnTo>
                    <a:pt x="943" y="64"/>
                  </a:lnTo>
                  <a:lnTo>
                    <a:pt x="945" y="73"/>
                  </a:lnTo>
                  <a:lnTo>
                    <a:pt x="948" y="81"/>
                  </a:lnTo>
                  <a:lnTo>
                    <a:pt x="951" y="89"/>
                  </a:lnTo>
                  <a:lnTo>
                    <a:pt x="953" y="97"/>
                  </a:lnTo>
                  <a:lnTo>
                    <a:pt x="956" y="105"/>
                  </a:lnTo>
                  <a:lnTo>
                    <a:pt x="959" y="112"/>
                  </a:lnTo>
                  <a:lnTo>
                    <a:pt x="961" y="118"/>
                  </a:lnTo>
                  <a:lnTo>
                    <a:pt x="964" y="124"/>
                  </a:lnTo>
                  <a:lnTo>
                    <a:pt x="966" y="128"/>
                  </a:lnTo>
                  <a:lnTo>
                    <a:pt x="969" y="132"/>
                  </a:lnTo>
                  <a:lnTo>
                    <a:pt x="972" y="135"/>
                  </a:lnTo>
                  <a:lnTo>
                    <a:pt x="974" y="136"/>
                  </a:lnTo>
                  <a:lnTo>
                    <a:pt x="977" y="137"/>
                  </a:lnTo>
                  <a:lnTo>
                    <a:pt x="979" y="136"/>
                  </a:lnTo>
                  <a:lnTo>
                    <a:pt x="982" y="135"/>
                  </a:lnTo>
                  <a:lnTo>
                    <a:pt x="984" y="132"/>
                  </a:lnTo>
                  <a:lnTo>
                    <a:pt x="987" y="128"/>
                  </a:lnTo>
                  <a:lnTo>
                    <a:pt x="990" y="124"/>
                  </a:lnTo>
                  <a:lnTo>
                    <a:pt x="992" y="118"/>
                  </a:lnTo>
                  <a:lnTo>
                    <a:pt x="995" y="112"/>
                  </a:lnTo>
                  <a:lnTo>
                    <a:pt x="998" y="105"/>
                  </a:lnTo>
                  <a:lnTo>
                    <a:pt x="1000" y="97"/>
                  </a:lnTo>
                  <a:lnTo>
                    <a:pt x="1003" y="89"/>
                  </a:lnTo>
                  <a:lnTo>
                    <a:pt x="1005" y="81"/>
                  </a:lnTo>
                  <a:lnTo>
                    <a:pt x="1008" y="73"/>
                  </a:lnTo>
                  <a:lnTo>
                    <a:pt x="1011" y="64"/>
                  </a:lnTo>
                  <a:lnTo>
                    <a:pt x="1013" y="55"/>
                  </a:lnTo>
                  <a:lnTo>
                    <a:pt x="1016" y="47"/>
                  </a:lnTo>
                  <a:lnTo>
                    <a:pt x="1019" y="39"/>
                  </a:lnTo>
                  <a:lnTo>
                    <a:pt x="1021" y="31"/>
                  </a:lnTo>
                  <a:lnTo>
                    <a:pt x="1023" y="25"/>
                  </a:lnTo>
                  <a:lnTo>
                    <a:pt x="1026" y="18"/>
                  </a:lnTo>
                  <a:lnTo>
                    <a:pt x="1029" y="13"/>
                  </a:lnTo>
                  <a:lnTo>
                    <a:pt x="1031" y="8"/>
                  </a:lnTo>
                  <a:lnTo>
                    <a:pt x="1034" y="4"/>
                  </a:lnTo>
                  <a:lnTo>
                    <a:pt x="1037" y="2"/>
                  </a:lnTo>
                  <a:lnTo>
                    <a:pt x="1039" y="0"/>
                  </a:lnTo>
                  <a:lnTo>
                    <a:pt x="1042" y="0"/>
                  </a:lnTo>
                  <a:lnTo>
                    <a:pt x="1044" y="0"/>
                  </a:lnTo>
                  <a:lnTo>
                    <a:pt x="1047" y="2"/>
                  </a:lnTo>
                  <a:lnTo>
                    <a:pt x="1050" y="4"/>
                  </a:lnTo>
                  <a:lnTo>
                    <a:pt x="1052" y="8"/>
                  </a:lnTo>
                  <a:lnTo>
                    <a:pt x="1055" y="13"/>
                  </a:lnTo>
                  <a:lnTo>
                    <a:pt x="1058" y="18"/>
                  </a:lnTo>
                  <a:lnTo>
                    <a:pt x="1060" y="25"/>
                  </a:lnTo>
                  <a:lnTo>
                    <a:pt x="1063" y="31"/>
                  </a:lnTo>
                  <a:lnTo>
                    <a:pt x="1065" y="39"/>
                  </a:lnTo>
                  <a:lnTo>
                    <a:pt x="1068" y="47"/>
                  </a:lnTo>
                  <a:lnTo>
                    <a:pt x="1070" y="55"/>
                  </a:lnTo>
                  <a:lnTo>
                    <a:pt x="1073" y="64"/>
                  </a:lnTo>
                  <a:lnTo>
                    <a:pt x="1076" y="73"/>
                  </a:lnTo>
                  <a:lnTo>
                    <a:pt x="1078" y="81"/>
                  </a:lnTo>
                  <a:lnTo>
                    <a:pt x="1081" y="89"/>
                  </a:lnTo>
                  <a:lnTo>
                    <a:pt x="1083" y="97"/>
                  </a:lnTo>
                  <a:lnTo>
                    <a:pt x="1086" y="105"/>
                  </a:lnTo>
                  <a:lnTo>
                    <a:pt x="1089" y="112"/>
                  </a:lnTo>
                  <a:lnTo>
                    <a:pt x="1091" y="118"/>
                  </a:lnTo>
                  <a:lnTo>
                    <a:pt x="1094" y="124"/>
                  </a:lnTo>
                  <a:lnTo>
                    <a:pt x="1097" y="128"/>
                  </a:lnTo>
                  <a:lnTo>
                    <a:pt x="1099" y="132"/>
                  </a:lnTo>
                  <a:lnTo>
                    <a:pt x="1102" y="135"/>
                  </a:lnTo>
                  <a:lnTo>
                    <a:pt x="1104" y="136"/>
                  </a:lnTo>
                  <a:lnTo>
                    <a:pt x="1107" y="137"/>
                  </a:lnTo>
                  <a:lnTo>
                    <a:pt x="1110" y="136"/>
                  </a:lnTo>
                  <a:lnTo>
                    <a:pt x="1112" y="135"/>
                  </a:lnTo>
                  <a:lnTo>
                    <a:pt x="1115" y="132"/>
                  </a:lnTo>
                  <a:lnTo>
                    <a:pt x="1117" y="128"/>
                  </a:lnTo>
                  <a:lnTo>
                    <a:pt x="1120" y="124"/>
                  </a:lnTo>
                  <a:lnTo>
                    <a:pt x="1122" y="118"/>
                  </a:lnTo>
                  <a:lnTo>
                    <a:pt x="1125" y="112"/>
                  </a:lnTo>
                  <a:lnTo>
                    <a:pt x="1128" y="105"/>
                  </a:lnTo>
                  <a:lnTo>
                    <a:pt x="1130" y="97"/>
                  </a:lnTo>
                  <a:lnTo>
                    <a:pt x="1133" y="89"/>
                  </a:lnTo>
                  <a:lnTo>
                    <a:pt x="1135" y="81"/>
                  </a:lnTo>
                  <a:lnTo>
                    <a:pt x="1138" y="73"/>
                  </a:lnTo>
                  <a:lnTo>
                    <a:pt x="1141" y="64"/>
                  </a:lnTo>
                  <a:lnTo>
                    <a:pt x="1143" y="55"/>
                  </a:lnTo>
                  <a:lnTo>
                    <a:pt x="1146" y="47"/>
                  </a:lnTo>
                  <a:lnTo>
                    <a:pt x="1149" y="39"/>
                  </a:lnTo>
                  <a:lnTo>
                    <a:pt x="1151" y="31"/>
                  </a:lnTo>
                  <a:lnTo>
                    <a:pt x="1154" y="25"/>
                  </a:lnTo>
                  <a:lnTo>
                    <a:pt x="1156" y="18"/>
                  </a:lnTo>
                  <a:lnTo>
                    <a:pt x="1159" y="13"/>
                  </a:lnTo>
                  <a:lnTo>
                    <a:pt x="1161" y="8"/>
                  </a:lnTo>
                  <a:lnTo>
                    <a:pt x="1164" y="4"/>
                  </a:lnTo>
                  <a:lnTo>
                    <a:pt x="1167" y="2"/>
                  </a:lnTo>
                  <a:lnTo>
                    <a:pt x="1169" y="0"/>
                  </a:lnTo>
                  <a:lnTo>
                    <a:pt x="1172" y="0"/>
                  </a:lnTo>
                  <a:lnTo>
                    <a:pt x="1174" y="0"/>
                  </a:lnTo>
                  <a:lnTo>
                    <a:pt x="1177" y="2"/>
                  </a:lnTo>
                  <a:lnTo>
                    <a:pt x="1180" y="4"/>
                  </a:lnTo>
                  <a:lnTo>
                    <a:pt x="1182" y="8"/>
                  </a:lnTo>
                  <a:lnTo>
                    <a:pt x="1185" y="13"/>
                  </a:lnTo>
                  <a:lnTo>
                    <a:pt x="1188" y="18"/>
                  </a:lnTo>
                  <a:lnTo>
                    <a:pt x="1190" y="25"/>
                  </a:lnTo>
                  <a:lnTo>
                    <a:pt x="1193" y="31"/>
                  </a:lnTo>
                  <a:lnTo>
                    <a:pt x="1195" y="39"/>
                  </a:lnTo>
                  <a:lnTo>
                    <a:pt x="1198" y="47"/>
                  </a:lnTo>
                  <a:lnTo>
                    <a:pt x="1201" y="55"/>
                  </a:lnTo>
                  <a:lnTo>
                    <a:pt x="1203" y="64"/>
                  </a:lnTo>
                  <a:lnTo>
                    <a:pt x="1206" y="73"/>
                  </a:lnTo>
                  <a:lnTo>
                    <a:pt x="1208" y="81"/>
                  </a:lnTo>
                  <a:lnTo>
                    <a:pt x="1211" y="89"/>
                  </a:lnTo>
                  <a:lnTo>
                    <a:pt x="1213" y="97"/>
                  </a:lnTo>
                  <a:lnTo>
                    <a:pt x="1216" y="105"/>
                  </a:lnTo>
                  <a:lnTo>
                    <a:pt x="1219" y="112"/>
                  </a:lnTo>
                  <a:lnTo>
                    <a:pt x="1221" y="118"/>
                  </a:lnTo>
                  <a:lnTo>
                    <a:pt x="1224" y="124"/>
                  </a:lnTo>
                  <a:lnTo>
                    <a:pt x="1227" y="128"/>
                  </a:lnTo>
                  <a:lnTo>
                    <a:pt x="1229" y="132"/>
                  </a:lnTo>
                  <a:lnTo>
                    <a:pt x="1232" y="135"/>
                  </a:lnTo>
                  <a:lnTo>
                    <a:pt x="1234" y="136"/>
                  </a:lnTo>
                  <a:lnTo>
                    <a:pt x="1237" y="137"/>
                  </a:lnTo>
                  <a:lnTo>
                    <a:pt x="1240" y="136"/>
                  </a:lnTo>
                  <a:lnTo>
                    <a:pt x="1242" y="135"/>
                  </a:lnTo>
                  <a:lnTo>
                    <a:pt x="1245" y="132"/>
                  </a:lnTo>
                  <a:lnTo>
                    <a:pt x="1248" y="128"/>
                  </a:lnTo>
                  <a:lnTo>
                    <a:pt x="1250" y="124"/>
                  </a:lnTo>
                  <a:lnTo>
                    <a:pt x="1253" y="118"/>
                  </a:lnTo>
                  <a:lnTo>
                    <a:pt x="1255" y="112"/>
                  </a:lnTo>
                  <a:lnTo>
                    <a:pt x="1258" y="105"/>
                  </a:lnTo>
                  <a:lnTo>
                    <a:pt x="1260" y="97"/>
                  </a:lnTo>
                  <a:lnTo>
                    <a:pt x="1263" y="89"/>
                  </a:lnTo>
                  <a:lnTo>
                    <a:pt x="1266" y="81"/>
                  </a:lnTo>
                  <a:lnTo>
                    <a:pt x="1268" y="73"/>
                  </a:lnTo>
                  <a:lnTo>
                    <a:pt x="1271" y="64"/>
                  </a:lnTo>
                  <a:lnTo>
                    <a:pt x="1273" y="55"/>
                  </a:lnTo>
                  <a:lnTo>
                    <a:pt x="1276" y="47"/>
                  </a:lnTo>
                  <a:lnTo>
                    <a:pt x="1279" y="39"/>
                  </a:lnTo>
                  <a:lnTo>
                    <a:pt x="1281" y="31"/>
                  </a:lnTo>
                  <a:lnTo>
                    <a:pt x="1284" y="25"/>
                  </a:lnTo>
                  <a:lnTo>
                    <a:pt x="1287" y="18"/>
                  </a:lnTo>
                  <a:lnTo>
                    <a:pt x="1289" y="13"/>
                  </a:lnTo>
                  <a:lnTo>
                    <a:pt x="1292" y="8"/>
                  </a:lnTo>
                  <a:lnTo>
                    <a:pt x="1294" y="4"/>
                  </a:lnTo>
                  <a:lnTo>
                    <a:pt x="1297" y="2"/>
                  </a:lnTo>
                  <a:lnTo>
                    <a:pt x="1300" y="0"/>
                  </a:lnTo>
                  <a:lnTo>
                    <a:pt x="1302" y="0"/>
                  </a:lnTo>
                  <a:lnTo>
                    <a:pt x="1305" y="0"/>
                  </a:lnTo>
                  <a:lnTo>
                    <a:pt x="1307" y="2"/>
                  </a:lnTo>
                  <a:lnTo>
                    <a:pt x="1310" y="4"/>
                  </a:lnTo>
                  <a:lnTo>
                    <a:pt x="1312" y="8"/>
                  </a:lnTo>
                  <a:lnTo>
                    <a:pt x="1315" y="13"/>
                  </a:lnTo>
                  <a:lnTo>
                    <a:pt x="1318" y="18"/>
                  </a:lnTo>
                  <a:lnTo>
                    <a:pt x="1320" y="25"/>
                  </a:lnTo>
                  <a:lnTo>
                    <a:pt x="1323" y="31"/>
                  </a:lnTo>
                  <a:lnTo>
                    <a:pt x="1326" y="39"/>
                  </a:lnTo>
                  <a:lnTo>
                    <a:pt x="1328" y="47"/>
                  </a:lnTo>
                  <a:lnTo>
                    <a:pt x="1331" y="55"/>
                  </a:lnTo>
                  <a:lnTo>
                    <a:pt x="1333" y="64"/>
                  </a:lnTo>
                  <a:lnTo>
                    <a:pt x="1336" y="73"/>
                  </a:lnTo>
                  <a:lnTo>
                    <a:pt x="1339" y="81"/>
                  </a:lnTo>
                  <a:lnTo>
                    <a:pt x="1341" y="89"/>
                  </a:lnTo>
                  <a:lnTo>
                    <a:pt x="1344" y="97"/>
                  </a:lnTo>
                  <a:lnTo>
                    <a:pt x="1347" y="105"/>
                  </a:lnTo>
                  <a:lnTo>
                    <a:pt x="1349" y="112"/>
                  </a:lnTo>
                  <a:lnTo>
                    <a:pt x="1351" y="118"/>
                  </a:lnTo>
                  <a:lnTo>
                    <a:pt x="1354" y="124"/>
                  </a:lnTo>
                  <a:lnTo>
                    <a:pt x="1357" y="128"/>
                  </a:lnTo>
                  <a:lnTo>
                    <a:pt x="1359" y="132"/>
                  </a:lnTo>
                  <a:lnTo>
                    <a:pt x="1362" y="135"/>
                  </a:lnTo>
                  <a:lnTo>
                    <a:pt x="1365" y="136"/>
                  </a:lnTo>
                  <a:lnTo>
                    <a:pt x="1367" y="137"/>
                  </a:lnTo>
                  <a:lnTo>
                    <a:pt x="1370" y="136"/>
                  </a:lnTo>
                  <a:lnTo>
                    <a:pt x="1372" y="135"/>
                  </a:lnTo>
                  <a:lnTo>
                    <a:pt x="1375" y="132"/>
                  </a:lnTo>
                  <a:lnTo>
                    <a:pt x="1378" y="128"/>
                  </a:lnTo>
                  <a:lnTo>
                    <a:pt x="1380" y="124"/>
                  </a:lnTo>
                  <a:lnTo>
                    <a:pt x="1383" y="118"/>
                  </a:lnTo>
                  <a:lnTo>
                    <a:pt x="1386" y="112"/>
                  </a:lnTo>
                  <a:lnTo>
                    <a:pt x="1388" y="105"/>
                  </a:lnTo>
                  <a:lnTo>
                    <a:pt x="1391" y="97"/>
                  </a:lnTo>
                  <a:lnTo>
                    <a:pt x="1393" y="89"/>
                  </a:lnTo>
                  <a:lnTo>
                    <a:pt x="1396" y="81"/>
                  </a:lnTo>
                  <a:lnTo>
                    <a:pt x="1398" y="73"/>
                  </a:lnTo>
                  <a:lnTo>
                    <a:pt x="1401" y="64"/>
                  </a:lnTo>
                  <a:lnTo>
                    <a:pt x="1404" y="55"/>
                  </a:lnTo>
                  <a:lnTo>
                    <a:pt x="1406" y="47"/>
                  </a:lnTo>
                  <a:lnTo>
                    <a:pt x="1409" y="39"/>
                  </a:lnTo>
                  <a:lnTo>
                    <a:pt x="1411" y="31"/>
                  </a:lnTo>
                  <a:lnTo>
                    <a:pt x="1414" y="25"/>
                  </a:lnTo>
                  <a:lnTo>
                    <a:pt x="1417" y="18"/>
                  </a:lnTo>
                  <a:lnTo>
                    <a:pt x="1419" y="13"/>
                  </a:lnTo>
                  <a:lnTo>
                    <a:pt x="1422" y="8"/>
                  </a:lnTo>
                  <a:lnTo>
                    <a:pt x="1425" y="4"/>
                  </a:lnTo>
                  <a:lnTo>
                    <a:pt x="1427" y="2"/>
                  </a:lnTo>
                  <a:lnTo>
                    <a:pt x="1430" y="0"/>
                  </a:lnTo>
                  <a:lnTo>
                    <a:pt x="1432" y="0"/>
                  </a:lnTo>
                  <a:lnTo>
                    <a:pt x="1435" y="0"/>
                  </a:lnTo>
                  <a:lnTo>
                    <a:pt x="1438" y="2"/>
                  </a:lnTo>
                  <a:lnTo>
                    <a:pt x="1440" y="4"/>
                  </a:lnTo>
                  <a:lnTo>
                    <a:pt x="1443" y="8"/>
                  </a:lnTo>
                  <a:lnTo>
                    <a:pt x="1445" y="13"/>
                  </a:lnTo>
                  <a:lnTo>
                    <a:pt x="1448" y="18"/>
                  </a:lnTo>
                  <a:lnTo>
                    <a:pt x="1450" y="25"/>
                  </a:lnTo>
                  <a:lnTo>
                    <a:pt x="1453" y="31"/>
                  </a:lnTo>
                  <a:lnTo>
                    <a:pt x="1456" y="39"/>
                  </a:lnTo>
                  <a:lnTo>
                    <a:pt x="1458" y="47"/>
                  </a:lnTo>
                  <a:lnTo>
                    <a:pt x="1461" y="55"/>
                  </a:lnTo>
                  <a:lnTo>
                    <a:pt x="1464" y="64"/>
                  </a:lnTo>
                  <a:lnTo>
                    <a:pt x="1466" y="73"/>
                  </a:lnTo>
                  <a:lnTo>
                    <a:pt x="1469" y="81"/>
                  </a:lnTo>
                  <a:lnTo>
                    <a:pt x="1471" y="89"/>
                  </a:lnTo>
                  <a:lnTo>
                    <a:pt x="1474" y="97"/>
                  </a:lnTo>
                  <a:lnTo>
                    <a:pt x="1477" y="105"/>
                  </a:lnTo>
                  <a:lnTo>
                    <a:pt x="1479" y="112"/>
                  </a:lnTo>
                  <a:lnTo>
                    <a:pt x="1482" y="118"/>
                  </a:lnTo>
                  <a:lnTo>
                    <a:pt x="1485" y="124"/>
                  </a:lnTo>
                  <a:lnTo>
                    <a:pt x="1487" y="128"/>
                  </a:lnTo>
                  <a:lnTo>
                    <a:pt x="1489" y="132"/>
                  </a:lnTo>
                  <a:lnTo>
                    <a:pt x="1492" y="135"/>
                  </a:lnTo>
                  <a:lnTo>
                    <a:pt x="1495" y="136"/>
                  </a:lnTo>
                  <a:lnTo>
                    <a:pt x="1497" y="137"/>
                  </a:lnTo>
                  <a:lnTo>
                    <a:pt x="1500" y="136"/>
                  </a:lnTo>
                  <a:lnTo>
                    <a:pt x="1503" y="135"/>
                  </a:lnTo>
                  <a:lnTo>
                    <a:pt x="1505" y="132"/>
                  </a:lnTo>
                  <a:lnTo>
                    <a:pt x="1508" y="128"/>
                  </a:lnTo>
                  <a:lnTo>
                    <a:pt x="1510" y="124"/>
                  </a:lnTo>
                  <a:lnTo>
                    <a:pt x="1513" y="118"/>
                  </a:lnTo>
                  <a:lnTo>
                    <a:pt x="1516" y="112"/>
                  </a:lnTo>
                  <a:lnTo>
                    <a:pt x="1518" y="105"/>
                  </a:lnTo>
                  <a:lnTo>
                    <a:pt x="1521" y="97"/>
                  </a:lnTo>
                  <a:lnTo>
                    <a:pt x="1524" y="89"/>
                  </a:lnTo>
                  <a:lnTo>
                    <a:pt x="1526" y="81"/>
                  </a:lnTo>
                  <a:lnTo>
                    <a:pt x="1529" y="73"/>
                  </a:lnTo>
                  <a:lnTo>
                    <a:pt x="1531" y="64"/>
                  </a:lnTo>
                  <a:lnTo>
                    <a:pt x="1534" y="55"/>
                  </a:lnTo>
                  <a:lnTo>
                    <a:pt x="1536" y="47"/>
                  </a:lnTo>
                  <a:lnTo>
                    <a:pt x="1539" y="39"/>
                  </a:lnTo>
                  <a:lnTo>
                    <a:pt x="1542" y="31"/>
                  </a:lnTo>
                  <a:lnTo>
                    <a:pt x="1544" y="25"/>
                  </a:lnTo>
                  <a:lnTo>
                    <a:pt x="1547" y="18"/>
                  </a:lnTo>
                  <a:lnTo>
                    <a:pt x="1549" y="13"/>
                  </a:lnTo>
                  <a:lnTo>
                    <a:pt x="1552" y="8"/>
                  </a:lnTo>
                  <a:lnTo>
                    <a:pt x="1555" y="4"/>
                  </a:lnTo>
                  <a:lnTo>
                    <a:pt x="1557" y="2"/>
                  </a:lnTo>
                  <a:lnTo>
                    <a:pt x="1560" y="0"/>
                  </a:lnTo>
                  <a:lnTo>
                    <a:pt x="1563" y="0"/>
                  </a:lnTo>
                  <a:lnTo>
                    <a:pt x="1565" y="0"/>
                  </a:lnTo>
                  <a:lnTo>
                    <a:pt x="1568" y="2"/>
                  </a:lnTo>
                  <a:lnTo>
                    <a:pt x="1570" y="4"/>
                  </a:lnTo>
                  <a:lnTo>
                    <a:pt x="1573" y="8"/>
                  </a:lnTo>
                  <a:lnTo>
                    <a:pt x="1576" y="13"/>
                  </a:lnTo>
                  <a:lnTo>
                    <a:pt x="1578" y="18"/>
                  </a:lnTo>
                  <a:lnTo>
                    <a:pt x="1581" y="25"/>
                  </a:lnTo>
                  <a:lnTo>
                    <a:pt x="1583" y="31"/>
                  </a:lnTo>
                  <a:lnTo>
                    <a:pt x="1586" y="39"/>
                  </a:lnTo>
                  <a:lnTo>
                    <a:pt x="1588" y="47"/>
                  </a:lnTo>
                  <a:lnTo>
                    <a:pt x="1591" y="55"/>
                  </a:lnTo>
                  <a:lnTo>
                    <a:pt x="1594" y="64"/>
                  </a:lnTo>
                  <a:lnTo>
                    <a:pt x="1596" y="73"/>
                  </a:lnTo>
                  <a:lnTo>
                    <a:pt x="1599" y="81"/>
                  </a:lnTo>
                  <a:lnTo>
                    <a:pt x="1602" y="89"/>
                  </a:lnTo>
                  <a:lnTo>
                    <a:pt x="1604" y="97"/>
                  </a:lnTo>
                  <a:lnTo>
                    <a:pt x="1607" y="105"/>
                  </a:lnTo>
                  <a:lnTo>
                    <a:pt x="1609" y="112"/>
                  </a:lnTo>
                  <a:lnTo>
                    <a:pt x="1612" y="118"/>
                  </a:lnTo>
                  <a:lnTo>
                    <a:pt x="1615" y="124"/>
                  </a:lnTo>
                  <a:lnTo>
                    <a:pt x="1617" y="128"/>
                  </a:lnTo>
                  <a:lnTo>
                    <a:pt x="1620" y="132"/>
                  </a:lnTo>
                  <a:lnTo>
                    <a:pt x="1623" y="135"/>
                  </a:lnTo>
                  <a:lnTo>
                    <a:pt x="1625" y="136"/>
                  </a:lnTo>
                  <a:lnTo>
                    <a:pt x="1627" y="137"/>
                  </a:lnTo>
                  <a:lnTo>
                    <a:pt x="1630" y="136"/>
                  </a:lnTo>
                  <a:lnTo>
                    <a:pt x="1633" y="135"/>
                  </a:lnTo>
                  <a:lnTo>
                    <a:pt x="1635" y="132"/>
                  </a:lnTo>
                  <a:lnTo>
                    <a:pt x="1638" y="128"/>
                  </a:lnTo>
                  <a:lnTo>
                    <a:pt x="1641" y="124"/>
                  </a:lnTo>
                  <a:lnTo>
                    <a:pt x="1643" y="118"/>
                  </a:lnTo>
                  <a:lnTo>
                    <a:pt x="1646" y="112"/>
                  </a:lnTo>
                  <a:lnTo>
                    <a:pt x="1648" y="105"/>
                  </a:lnTo>
                  <a:lnTo>
                    <a:pt x="1651" y="97"/>
                  </a:lnTo>
                  <a:lnTo>
                    <a:pt x="1654" y="89"/>
                  </a:lnTo>
                  <a:lnTo>
                    <a:pt x="1656" y="81"/>
                  </a:lnTo>
                  <a:lnTo>
                    <a:pt x="1659" y="73"/>
                  </a:lnTo>
                  <a:lnTo>
                    <a:pt x="1662" y="64"/>
                  </a:lnTo>
                  <a:lnTo>
                    <a:pt x="1664" y="55"/>
                  </a:lnTo>
                  <a:lnTo>
                    <a:pt x="1667" y="47"/>
                  </a:lnTo>
                  <a:lnTo>
                    <a:pt x="1669" y="39"/>
                  </a:lnTo>
                  <a:lnTo>
                    <a:pt x="1672" y="31"/>
                  </a:lnTo>
                  <a:lnTo>
                    <a:pt x="1674" y="25"/>
                  </a:lnTo>
                  <a:lnTo>
                    <a:pt x="1677" y="18"/>
                  </a:lnTo>
                  <a:lnTo>
                    <a:pt x="1680" y="13"/>
                  </a:lnTo>
                  <a:lnTo>
                    <a:pt x="1682" y="8"/>
                  </a:lnTo>
                  <a:lnTo>
                    <a:pt x="1685" y="4"/>
                  </a:lnTo>
                  <a:lnTo>
                    <a:pt x="1687" y="2"/>
                  </a:lnTo>
                  <a:lnTo>
                    <a:pt x="1690" y="0"/>
                  </a:lnTo>
                  <a:lnTo>
                    <a:pt x="1693" y="0"/>
                  </a:lnTo>
                  <a:lnTo>
                    <a:pt x="1695" y="0"/>
                  </a:lnTo>
                  <a:lnTo>
                    <a:pt x="1698" y="2"/>
                  </a:lnTo>
                  <a:lnTo>
                    <a:pt x="1701" y="4"/>
                  </a:lnTo>
                  <a:lnTo>
                    <a:pt x="1703" y="8"/>
                  </a:lnTo>
                  <a:lnTo>
                    <a:pt x="1706" y="13"/>
                  </a:lnTo>
                  <a:lnTo>
                    <a:pt x="1708" y="18"/>
                  </a:lnTo>
                  <a:lnTo>
                    <a:pt x="1711" y="25"/>
                  </a:lnTo>
                  <a:lnTo>
                    <a:pt x="1714" y="31"/>
                  </a:lnTo>
                  <a:lnTo>
                    <a:pt x="1716" y="39"/>
                  </a:lnTo>
                  <a:lnTo>
                    <a:pt x="1719" y="47"/>
                  </a:lnTo>
                  <a:lnTo>
                    <a:pt x="1721" y="55"/>
                  </a:lnTo>
                  <a:lnTo>
                    <a:pt x="1724" y="64"/>
                  </a:lnTo>
                  <a:lnTo>
                    <a:pt x="1726" y="73"/>
                  </a:lnTo>
                  <a:lnTo>
                    <a:pt x="1729" y="81"/>
                  </a:lnTo>
                  <a:lnTo>
                    <a:pt x="1732" y="89"/>
                  </a:lnTo>
                  <a:lnTo>
                    <a:pt x="1734" y="97"/>
                  </a:lnTo>
                  <a:lnTo>
                    <a:pt x="1737" y="105"/>
                  </a:lnTo>
                  <a:lnTo>
                    <a:pt x="1740" y="112"/>
                  </a:lnTo>
                  <a:lnTo>
                    <a:pt x="1742" y="118"/>
                  </a:lnTo>
                  <a:lnTo>
                    <a:pt x="1745" y="124"/>
                  </a:lnTo>
                  <a:lnTo>
                    <a:pt x="1747" y="128"/>
                  </a:lnTo>
                  <a:lnTo>
                    <a:pt x="1750" y="132"/>
                  </a:lnTo>
                  <a:lnTo>
                    <a:pt x="1753" y="135"/>
                  </a:lnTo>
                  <a:lnTo>
                    <a:pt x="1755" y="136"/>
                  </a:lnTo>
                  <a:lnTo>
                    <a:pt x="1758" y="137"/>
                  </a:lnTo>
                  <a:lnTo>
                    <a:pt x="1761" y="136"/>
                  </a:lnTo>
                  <a:lnTo>
                    <a:pt x="1763" y="135"/>
                  </a:lnTo>
                  <a:lnTo>
                    <a:pt x="1766" y="132"/>
                  </a:lnTo>
                  <a:lnTo>
                    <a:pt x="1768" y="128"/>
                  </a:lnTo>
                  <a:lnTo>
                    <a:pt x="1771" y="124"/>
                  </a:lnTo>
                  <a:lnTo>
                    <a:pt x="1773" y="118"/>
                  </a:lnTo>
                  <a:lnTo>
                    <a:pt x="1776" y="112"/>
                  </a:lnTo>
                  <a:lnTo>
                    <a:pt x="1779" y="105"/>
                  </a:lnTo>
                  <a:lnTo>
                    <a:pt x="1781" y="97"/>
                  </a:lnTo>
                  <a:lnTo>
                    <a:pt x="1784" y="89"/>
                  </a:lnTo>
                  <a:lnTo>
                    <a:pt x="1786" y="81"/>
                  </a:lnTo>
                  <a:lnTo>
                    <a:pt x="1789" y="73"/>
                  </a:lnTo>
                  <a:lnTo>
                    <a:pt x="1792" y="64"/>
                  </a:lnTo>
                  <a:lnTo>
                    <a:pt x="1794" y="55"/>
                  </a:lnTo>
                  <a:lnTo>
                    <a:pt x="1797" y="47"/>
                  </a:lnTo>
                  <a:lnTo>
                    <a:pt x="1800" y="39"/>
                  </a:lnTo>
                  <a:lnTo>
                    <a:pt x="1802" y="31"/>
                  </a:lnTo>
                  <a:lnTo>
                    <a:pt x="1805" y="25"/>
                  </a:lnTo>
                  <a:lnTo>
                    <a:pt x="1807" y="18"/>
                  </a:lnTo>
                  <a:lnTo>
                    <a:pt x="1810" y="13"/>
                  </a:lnTo>
                  <a:lnTo>
                    <a:pt x="1812" y="8"/>
                  </a:lnTo>
                  <a:lnTo>
                    <a:pt x="1815" y="4"/>
                  </a:lnTo>
                  <a:lnTo>
                    <a:pt x="1818" y="2"/>
                  </a:lnTo>
                  <a:lnTo>
                    <a:pt x="1820" y="0"/>
                  </a:lnTo>
                  <a:lnTo>
                    <a:pt x="1823" y="0"/>
                  </a:lnTo>
                  <a:lnTo>
                    <a:pt x="1825" y="0"/>
                  </a:lnTo>
                  <a:lnTo>
                    <a:pt x="1828" y="2"/>
                  </a:lnTo>
                  <a:lnTo>
                    <a:pt x="1831" y="4"/>
                  </a:lnTo>
                  <a:lnTo>
                    <a:pt x="1833" y="8"/>
                  </a:lnTo>
                  <a:lnTo>
                    <a:pt x="1836" y="13"/>
                  </a:lnTo>
                  <a:lnTo>
                    <a:pt x="1839" y="18"/>
                  </a:lnTo>
                  <a:lnTo>
                    <a:pt x="1841" y="25"/>
                  </a:lnTo>
                  <a:lnTo>
                    <a:pt x="1844" y="31"/>
                  </a:lnTo>
                  <a:lnTo>
                    <a:pt x="1846" y="39"/>
                  </a:lnTo>
                  <a:lnTo>
                    <a:pt x="1849" y="47"/>
                  </a:lnTo>
                  <a:lnTo>
                    <a:pt x="1852" y="55"/>
                  </a:lnTo>
                  <a:lnTo>
                    <a:pt x="1854" y="64"/>
                  </a:lnTo>
                  <a:lnTo>
                    <a:pt x="1857" y="73"/>
                  </a:lnTo>
                  <a:lnTo>
                    <a:pt x="1859" y="81"/>
                  </a:lnTo>
                  <a:lnTo>
                    <a:pt x="1862" y="89"/>
                  </a:lnTo>
                  <a:lnTo>
                    <a:pt x="1864" y="97"/>
                  </a:lnTo>
                  <a:lnTo>
                    <a:pt x="1867" y="105"/>
                  </a:lnTo>
                  <a:lnTo>
                    <a:pt x="1870" y="112"/>
                  </a:lnTo>
                  <a:lnTo>
                    <a:pt x="1872" y="118"/>
                  </a:lnTo>
                  <a:lnTo>
                    <a:pt x="1875" y="124"/>
                  </a:lnTo>
                  <a:lnTo>
                    <a:pt x="1878" y="128"/>
                  </a:lnTo>
                  <a:lnTo>
                    <a:pt x="1880" y="132"/>
                  </a:lnTo>
                  <a:lnTo>
                    <a:pt x="1883" y="135"/>
                  </a:lnTo>
                  <a:lnTo>
                    <a:pt x="1885" y="136"/>
                  </a:lnTo>
                  <a:lnTo>
                    <a:pt x="1888" y="137"/>
                  </a:lnTo>
                  <a:lnTo>
                    <a:pt x="1891" y="136"/>
                  </a:lnTo>
                  <a:lnTo>
                    <a:pt x="1893" y="135"/>
                  </a:lnTo>
                  <a:lnTo>
                    <a:pt x="1896" y="132"/>
                  </a:lnTo>
                  <a:lnTo>
                    <a:pt x="1899" y="128"/>
                  </a:lnTo>
                  <a:lnTo>
                    <a:pt x="1901" y="124"/>
                  </a:lnTo>
                  <a:lnTo>
                    <a:pt x="1904" y="118"/>
                  </a:lnTo>
                  <a:lnTo>
                    <a:pt x="1906" y="112"/>
                  </a:lnTo>
                  <a:lnTo>
                    <a:pt x="1909" y="105"/>
                  </a:lnTo>
                  <a:lnTo>
                    <a:pt x="1911" y="97"/>
                  </a:lnTo>
                  <a:lnTo>
                    <a:pt x="1914" y="89"/>
                  </a:lnTo>
                  <a:lnTo>
                    <a:pt x="1917" y="81"/>
                  </a:lnTo>
                  <a:lnTo>
                    <a:pt x="1919" y="73"/>
                  </a:lnTo>
                  <a:lnTo>
                    <a:pt x="1922" y="64"/>
                  </a:lnTo>
                  <a:lnTo>
                    <a:pt x="1924" y="55"/>
                  </a:lnTo>
                  <a:lnTo>
                    <a:pt x="1927" y="47"/>
                  </a:lnTo>
                  <a:lnTo>
                    <a:pt x="1930" y="39"/>
                  </a:lnTo>
                  <a:lnTo>
                    <a:pt x="1932" y="31"/>
                  </a:lnTo>
                  <a:lnTo>
                    <a:pt x="1935" y="25"/>
                  </a:lnTo>
                  <a:lnTo>
                    <a:pt x="1938" y="18"/>
                  </a:lnTo>
                  <a:lnTo>
                    <a:pt x="1940" y="13"/>
                  </a:lnTo>
                  <a:lnTo>
                    <a:pt x="1943" y="8"/>
                  </a:lnTo>
                  <a:lnTo>
                    <a:pt x="1945" y="4"/>
                  </a:lnTo>
                  <a:lnTo>
                    <a:pt x="1948" y="2"/>
                  </a:lnTo>
                  <a:lnTo>
                    <a:pt x="1951" y="0"/>
                  </a:lnTo>
                  <a:lnTo>
                    <a:pt x="1953" y="0"/>
                  </a:lnTo>
                  <a:lnTo>
                    <a:pt x="1956" y="0"/>
                  </a:lnTo>
                  <a:lnTo>
                    <a:pt x="1958" y="2"/>
                  </a:lnTo>
                  <a:lnTo>
                    <a:pt x="1961" y="4"/>
                  </a:lnTo>
                  <a:lnTo>
                    <a:pt x="1963" y="8"/>
                  </a:lnTo>
                  <a:lnTo>
                    <a:pt x="1966" y="13"/>
                  </a:lnTo>
                  <a:lnTo>
                    <a:pt x="1969" y="18"/>
                  </a:lnTo>
                  <a:lnTo>
                    <a:pt x="1971" y="25"/>
                  </a:lnTo>
                  <a:lnTo>
                    <a:pt x="1974" y="31"/>
                  </a:lnTo>
                  <a:lnTo>
                    <a:pt x="1977" y="39"/>
                  </a:lnTo>
                  <a:lnTo>
                    <a:pt x="1979" y="47"/>
                  </a:lnTo>
                  <a:lnTo>
                    <a:pt x="1982" y="55"/>
                  </a:lnTo>
                  <a:lnTo>
                    <a:pt x="1984" y="64"/>
                  </a:lnTo>
                  <a:lnTo>
                    <a:pt x="1987" y="73"/>
                  </a:lnTo>
                  <a:lnTo>
                    <a:pt x="1990" y="81"/>
                  </a:lnTo>
                  <a:lnTo>
                    <a:pt x="1992" y="89"/>
                  </a:lnTo>
                  <a:lnTo>
                    <a:pt x="1995" y="97"/>
                  </a:lnTo>
                  <a:lnTo>
                    <a:pt x="1998" y="105"/>
                  </a:lnTo>
                  <a:lnTo>
                    <a:pt x="2000" y="112"/>
                  </a:lnTo>
                  <a:lnTo>
                    <a:pt x="2002" y="118"/>
                  </a:lnTo>
                  <a:lnTo>
                    <a:pt x="2005" y="124"/>
                  </a:lnTo>
                  <a:lnTo>
                    <a:pt x="2008" y="128"/>
                  </a:lnTo>
                  <a:lnTo>
                    <a:pt x="2010" y="132"/>
                  </a:lnTo>
                  <a:lnTo>
                    <a:pt x="2013" y="135"/>
                  </a:lnTo>
                  <a:lnTo>
                    <a:pt x="2016" y="136"/>
                  </a:lnTo>
                  <a:lnTo>
                    <a:pt x="2018" y="137"/>
                  </a:lnTo>
                  <a:lnTo>
                    <a:pt x="2021" y="136"/>
                  </a:lnTo>
                  <a:lnTo>
                    <a:pt x="2023" y="135"/>
                  </a:lnTo>
                  <a:lnTo>
                    <a:pt x="2026" y="132"/>
                  </a:lnTo>
                  <a:lnTo>
                    <a:pt x="2029" y="128"/>
                  </a:lnTo>
                  <a:lnTo>
                    <a:pt x="2031" y="124"/>
                  </a:lnTo>
                  <a:lnTo>
                    <a:pt x="2034" y="118"/>
                  </a:lnTo>
                  <a:lnTo>
                    <a:pt x="2037" y="112"/>
                  </a:lnTo>
                  <a:lnTo>
                    <a:pt x="2039" y="105"/>
                  </a:lnTo>
                  <a:lnTo>
                    <a:pt x="2042" y="97"/>
                  </a:lnTo>
                  <a:lnTo>
                    <a:pt x="2044" y="89"/>
                  </a:lnTo>
                  <a:lnTo>
                    <a:pt x="2047" y="81"/>
                  </a:lnTo>
                  <a:lnTo>
                    <a:pt x="2049" y="73"/>
                  </a:lnTo>
                  <a:lnTo>
                    <a:pt x="2052" y="64"/>
                  </a:lnTo>
                  <a:lnTo>
                    <a:pt x="2055" y="55"/>
                  </a:lnTo>
                  <a:lnTo>
                    <a:pt x="2057" y="47"/>
                  </a:lnTo>
                  <a:lnTo>
                    <a:pt x="2060" y="39"/>
                  </a:lnTo>
                  <a:lnTo>
                    <a:pt x="2062" y="31"/>
                  </a:lnTo>
                  <a:lnTo>
                    <a:pt x="2065" y="25"/>
                  </a:lnTo>
                  <a:lnTo>
                    <a:pt x="2068" y="18"/>
                  </a:lnTo>
                  <a:lnTo>
                    <a:pt x="2070" y="13"/>
                  </a:lnTo>
                  <a:lnTo>
                    <a:pt x="2073" y="8"/>
                  </a:lnTo>
                  <a:lnTo>
                    <a:pt x="2076" y="4"/>
                  </a:lnTo>
                  <a:lnTo>
                    <a:pt x="2078" y="2"/>
                  </a:lnTo>
                  <a:lnTo>
                    <a:pt x="2081" y="0"/>
                  </a:lnTo>
                  <a:lnTo>
                    <a:pt x="2083" y="0"/>
                  </a:lnTo>
                  <a:lnTo>
                    <a:pt x="2086" y="0"/>
                  </a:lnTo>
                  <a:lnTo>
                    <a:pt x="2089" y="2"/>
                  </a:lnTo>
                  <a:lnTo>
                    <a:pt x="2091" y="4"/>
                  </a:lnTo>
                  <a:lnTo>
                    <a:pt x="2094" y="8"/>
                  </a:lnTo>
                  <a:lnTo>
                    <a:pt x="2096" y="13"/>
                  </a:lnTo>
                  <a:lnTo>
                    <a:pt x="2099" y="18"/>
                  </a:lnTo>
                  <a:lnTo>
                    <a:pt x="2101" y="25"/>
                  </a:lnTo>
                  <a:lnTo>
                    <a:pt x="2104" y="31"/>
                  </a:lnTo>
                  <a:lnTo>
                    <a:pt x="2107" y="39"/>
                  </a:lnTo>
                  <a:lnTo>
                    <a:pt x="2109" y="47"/>
                  </a:lnTo>
                  <a:lnTo>
                    <a:pt x="2112" y="55"/>
                  </a:lnTo>
                  <a:lnTo>
                    <a:pt x="2115" y="64"/>
                  </a:lnTo>
                  <a:lnTo>
                    <a:pt x="2117" y="73"/>
                  </a:lnTo>
                  <a:lnTo>
                    <a:pt x="2120" y="81"/>
                  </a:lnTo>
                  <a:lnTo>
                    <a:pt x="2122" y="89"/>
                  </a:lnTo>
                  <a:lnTo>
                    <a:pt x="2125" y="97"/>
                  </a:lnTo>
                  <a:lnTo>
                    <a:pt x="2128" y="105"/>
                  </a:lnTo>
                  <a:lnTo>
                    <a:pt x="2130" y="112"/>
                  </a:lnTo>
                  <a:lnTo>
                    <a:pt x="2133" y="118"/>
                  </a:lnTo>
                  <a:lnTo>
                    <a:pt x="2136" y="124"/>
                  </a:lnTo>
                  <a:lnTo>
                    <a:pt x="2138" y="128"/>
                  </a:lnTo>
                  <a:lnTo>
                    <a:pt x="2140" y="132"/>
                  </a:lnTo>
                  <a:lnTo>
                    <a:pt x="2143" y="135"/>
                  </a:lnTo>
                  <a:lnTo>
                    <a:pt x="2146" y="136"/>
                  </a:lnTo>
                  <a:lnTo>
                    <a:pt x="2148" y="137"/>
                  </a:lnTo>
                  <a:lnTo>
                    <a:pt x="2151" y="136"/>
                  </a:lnTo>
                  <a:lnTo>
                    <a:pt x="2154" y="135"/>
                  </a:lnTo>
                  <a:lnTo>
                    <a:pt x="2156" y="132"/>
                  </a:lnTo>
                  <a:lnTo>
                    <a:pt x="2159" y="128"/>
                  </a:lnTo>
                  <a:lnTo>
                    <a:pt x="2161" y="124"/>
                  </a:lnTo>
                  <a:lnTo>
                    <a:pt x="2164" y="118"/>
                  </a:lnTo>
                  <a:lnTo>
                    <a:pt x="2167" y="112"/>
                  </a:lnTo>
                  <a:lnTo>
                    <a:pt x="2169" y="105"/>
                  </a:lnTo>
                  <a:lnTo>
                    <a:pt x="2172" y="97"/>
                  </a:lnTo>
                  <a:lnTo>
                    <a:pt x="2175" y="89"/>
                  </a:lnTo>
                  <a:lnTo>
                    <a:pt x="2177" y="81"/>
                  </a:lnTo>
                  <a:lnTo>
                    <a:pt x="2180" y="73"/>
                  </a:lnTo>
                  <a:lnTo>
                    <a:pt x="2182" y="64"/>
                  </a:lnTo>
                  <a:lnTo>
                    <a:pt x="2185" y="55"/>
                  </a:lnTo>
                  <a:lnTo>
                    <a:pt x="2187" y="47"/>
                  </a:lnTo>
                  <a:lnTo>
                    <a:pt x="2190" y="39"/>
                  </a:lnTo>
                  <a:lnTo>
                    <a:pt x="2193" y="31"/>
                  </a:lnTo>
                  <a:lnTo>
                    <a:pt x="2195" y="25"/>
                  </a:lnTo>
                  <a:lnTo>
                    <a:pt x="2198" y="18"/>
                  </a:lnTo>
                  <a:lnTo>
                    <a:pt x="2200" y="13"/>
                  </a:lnTo>
                  <a:lnTo>
                    <a:pt x="2203" y="8"/>
                  </a:lnTo>
                  <a:lnTo>
                    <a:pt x="2206" y="4"/>
                  </a:lnTo>
                  <a:lnTo>
                    <a:pt x="2208" y="2"/>
                  </a:lnTo>
                  <a:lnTo>
                    <a:pt x="2211" y="0"/>
                  </a:lnTo>
                  <a:lnTo>
                    <a:pt x="2214" y="0"/>
                  </a:lnTo>
                  <a:lnTo>
                    <a:pt x="2216" y="0"/>
                  </a:lnTo>
                  <a:lnTo>
                    <a:pt x="2219" y="2"/>
                  </a:lnTo>
                  <a:lnTo>
                    <a:pt x="2221" y="4"/>
                  </a:lnTo>
                  <a:lnTo>
                    <a:pt x="2224" y="8"/>
                  </a:lnTo>
                  <a:lnTo>
                    <a:pt x="2227" y="13"/>
                  </a:lnTo>
                  <a:lnTo>
                    <a:pt x="2229" y="18"/>
                  </a:lnTo>
                  <a:lnTo>
                    <a:pt x="2232" y="25"/>
                  </a:lnTo>
                  <a:lnTo>
                    <a:pt x="2234" y="31"/>
                  </a:lnTo>
                  <a:lnTo>
                    <a:pt x="2237" y="39"/>
                  </a:lnTo>
                  <a:lnTo>
                    <a:pt x="2239" y="47"/>
                  </a:lnTo>
                  <a:lnTo>
                    <a:pt x="2242" y="55"/>
                  </a:lnTo>
                  <a:lnTo>
                    <a:pt x="2245" y="64"/>
                  </a:lnTo>
                  <a:lnTo>
                    <a:pt x="2247" y="73"/>
                  </a:lnTo>
                  <a:lnTo>
                    <a:pt x="2250" y="81"/>
                  </a:lnTo>
                  <a:lnTo>
                    <a:pt x="2253" y="89"/>
                  </a:lnTo>
                  <a:lnTo>
                    <a:pt x="2255" y="97"/>
                  </a:lnTo>
                  <a:lnTo>
                    <a:pt x="2258" y="105"/>
                  </a:lnTo>
                  <a:lnTo>
                    <a:pt x="2260" y="112"/>
                  </a:lnTo>
                  <a:lnTo>
                    <a:pt x="2263" y="118"/>
                  </a:lnTo>
                  <a:lnTo>
                    <a:pt x="2266" y="124"/>
                  </a:lnTo>
                  <a:lnTo>
                    <a:pt x="2268" y="128"/>
                  </a:lnTo>
                  <a:lnTo>
                    <a:pt x="2271" y="132"/>
                  </a:lnTo>
                  <a:lnTo>
                    <a:pt x="2274" y="135"/>
                  </a:lnTo>
                  <a:lnTo>
                    <a:pt x="2276" y="136"/>
                  </a:lnTo>
                  <a:lnTo>
                    <a:pt x="2278" y="137"/>
                  </a:lnTo>
                  <a:lnTo>
                    <a:pt x="2281" y="136"/>
                  </a:lnTo>
                  <a:lnTo>
                    <a:pt x="2284" y="135"/>
                  </a:lnTo>
                  <a:lnTo>
                    <a:pt x="2286" y="132"/>
                  </a:lnTo>
                  <a:lnTo>
                    <a:pt x="2289" y="128"/>
                  </a:lnTo>
                  <a:lnTo>
                    <a:pt x="2292" y="124"/>
                  </a:lnTo>
                  <a:lnTo>
                    <a:pt x="2294" y="118"/>
                  </a:lnTo>
                  <a:lnTo>
                    <a:pt x="2297" y="112"/>
                  </a:lnTo>
                  <a:lnTo>
                    <a:pt x="2299" y="105"/>
                  </a:lnTo>
                  <a:lnTo>
                    <a:pt x="2302" y="97"/>
                  </a:lnTo>
                  <a:lnTo>
                    <a:pt x="2305" y="89"/>
                  </a:lnTo>
                  <a:lnTo>
                    <a:pt x="2307" y="81"/>
                  </a:lnTo>
                  <a:lnTo>
                    <a:pt x="2310" y="73"/>
                  </a:lnTo>
                  <a:lnTo>
                    <a:pt x="2313" y="64"/>
                  </a:lnTo>
                  <a:lnTo>
                    <a:pt x="2315" y="55"/>
                  </a:lnTo>
                  <a:lnTo>
                    <a:pt x="2318" y="47"/>
                  </a:lnTo>
                  <a:lnTo>
                    <a:pt x="2320" y="39"/>
                  </a:lnTo>
                  <a:lnTo>
                    <a:pt x="2323" y="31"/>
                  </a:lnTo>
                  <a:lnTo>
                    <a:pt x="2325" y="25"/>
                  </a:lnTo>
                  <a:lnTo>
                    <a:pt x="2328" y="18"/>
                  </a:lnTo>
                  <a:lnTo>
                    <a:pt x="2331" y="13"/>
                  </a:lnTo>
                  <a:lnTo>
                    <a:pt x="2333" y="8"/>
                  </a:lnTo>
                  <a:lnTo>
                    <a:pt x="2336" y="4"/>
                  </a:lnTo>
                  <a:lnTo>
                    <a:pt x="2338" y="2"/>
                  </a:lnTo>
                  <a:lnTo>
                    <a:pt x="2341" y="0"/>
                  </a:lnTo>
                  <a:lnTo>
                    <a:pt x="2344" y="0"/>
                  </a:lnTo>
                  <a:lnTo>
                    <a:pt x="2346" y="0"/>
                  </a:lnTo>
                  <a:lnTo>
                    <a:pt x="2349" y="2"/>
                  </a:lnTo>
                  <a:lnTo>
                    <a:pt x="2352" y="4"/>
                  </a:lnTo>
                  <a:lnTo>
                    <a:pt x="2354" y="8"/>
                  </a:lnTo>
                  <a:lnTo>
                    <a:pt x="2357" y="13"/>
                  </a:lnTo>
                  <a:lnTo>
                    <a:pt x="2359" y="18"/>
                  </a:lnTo>
                  <a:lnTo>
                    <a:pt x="2362" y="25"/>
                  </a:lnTo>
                  <a:lnTo>
                    <a:pt x="2365" y="31"/>
                  </a:lnTo>
                  <a:lnTo>
                    <a:pt x="2367" y="39"/>
                  </a:lnTo>
                  <a:lnTo>
                    <a:pt x="2370" y="47"/>
                  </a:lnTo>
                  <a:lnTo>
                    <a:pt x="2372" y="55"/>
                  </a:lnTo>
                  <a:lnTo>
                    <a:pt x="2375" y="64"/>
                  </a:lnTo>
                  <a:lnTo>
                    <a:pt x="2377" y="73"/>
                  </a:lnTo>
                  <a:lnTo>
                    <a:pt x="2380" y="81"/>
                  </a:lnTo>
                  <a:lnTo>
                    <a:pt x="2383" y="89"/>
                  </a:lnTo>
                  <a:lnTo>
                    <a:pt x="2385" y="97"/>
                  </a:lnTo>
                  <a:lnTo>
                    <a:pt x="2388" y="105"/>
                  </a:lnTo>
                  <a:lnTo>
                    <a:pt x="2391" y="112"/>
                  </a:lnTo>
                  <a:lnTo>
                    <a:pt x="2393" y="118"/>
                  </a:lnTo>
                  <a:lnTo>
                    <a:pt x="2396" y="124"/>
                  </a:lnTo>
                  <a:lnTo>
                    <a:pt x="2398" y="128"/>
                  </a:lnTo>
                  <a:lnTo>
                    <a:pt x="2401" y="132"/>
                  </a:lnTo>
                  <a:lnTo>
                    <a:pt x="2404" y="135"/>
                  </a:lnTo>
                  <a:lnTo>
                    <a:pt x="2406" y="136"/>
                  </a:lnTo>
                  <a:lnTo>
                    <a:pt x="2409" y="137"/>
                  </a:lnTo>
                  <a:lnTo>
                    <a:pt x="2412" y="136"/>
                  </a:lnTo>
                  <a:lnTo>
                    <a:pt x="2414" y="135"/>
                  </a:lnTo>
                  <a:lnTo>
                    <a:pt x="2417" y="132"/>
                  </a:lnTo>
                  <a:lnTo>
                    <a:pt x="2419" y="128"/>
                  </a:lnTo>
                  <a:lnTo>
                    <a:pt x="2422" y="124"/>
                  </a:lnTo>
                  <a:lnTo>
                    <a:pt x="2424" y="118"/>
                  </a:lnTo>
                  <a:lnTo>
                    <a:pt x="2427" y="112"/>
                  </a:lnTo>
                  <a:lnTo>
                    <a:pt x="2430" y="105"/>
                  </a:lnTo>
                  <a:lnTo>
                    <a:pt x="2432" y="97"/>
                  </a:lnTo>
                  <a:lnTo>
                    <a:pt x="2435" y="89"/>
                  </a:lnTo>
                  <a:lnTo>
                    <a:pt x="2437" y="81"/>
                  </a:lnTo>
                  <a:lnTo>
                    <a:pt x="2440" y="73"/>
                  </a:lnTo>
                  <a:lnTo>
                    <a:pt x="2443" y="64"/>
                  </a:lnTo>
                  <a:lnTo>
                    <a:pt x="2445" y="55"/>
                  </a:lnTo>
                  <a:lnTo>
                    <a:pt x="2448" y="47"/>
                  </a:lnTo>
                  <a:lnTo>
                    <a:pt x="2451" y="39"/>
                  </a:lnTo>
                  <a:lnTo>
                    <a:pt x="2453" y="31"/>
                  </a:lnTo>
                  <a:lnTo>
                    <a:pt x="2456" y="25"/>
                  </a:lnTo>
                  <a:lnTo>
                    <a:pt x="2458" y="18"/>
                  </a:lnTo>
                  <a:lnTo>
                    <a:pt x="2461" y="13"/>
                  </a:lnTo>
                  <a:lnTo>
                    <a:pt x="2463" y="8"/>
                  </a:lnTo>
                  <a:lnTo>
                    <a:pt x="2466" y="4"/>
                  </a:lnTo>
                  <a:lnTo>
                    <a:pt x="2469" y="2"/>
                  </a:lnTo>
                  <a:lnTo>
                    <a:pt x="2471" y="0"/>
                  </a:lnTo>
                  <a:lnTo>
                    <a:pt x="2474" y="0"/>
                  </a:lnTo>
                  <a:lnTo>
                    <a:pt x="2476" y="0"/>
                  </a:lnTo>
                  <a:lnTo>
                    <a:pt x="2479" y="2"/>
                  </a:lnTo>
                  <a:lnTo>
                    <a:pt x="2482" y="4"/>
                  </a:lnTo>
                  <a:lnTo>
                    <a:pt x="2484" y="8"/>
                  </a:lnTo>
                  <a:lnTo>
                    <a:pt x="2487" y="13"/>
                  </a:lnTo>
                  <a:lnTo>
                    <a:pt x="2490" y="18"/>
                  </a:lnTo>
                  <a:lnTo>
                    <a:pt x="2492" y="25"/>
                  </a:lnTo>
                  <a:lnTo>
                    <a:pt x="2495" y="31"/>
                  </a:lnTo>
                  <a:lnTo>
                    <a:pt x="2497" y="39"/>
                  </a:lnTo>
                  <a:lnTo>
                    <a:pt x="2500" y="47"/>
                  </a:lnTo>
                  <a:lnTo>
                    <a:pt x="2503" y="55"/>
                  </a:lnTo>
                  <a:lnTo>
                    <a:pt x="2505" y="64"/>
                  </a:lnTo>
                  <a:lnTo>
                    <a:pt x="2508" y="73"/>
                  </a:lnTo>
                  <a:lnTo>
                    <a:pt x="2510" y="81"/>
                  </a:lnTo>
                  <a:lnTo>
                    <a:pt x="2513" y="89"/>
                  </a:lnTo>
                  <a:lnTo>
                    <a:pt x="2515" y="97"/>
                  </a:lnTo>
                  <a:lnTo>
                    <a:pt x="2518" y="105"/>
                  </a:lnTo>
                  <a:lnTo>
                    <a:pt x="2521" y="112"/>
                  </a:lnTo>
                  <a:lnTo>
                    <a:pt x="2523" y="118"/>
                  </a:lnTo>
                  <a:lnTo>
                    <a:pt x="2526" y="124"/>
                  </a:lnTo>
                  <a:lnTo>
                    <a:pt x="2529" y="128"/>
                  </a:lnTo>
                  <a:lnTo>
                    <a:pt x="2531" y="132"/>
                  </a:lnTo>
                  <a:lnTo>
                    <a:pt x="2534" y="135"/>
                  </a:lnTo>
                  <a:lnTo>
                    <a:pt x="2536" y="136"/>
                  </a:lnTo>
                  <a:lnTo>
                    <a:pt x="2539" y="137"/>
                  </a:lnTo>
                  <a:lnTo>
                    <a:pt x="2542" y="136"/>
                  </a:lnTo>
                  <a:lnTo>
                    <a:pt x="2544" y="135"/>
                  </a:lnTo>
                  <a:lnTo>
                    <a:pt x="2547" y="132"/>
                  </a:lnTo>
                  <a:lnTo>
                    <a:pt x="2550" y="128"/>
                  </a:lnTo>
                  <a:lnTo>
                    <a:pt x="2552" y="124"/>
                  </a:lnTo>
                  <a:lnTo>
                    <a:pt x="2555" y="118"/>
                  </a:lnTo>
                  <a:lnTo>
                    <a:pt x="2557" y="112"/>
                  </a:lnTo>
                  <a:lnTo>
                    <a:pt x="2560" y="105"/>
                  </a:lnTo>
                  <a:lnTo>
                    <a:pt x="2562" y="97"/>
                  </a:lnTo>
                  <a:lnTo>
                    <a:pt x="2565" y="89"/>
                  </a:lnTo>
                  <a:lnTo>
                    <a:pt x="2568" y="81"/>
                  </a:lnTo>
                  <a:lnTo>
                    <a:pt x="2570" y="73"/>
                  </a:lnTo>
                  <a:lnTo>
                    <a:pt x="2573" y="64"/>
                  </a:lnTo>
                  <a:lnTo>
                    <a:pt x="2575" y="55"/>
                  </a:lnTo>
                  <a:lnTo>
                    <a:pt x="2578" y="47"/>
                  </a:lnTo>
                  <a:lnTo>
                    <a:pt x="2581" y="39"/>
                  </a:lnTo>
                  <a:lnTo>
                    <a:pt x="2583" y="31"/>
                  </a:lnTo>
                  <a:lnTo>
                    <a:pt x="2586" y="25"/>
                  </a:lnTo>
                  <a:lnTo>
                    <a:pt x="2589" y="18"/>
                  </a:lnTo>
                  <a:lnTo>
                    <a:pt x="2591" y="13"/>
                  </a:lnTo>
                  <a:lnTo>
                    <a:pt x="2594" y="8"/>
                  </a:lnTo>
                  <a:lnTo>
                    <a:pt x="2596" y="4"/>
                  </a:lnTo>
                  <a:lnTo>
                    <a:pt x="2599" y="2"/>
                  </a:lnTo>
                  <a:lnTo>
                    <a:pt x="2602" y="0"/>
                  </a:lnTo>
                </a:path>
              </a:pathLst>
            </a:custGeom>
            <a:noFill/>
            <a:ln w="28575" cap="flat">
              <a:solidFill>
                <a:srgbClr val="D95319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6377112" y="3675172"/>
              <a:ext cx="430211" cy="373239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3" name="직사각형 12"/>
            <p:cNvSpPr/>
            <p:nvPr/>
          </p:nvSpPr>
          <p:spPr>
            <a:xfrm>
              <a:off x="3665478" y="3503905"/>
              <a:ext cx="2618894" cy="707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altLang="ko-KR" sz="3200" kern="0" dirty="0">
                  <a:solidFill>
                    <a:srgbClr val="000000"/>
                  </a:solidFill>
                  <a:latin typeface="마루 부리 Beta" pitchFamily="50" charset="-127"/>
                  <a:ea typeface="마루 부리 Beta" pitchFamily="50" charset="-127"/>
                </a:rPr>
                <a:t>content</a:t>
              </a:r>
              <a:r>
                <a:rPr lang="ko-KR" altLang="en-US" sz="3200" kern="0" dirty="0">
                  <a:solidFill>
                    <a:srgbClr val="000000"/>
                  </a:solidFill>
                  <a:latin typeface="마루 부리 Beta" pitchFamily="50" charset="-127"/>
                  <a:ea typeface="마루 부리 Beta" pitchFamily="50" charset="-127"/>
                </a:rPr>
                <a:t> </a:t>
              </a:r>
              <a:r>
                <a:rPr lang="en-US" altLang="ko-KR" sz="3200" kern="0" dirty="0">
                  <a:solidFill>
                    <a:srgbClr val="000000"/>
                  </a:solidFill>
                  <a:latin typeface="마루 부리 Beta" pitchFamily="50" charset="-127"/>
                  <a:ea typeface="마루 부리 Beta" pitchFamily="50" charset="-127"/>
                </a:rPr>
                <a:t>of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14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0122337" y="3947310"/>
              <a:ext cx="373238" cy="37207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5" name="Freeform 49"/>
            <p:cNvSpPr>
              <a:spLocks/>
            </p:cNvSpPr>
            <p:nvPr/>
          </p:nvSpPr>
          <p:spPr bwMode="auto">
            <a:xfrm>
              <a:off x="1490274" y="702731"/>
              <a:ext cx="5900738" cy="1244600"/>
            </a:xfrm>
            <a:custGeom>
              <a:avLst/>
              <a:gdLst>
                <a:gd name="T0" fmla="*/ 56 w 3717"/>
                <a:gd name="T1" fmla="*/ 7 h 784"/>
                <a:gd name="T2" fmla="*/ 116 w 3717"/>
                <a:gd name="T3" fmla="*/ 29 h 784"/>
                <a:gd name="T4" fmla="*/ 175 w 3717"/>
                <a:gd name="T5" fmla="*/ 67 h 784"/>
                <a:gd name="T6" fmla="*/ 234 w 3717"/>
                <a:gd name="T7" fmla="*/ 117 h 784"/>
                <a:gd name="T8" fmla="*/ 294 w 3717"/>
                <a:gd name="T9" fmla="*/ 178 h 784"/>
                <a:gd name="T10" fmla="*/ 354 w 3717"/>
                <a:gd name="T11" fmla="*/ 248 h 784"/>
                <a:gd name="T12" fmla="*/ 413 w 3717"/>
                <a:gd name="T13" fmla="*/ 324 h 784"/>
                <a:gd name="T14" fmla="*/ 473 w 3717"/>
                <a:gd name="T15" fmla="*/ 402 h 784"/>
                <a:gd name="T16" fmla="*/ 532 w 3717"/>
                <a:gd name="T17" fmla="*/ 480 h 784"/>
                <a:gd name="T18" fmla="*/ 592 w 3717"/>
                <a:gd name="T19" fmla="*/ 555 h 784"/>
                <a:gd name="T20" fmla="*/ 651 w 3717"/>
                <a:gd name="T21" fmla="*/ 623 h 784"/>
                <a:gd name="T22" fmla="*/ 711 w 3717"/>
                <a:gd name="T23" fmla="*/ 681 h 784"/>
                <a:gd name="T24" fmla="*/ 770 w 3717"/>
                <a:gd name="T25" fmla="*/ 728 h 784"/>
                <a:gd name="T26" fmla="*/ 830 w 3717"/>
                <a:gd name="T27" fmla="*/ 762 h 784"/>
                <a:gd name="T28" fmla="*/ 889 w 3717"/>
                <a:gd name="T29" fmla="*/ 781 h 784"/>
                <a:gd name="T30" fmla="*/ 949 w 3717"/>
                <a:gd name="T31" fmla="*/ 784 h 784"/>
                <a:gd name="T32" fmla="*/ 1008 w 3717"/>
                <a:gd name="T33" fmla="*/ 771 h 784"/>
                <a:gd name="T34" fmla="*/ 1068 w 3717"/>
                <a:gd name="T35" fmla="*/ 743 h 784"/>
                <a:gd name="T36" fmla="*/ 1127 w 3717"/>
                <a:gd name="T37" fmla="*/ 700 h 784"/>
                <a:gd name="T38" fmla="*/ 1187 w 3717"/>
                <a:gd name="T39" fmla="*/ 646 h 784"/>
                <a:gd name="T40" fmla="*/ 1247 w 3717"/>
                <a:gd name="T41" fmla="*/ 581 h 784"/>
                <a:gd name="T42" fmla="*/ 1306 w 3717"/>
                <a:gd name="T43" fmla="*/ 509 h 784"/>
                <a:gd name="T44" fmla="*/ 1365 w 3717"/>
                <a:gd name="T45" fmla="*/ 431 h 784"/>
                <a:gd name="T46" fmla="*/ 1425 w 3717"/>
                <a:gd name="T47" fmla="*/ 353 h 784"/>
                <a:gd name="T48" fmla="*/ 1485 w 3717"/>
                <a:gd name="T49" fmla="*/ 276 h 784"/>
                <a:gd name="T50" fmla="*/ 1544 w 3717"/>
                <a:gd name="T51" fmla="*/ 203 h 784"/>
                <a:gd name="T52" fmla="*/ 1604 w 3717"/>
                <a:gd name="T53" fmla="*/ 139 h 784"/>
                <a:gd name="T54" fmla="*/ 1663 w 3717"/>
                <a:gd name="T55" fmla="*/ 84 h 784"/>
                <a:gd name="T56" fmla="*/ 1722 w 3717"/>
                <a:gd name="T57" fmla="*/ 42 h 784"/>
                <a:gd name="T58" fmla="*/ 1782 w 3717"/>
                <a:gd name="T59" fmla="*/ 14 h 784"/>
                <a:gd name="T60" fmla="*/ 1842 w 3717"/>
                <a:gd name="T61" fmla="*/ 1 h 784"/>
                <a:gd name="T62" fmla="*/ 1901 w 3717"/>
                <a:gd name="T63" fmla="*/ 4 h 784"/>
                <a:gd name="T64" fmla="*/ 1961 w 3717"/>
                <a:gd name="T65" fmla="*/ 23 h 784"/>
                <a:gd name="T66" fmla="*/ 2020 w 3717"/>
                <a:gd name="T67" fmla="*/ 56 h 784"/>
                <a:gd name="T68" fmla="*/ 2080 w 3717"/>
                <a:gd name="T69" fmla="*/ 103 h 784"/>
                <a:gd name="T70" fmla="*/ 2139 w 3717"/>
                <a:gd name="T71" fmla="*/ 162 h 784"/>
                <a:gd name="T72" fmla="*/ 2199 w 3717"/>
                <a:gd name="T73" fmla="*/ 230 h 784"/>
                <a:gd name="T74" fmla="*/ 2258 w 3717"/>
                <a:gd name="T75" fmla="*/ 304 h 784"/>
                <a:gd name="T76" fmla="*/ 2318 w 3717"/>
                <a:gd name="T77" fmla="*/ 382 h 784"/>
                <a:gd name="T78" fmla="*/ 2377 w 3717"/>
                <a:gd name="T79" fmla="*/ 461 h 784"/>
                <a:gd name="T80" fmla="*/ 2437 w 3717"/>
                <a:gd name="T81" fmla="*/ 536 h 784"/>
                <a:gd name="T82" fmla="*/ 2496 w 3717"/>
                <a:gd name="T83" fmla="*/ 607 h 784"/>
                <a:gd name="T84" fmla="*/ 2556 w 3717"/>
                <a:gd name="T85" fmla="*/ 668 h 784"/>
                <a:gd name="T86" fmla="*/ 2615 w 3717"/>
                <a:gd name="T87" fmla="*/ 718 h 784"/>
                <a:gd name="T88" fmla="*/ 2675 w 3717"/>
                <a:gd name="T89" fmla="*/ 755 h 784"/>
                <a:gd name="T90" fmla="*/ 2735 w 3717"/>
                <a:gd name="T91" fmla="*/ 777 h 784"/>
                <a:gd name="T92" fmla="*/ 2794 w 3717"/>
                <a:gd name="T93" fmla="*/ 784 h 784"/>
                <a:gd name="T94" fmla="*/ 2853 w 3717"/>
                <a:gd name="T95" fmla="*/ 775 h 784"/>
                <a:gd name="T96" fmla="*/ 2913 w 3717"/>
                <a:gd name="T97" fmla="*/ 751 h 784"/>
                <a:gd name="T98" fmla="*/ 2973 w 3717"/>
                <a:gd name="T99" fmla="*/ 712 h 784"/>
                <a:gd name="T100" fmla="*/ 3032 w 3717"/>
                <a:gd name="T101" fmla="*/ 661 h 784"/>
                <a:gd name="T102" fmla="*/ 3092 w 3717"/>
                <a:gd name="T103" fmla="*/ 598 h 784"/>
                <a:gd name="T104" fmla="*/ 3151 w 3717"/>
                <a:gd name="T105" fmla="*/ 527 h 784"/>
                <a:gd name="T106" fmla="*/ 3210 w 3717"/>
                <a:gd name="T107" fmla="*/ 451 h 784"/>
                <a:gd name="T108" fmla="*/ 3270 w 3717"/>
                <a:gd name="T109" fmla="*/ 373 h 784"/>
                <a:gd name="T110" fmla="*/ 3330 w 3717"/>
                <a:gd name="T111" fmla="*/ 295 h 784"/>
                <a:gd name="T112" fmla="*/ 3389 w 3717"/>
                <a:gd name="T113" fmla="*/ 221 h 784"/>
                <a:gd name="T114" fmla="*/ 3449 w 3717"/>
                <a:gd name="T115" fmla="*/ 154 h 784"/>
                <a:gd name="T116" fmla="*/ 3508 w 3717"/>
                <a:gd name="T117" fmla="*/ 97 h 784"/>
                <a:gd name="T118" fmla="*/ 3568 w 3717"/>
                <a:gd name="T119" fmla="*/ 51 h 784"/>
                <a:gd name="T120" fmla="*/ 3627 w 3717"/>
                <a:gd name="T121" fmla="*/ 19 h 784"/>
                <a:gd name="T122" fmla="*/ 3687 w 3717"/>
                <a:gd name="T123" fmla="*/ 3 h 78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7" h="784">
                  <a:moveTo>
                    <a:pt x="0" y="0"/>
                  </a:moveTo>
                  <a:lnTo>
                    <a:pt x="4" y="0"/>
                  </a:lnTo>
                  <a:lnTo>
                    <a:pt x="8" y="0"/>
                  </a:lnTo>
                  <a:lnTo>
                    <a:pt x="11" y="1"/>
                  </a:lnTo>
                  <a:lnTo>
                    <a:pt x="15" y="1"/>
                  </a:lnTo>
                  <a:lnTo>
                    <a:pt x="19" y="1"/>
                  </a:lnTo>
                  <a:lnTo>
                    <a:pt x="23" y="1"/>
                  </a:lnTo>
                  <a:lnTo>
                    <a:pt x="26" y="2"/>
                  </a:lnTo>
                  <a:lnTo>
                    <a:pt x="30" y="2"/>
                  </a:lnTo>
                  <a:lnTo>
                    <a:pt x="34" y="3"/>
                  </a:lnTo>
                  <a:lnTo>
                    <a:pt x="38" y="3"/>
                  </a:lnTo>
                  <a:lnTo>
                    <a:pt x="41" y="4"/>
                  </a:lnTo>
                  <a:lnTo>
                    <a:pt x="45" y="5"/>
                  </a:lnTo>
                  <a:lnTo>
                    <a:pt x="48" y="5"/>
                  </a:lnTo>
                  <a:lnTo>
                    <a:pt x="52" y="6"/>
                  </a:lnTo>
                  <a:lnTo>
                    <a:pt x="56" y="7"/>
                  </a:lnTo>
                  <a:lnTo>
                    <a:pt x="60" y="8"/>
                  </a:lnTo>
                  <a:lnTo>
                    <a:pt x="63" y="9"/>
                  </a:lnTo>
                  <a:lnTo>
                    <a:pt x="67" y="10"/>
                  </a:lnTo>
                  <a:lnTo>
                    <a:pt x="71" y="11"/>
                  </a:lnTo>
                  <a:lnTo>
                    <a:pt x="75" y="13"/>
                  </a:lnTo>
                  <a:lnTo>
                    <a:pt x="78" y="14"/>
                  </a:lnTo>
                  <a:lnTo>
                    <a:pt x="82" y="15"/>
                  </a:lnTo>
                  <a:lnTo>
                    <a:pt x="86" y="16"/>
                  </a:lnTo>
                  <a:lnTo>
                    <a:pt x="90" y="18"/>
                  </a:lnTo>
                  <a:lnTo>
                    <a:pt x="93" y="19"/>
                  </a:lnTo>
                  <a:lnTo>
                    <a:pt x="97" y="21"/>
                  </a:lnTo>
                  <a:lnTo>
                    <a:pt x="101" y="23"/>
                  </a:lnTo>
                  <a:lnTo>
                    <a:pt x="104" y="24"/>
                  </a:lnTo>
                  <a:lnTo>
                    <a:pt x="108" y="26"/>
                  </a:lnTo>
                  <a:lnTo>
                    <a:pt x="112" y="28"/>
                  </a:lnTo>
                  <a:lnTo>
                    <a:pt x="116" y="29"/>
                  </a:lnTo>
                  <a:lnTo>
                    <a:pt x="119" y="32"/>
                  </a:lnTo>
                  <a:lnTo>
                    <a:pt x="123" y="34"/>
                  </a:lnTo>
                  <a:lnTo>
                    <a:pt x="127" y="35"/>
                  </a:lnTo>
                  <a:lnTo>
                    <a:pt x="131" y="38"/>
                  </a:lnTo>
                  <a:lnTo>
                    <a:pt x="134" y="40"/>
                  </a:lnTo>
                  <a:lnTo>
                    <a:pt x="138" y="42"/>
                  </a:lnTo>
                  <a:lnTo>
                    <a:pt x="141" y="44"/>
                  </a:lnTo>
                  <a:lnTo>
                    <a:pt x="145" y="46"/>
                  </a:lnTo>
                  <a:lnTo>
                    <a:pt x="149" y="49"/>
                  </a:lnTo>
                  <a:lnTo>
                    <a:pt x="153" y="51"/>
                  </a:lnTo>
                  <a:lnTo>
                    <a:pt x="156" y="53"/>
                  </a:lnTo>
                  <a:lnTo>
                    <a:pt x="160" y="56"/>
                  </a:lnTo>
                  <a:lnTo>
                    <a:pt x="164" y="59"/>
                  </a:lnTo>
                  <a:lnTo>
                    <a:pt x="168" y="61"/>
                  </a:lnTo>
                  <a:lnTo>
                    <a:pt x="171" y="64"/>
                  </a:lnTo>
                  <a:lnTo>
                    <a:pt x="175" y="67"/>
                  </a:lnTo>
                  <a:lnTo>
                    <a:pt x="179" y="70"/>
                  </a:lnTo>
                  <a:lnTo>
                    <a:pt x="183" y="72"/>
                  </a:lnTo>
                  <a:lnTo>
                    <a:pt x="186" y="75"/>
                  </a:lnTo>
                  <a:lnTo>
                    <a:pt x="190" y="78"/>
                  </a:lnTo>
                  <a:lnTo>
                    <a:pt x="194" y="81"/>
                  </a:lnTo>
                  <a:lnTo>
                    <a:pt x="197" y="84"/>
                  </a:lnTo>
                  <a:lnTo>
                    <a:pt x="201" y="87"/>
                  </a:lnTo>
                  <a:lnTo>
                    <a:pt x="205" y="90"/>
                  </a:lnTo>
                  <a:lnTo>
                    <a:pt x="209" y="93"/>
                  </a:lnTo>
                  <a:lnTo>
                    <a:pt x="212" y="97"/>
                  </a:lnTo>
                  <a:lnTo>
                    <a:pt x="216" y="100"/>
                  </a:lnTo>
                  <a:lnTo>
                    <a:pt x="220" y="103"/>
                  </a:lnTo>
                  <a:lnTo>
                    <a:pt x="224" y="106"/>
                  </a:lnTo>
                  <a:lnTo>
                    <a:pt x="227" y="110"/>
                  </a:lnTo>
                  <a:lnTo>
                    <a:pt x="231" y="113"/>
                  </a:lnTo>
                  <a:lnTo>
                    <a:pt x="234" y="117"/>
                  </a:lnTo>
                  <a:lnTo>
                    <a:pt x="238" y="120"/>
                  </a:lnTo>
                  <a:lnTo>
                    <a:pt x="242" y="124"/>
                  </a:lnTo>
                  <a:lnTo>
                    <a:pt x="246" y="128"/>
                  </a:lnTo>
                  <a:lnTo>
                    <a:pt x="249" y="131"/>
                  </a:lnTo>
                  <a:lnTo>
                    <a:pt x="253" y="135"/>
                  </a:lnTo>
                  <a:lnTo>
                    <a:pt x="257" y="139"/>
                  </a:lnTo>
                  <a:lnTo>
                    <a:pt x="261" y="142"/>
                  </a:lnTo>
                  <a:lnTo>
                    <a:pt x="264" y="146"/>
                  </a:lnTo>
                  <a:lnTo>
                    <a:pt x="268" y="150"/>
                  </a:lnTo>
                  <a:lnTo>
                    <a:pt x="272" y="154"/>
                  </a:lnTo>
                  <a:lnTo>
                    <a:pt x="276" y="158"/>
                  </a:lnTo>
                  <a:lnTo>
                    <a:pt x="279" y="162"/>
                  </a:lnTo>
                  <a:lnTo>
                    <a:pt x="283" y="166"/>
                  </a:lnTo>
                  <a:lnTo>
                    <a:pt x="287" y="170"/>
                  </a:lnTo>
                  <a:lnTo>
                    <a:pt x="290" y="174"/>
                  </a:lnTo>
                  <a:lnTo>
                    <a:pt x="294" y="178"/>
                  </a:lnTo>
                  <a:lnTo>
                    <a:pt x="298" y="182"/>
                  </a:lnTo>
                  <a:lnTo>
                    <a:pt x="302" y="186"/>
                  </a:lnTo>
                  <a:lnTo>
                    <a:pt x="305" y="191"/>
                  </a:lnTo>
                  <a:lnTo>
                    <a:pt x="309" y="195"/>
                  </a:lnTo>
                  <a:lnTo>
                    <a:pt x="313" y="199"/>
                  </a:lnTo>
                  <a:lnTo>
                    <a:pt x="317" y="203"/>
                  </a:lnTo>
                  <a:lnTo>
                    <a:pt x="320" y="208"/>
                  </a:lnTo>
                  <a:lnTo>
                    <a:pt x="324" y="212"/>
                  </a:lnTo>
                  <a:lnTo>
                    <a:pt x="327" y="217"/>
                  </a:lnTo>
                  <a:lnTo>
                    <a:pt x="331" y="221"/>
                  </a:lnTo>
                  <a:lnTo>
                    <a:pt x="335" y="225"/>
                  </a:lnTo>
                  <a:lnTo>
                    <a:pt x="339" y="230"/>
                  </a:lnTo>
                  <a:lnTo>
                    <a:pt x="342" y="234"/>
                  </a:lnTo>
                  <a:lnTo>
                    <a:pt x="346" y="239"/>
                  </a:lnTo>
                  <a:lnTo>
                    <a:pt x="350" y="243"/>
                  </a:lnTo>
                  <a:lnTo>
                    <a:pt x="354" y="248"/>
                  </a:lnTo>
                  <a:lnTo>
                    <a:pt x="357" y="253"/>
                  </a:lnTo>
                  <a:lnTo>
                    <a:pt x="361" y="257"/>
                  </a:lnTo>
                  <a:lnTo>
                    <a:pt x="365" y="262"/>
                  </a:lnTo>
                  <a:lnTo>
                    <a:pt x="369" y="266"/>
                  </a:lnTo>
                  <a:lnTo>
                    <a:pt x="372" y="271"/>
                  </a:lnTo>
                  <a:lnTo>
                    <a:pt x="376" y="276"/>
                  </a:lnTo>
                  <a:lnTo>
                    <a:pt x="380" y="281"/>
                  </a:lnTo>
                  <a:lnTo>
                    <a:pt x="383" y="285"/>
                  </a:lnTo>
                  <a:lnTo>
                    <a:pt x="387" y="290"/>
                  </a:lnTo>
                  <a:lnTo>
                    <a:pt x="391" y="295"/>
                  </a:lnTo>
                  <a:lnTo>
                    <a:pt x="395" y="299"/>
                  </a:lnTo>
                  <a:lnTo>
                    <a:pt x="398" y="304"/>
                  </a:lnTo>
                  <a:lnTo>
                    <a:pt x="402" y="309"/>
                  </a:lnTo>
                  <a:lnTo>
                    <a:pt x="406" y="314"/>
                  </a:lnTo>
                  <a:lnTo>
                    <a:pt x="410" y="319"/>
                  </a:lnTo>
                  <a:lnTo>
                    <a:pt x="413" y="324"/>
                  </a:lnTo>
                  <a:lnTo>
                    <a:pt x="417" y="328"/>
                  </a:lnTo>
                  <a:lnTo>
                    <a:pt x="420" y="333"/>
                  </a:lnTo>
                  <a:lnTo>
                    <a:pt x="424" y="338"/>
                  </a:lnTo>
                  <a:lnTo>
                    <a:pt x="428" y="343"/>
                  </a:lnTo>
                  <a:lnTo>
                    <a:pt x="432" y="348"/>
                  </a:lnTo>
                  <a:lnTo>
                    <a:pt x="435" y="353"/>
                  </a:lnTo>
                  <a:lnTo>
                    <a:pt x="439" y="358"/>
                  </a:lnTo>
                  <a:lnTo>
                    <a:pt x="443" y="363"/>
                  </a:lnTo>
                  <a:lnTo>
                    <a:pt x="447" y="368"/>
                  </a:lnTo>
                  <a:lnTo>
                    <a:pt x="450" y="373"/>
                  </a:lnTo>
                  <a:lnTo>
                    <a:pt x="454" y="377"/>
                  </a:lnTo>
                  <a:lnTo>
                    <a:pt x="458" y="382"/>
                  </a:lnTo>
                  <a:lnTo>
                    <a:pt x="462" y="387"/>
                  </a:lnTo>
                  <a:lnTo>
                    <a:pt x="465" y="392"/>
                  </a:lnTo>
                  <a:lnTo>
                    <a:pt x="469" y="397"/>
                  </a:lnTo>
                  <a:lnTo>
                    <a:pt x="473" y="402"/>
                  </a:lnTo>
                  <a:lnTo>
                    <a:pt x="476" y="407"/>
                  </a:lnTo>
                  <a:lnTo>
                    <a:pt x="480" y="412"/>
                  </a:lnTo>
                  <a:lnTo>
                    <a:pt x="484" y="417"/>
                  </a:lnTo>
                  <a:lnTo>
                    <a:pt x="488" y="422"/>
                  </a:lnTo>
                  <a:lnTo>
                    <a:pt x="491" y="427"/>
                  </a:lnTo>
                  <a:lnTo>
                    <a:pt x="495" y="431"/>
                  </a:lnTo>
                  <a:lnTo>
                    <a:pt x="499" y="436"/>
                  </a:lnTo>
                  <a:lnTo>
                    <a:pt x="503" y="441"/>
                  </a:lnTo>
                  <a:lnTo>
                    <a:pt x="506" y="446"/>
                  </a:lnTo>
                  <a:lnTo>
                    <a:pt x="510" y="451"/>
                  </a:lnTo>
                  <a:lnTo>
                    <a:pt x="513" y="456"/>
                  </a:lnTo>
                  <a:lnTo>
                    <a:pt x="517" y="461"/>
                  </a:lnTo>
                  <a:lnTo>
                    <a:pt x="521" y="466"/>
                  </a:lnTo>
                  <a:lnTo>
                    <a:pt x="525" y="470"/>
                  </a:lnTo>
                  <a:lnTo>
                    <a:pt x="528" y="475"/>
                  </a:lnTo>
                  <a:lnTo>
                    <a:pt x="532" y="480"/>
                  </a:lnTo>
                  <a:lnTo>
                    <a:pt x="536" y="485"/>
                  </a:lnTo>
                  <a:lnTo>
                    <a:pt x="540" y="490"/>
                  </a:lnTo>
                  <a:lnTo>
                    <a:pt x="543" y="494"/>
                  </a:lnTo>
                  <a:lnTo>
                    <a:pt x="547" y="499"/>
                  </a:lnTo>
                  <a:lnTo>
                    <a:pt x="551" y="504"/>
                  </a:lnTo>
                  <a:lnTo>
                    <a:pt x="555" y="509"/>
                  </a:lnTo>
                  <a:lnTo>
                    <a:pt x="558" y="513"/>
                  </a:lnTo>
                  <a:lnTo>
                    <a:pt x="562" y="518"/>
                  </a:lnTo>
                  <a:lnTo>
                    <a:pt x="566" y="523"/>
                  </a:lnTo>
                  <a:lnTo>
                    <a:pt x="569" y="527"/>
                  </a:lnTo>
                  <a:lnTo>
                    <a:pt x="573" y="532"/>
                  </a:lnTo>
                  <a:lnTo>
                    <a:pt x="577" y="536"/>
                  </a:lnTo>
                  <a:lnTo>
                    <a:pt x="581" y="541"/>
                  </a:lnTo>
                  <a:lnTo>
                    <a:pt x="584" y="546"/>
                  </a:lnTo>
                  <a:lnTo>
                    <a:pt x="588" y="550"/>
                  </a:lnTo>
                  <a:lnTo>
                    <a:pt x="592" y="555"/>
                  </a:lnTo>
                  <a:lnTo>
                    <a:pt x="596" y="559"/>
                  </a:lnTo>
                  <a:lnTo>
                    <a:pt x="599" y="563"/>
                  </a:lnTo>
                  <a:lnTo>
                    <a:pt x="603" y="568"/>
                  </a:lnTo>
                  <a:lnTo>
                    <a:pt x="606" y="572"/>
                  </a:lnTo>
                  <a:lnTo>
                    <a:pt x="610" y="577"/>
                  </a:lnTo>
                  <a:lnTo>
                    <a:pt x="614" y="581"/>
                  </a:lnTo>
                  <a:lnTo>
                    <a:pt x="618" y="586"/>
                  </a:lnTo>
                  <a:lnTo>
                    <a:pt x="621" y="590"/>
                  </a:lnTo>
                  <a:lnTo>
                    <a:pt x="625" y="594"/>
                  </a:lnTo>
                  <a:lnTo>
                    <a:pt x="629" y="598"/>
                  </a:lnTo>
                  <a:lnTo>
                    <a:pt x="633" y="602"/>
                  </a:lnTo>
                  <a:lnTo>
                    <a:pt x="636" y="607"/>
                  </a:lnTo>
                  <a:lnTo>
                    <a:pt x="640" y="611"/>
                  </a:lnTo>
                  <a:lnTo>
                    <a:pt x="644" y="614"/>
                  </a:lnTo>
                  <a:lnTo>
                    <a:pt x="648" y="619"/>
                  </a:lnTo>
                  <a:lnTo>
                    <a:pt x="651" y="623"/>
                  </a:lnTo>
                  <a:lnTo>
                    <a:pt x="655" y="626"/>
                  </a:lnTo>
                  <a:lnTo>
                    <a:pt x="659" y="631"/>
                  </a:lnTo>
                  <a:lnTo>
                    <a:pt x="662" y="634"/>
                  </a:lnTo>
                  <a:lnTo>
                    <a:pt x="666" y="638"/>
                  </a:lnTo>
                  <a:lnTo>
                    <a:pt x="670" y="642"/>
                  </a:lnTo>
                  <a:lnTo>
                    <a:pt x="674" y="646"/>
                  </a:lnTo>
                  <a:lnTo>
                    <a:pt x="677" y="650"/>
                  </a:lnTo>
                  <a:lnTo>
                    <a:pt x="681" y="653"/>
                  </a:lnTo>
                  <a:lnTo>
                    <a:pt x="685" y="657"/>
                  </a:lnTo>
                  <a:lnTo>
                    <a:pt x="689" y="661"/>
                  </a:lnTo>
                  <a:lnTo>
                    <a:pt x="692" y="664"/>
                  </a:lnTo>
                  <a:lnTo>
                    <a:pt x="696" y="668"/>
                  </a:lnTo>
                  <a:lnTo>
                    <a:pt x="699" y="671"/>
                  </a:lnTo>
                  <a:lnTo>
                    <a:pt x="703" y="674"/>
                  </a:lnTo>
                  <a:lnTo>
                    <a:pt x="707" y="678"/>
                  </a:lnTo>
                  <a:lnTo>
                    <a:pt x="711" y="681"/>
                  </a:lnTo>
                  <a:lnTo>
                    <a:pt x="714" y="685"/>
                  </a:lnTo>
                  <a:lnTo>
                    <a:pt x="718" y="688"/>
                  </a:lnTo>
                  <a:lnTo>
                    <a:pt x="722" y="691"/>
                  </a:lnTo>
                  <a:lnTo>
                    <a:pt x="726" y="694"/>
                  </a:lnTo>
                  <a:lnTo>
                    <a:pt x="729" y="697"/>
                  </a:lnTo>
                  <a:lnTo>
                    <a:pt x="733" y="700"/>
                  </a:lnTo>
                  <a:lnTo>
                    <a:pt x="737" y="703"/>
                  </a:lnTo>
                  <a:lnTo>
                    <a:pt x="741" y="706"/>
                  </a:lnTo>
                  <a:lnTo>
                    <a:pt x="744" y="709"/>
                  </a:lnTo>
                  <a:lnTo>
                    <a:pt x="748" y="712"/>
                  </a:lnTo>
                  <a:lnTo>
                    <a:pt x="752" y="715"/>
                  </a:lnTo>
                  <a:lnTo>
                    <a:pt x="755" y="718"/>
                  </a:lnTo>
                  <a:lnTo>
                    <a:pt x="759" y="721"/>
                  </a:lnTo>
                  <a:lnTo>
                    <a:pt x="763" y="723"/>
                  </a:lnTo>
                  <a:lnTo>
                    <a:pt x="767" y="726"/>
                  </a:lnTo>
                  <a:lnTo>
                    <a:pt x="770" y="728"/>
                  </a:lnTo>
                  <a:lnTo>
                    <a:pt x="774" y="731"/>
                  </a:lnTo>
                  <a:lnTo>
                    <a:pt x="778" y="733"/>
                  </a:lnTo>
                  <a:lnTo>
                    <a:pt x="782" y="736"/>
                  </a:lnTo>
                  <a:lnTo>
                    <a:pt x="785" y="738"/>
                  </a:lnTo>
                  <a:lnTo>
                    <a:pt x="789" y="740"/>
                  </a:lnTo>
                  <a:lnTo>
                    <a:pt x="792" y="743"/>
                  </a:lnTo>
                  <a:lnTo>
                    <a:pt x="796" y="745"/>
                  </a:lnTo>
                  <a:lnTo>
                    <a:pt x="800" y="747"/>
                  </a:lnTo>
                  <a:lnTo>
                    <a:pt x="804" y="749"/>
                  </a:lnTo>
                  <a:lnTo>
                    <a:pt x="807" y="751"/>
                  </a:lnTo>
                  <a:lnTo>
                    <a:pt x="811" y="753"/>
                  </a:lnTo>
                  <a:lnTo>
                    <a:pt x="815" y="755"/>
                  </a:lnTo>
                  <a:lnTo>
                    <a:pt x="819" y="757"/>
                  </a:lnTo>
                  <a:lnTo>
                    <a:pt x="822" y="758"/>
                  </a:lnTo>
                  <a:lnTo>
                    <a:pt x="826" y="760"/>
                  </a:lnTo>
                  <a:lnTo>
                    <a:pt x="830" y="762"/>
                  </a:lnTo>
                  <a:lnTo>
                    <a:pt x="834" y="764"/>
                  </a:lnTo>
                  <a:lnTo>
                    <a:pt x="837" y="765"/>
                  </a:lnTo>
                  <a:lnTo>
                    <a:pt x="841" y="767"/>
                  </a:lnTo>
                  <a:lnTo>
                    <a:pt x="845" y="768"/>
                  </a:lnTo>
                  <a:lnTo>
                    <a:pt x="848" y="769"/>
                  </a:lnTo>
                  <a:lnTo>
                    <a:pt x="852" y="771"/>
                  </a:lnTo>
                  <a:lnTo>
                    <a:pt x="856" y="772"/>
                  </a:lnTo>
                  <a:lnTo>
                    <a:pt x="860" y="773"/>
                  </a:lnTo>
                  <a:lnTo>
                    <a:pt x="863" y="774"/>
                  </a:lnTo>
                  <a:lnTo>
                    <a:pt x="867" y="775"/>
                  </a:lnTo>
                  <a:lnTo>
                    <a:pt x="871" y="776"/>
                  </a:lnTo>
                  <a:lnTo>
                    <a:pt x="875" y="777"/>
                  </a:lnTo>
                  <a:lnTo>
                    <a:pt x="878" y="778"/>
                  </a:lnTo>
                  <a:lnTo>
                    <a:pt x="882" y="779"/>
                  </a:lnTo>
                  <a:lnTo>
                    <a:pt x="885" y="780"/>
                  </a:lnTo>
                  <a:lnTo>
                    <a:pt x="889" y="781"/>
                  </a:lnTo>
                  <a:lnTo>
                    <a:pt x="893" y="781"/>
                  </a:lnTo>
                  <a:lnTo>
                    <a:pt x="897" y="782"/>
                  </a:lnTo>
                  <a:lnTo>
                    <a:pt x="900" y="782"/>
                  </a:lnTo>
                  <a:lnTo>
                    <a:pt x="904" y="783"/>
                  </a:lnTo>
                  <a:lnTo>
                    <a:pt x="908" y="783"/>
                  </a:lnTo>
                  <a:lnTo>
                    <a:pt x="912" y="784"/>
                  </a:lnTo>
                  <a:lnTo>
                    <a:pt x="915" y="784"/>
                  </a:lnTo>
                  <a:lnTo>
                    <a:pt x="919" y="784"/>
                  </a:lnTo>
                  <a:lnTo>
                    <a:pt x="923" y="784"/>
                  </a:lnTo>
                  <a:lnTo>
                    <a:pt x="927" y="784"/>
                  </a:lnTo>
                  <a:lnTo>
                    <a:pt x="930" y="784"/>
                  </a:lnTo>
                  <a:lnTo>
                    <a:pt x="934" y="784"/>
                  </a:lnTo>
                  <a:lnTo>
                    <a:pt x="938" y="784"/>
                  </a:lnTo>
                  <a:lnTo>
                    <a:pt x="941" y="784"/>
                  </a:lnTo>
                  <a:lnTo>
                    <a:pt x="945" y="784"/>
                  </a:lnTo>
                  <a:lnTo>
                    <a:pt x="949" y="784"/>
                  </a:lnTo>
                  <a:lnTo>
                    <a:pt x="953" y="783"/>
                  </a:lnTo>
                  <a:lnTo>
                    <a:pt x="956" y="783"/>
                  </a:lnTo>
                  <a:lnTo>
                    <a:pt x="960" y="782"/>
                  </a:lnTo>
                  <a:lnTo>
                    <a:pt x="964" y="782"/>
                  </a:lnTo>
                  <a:lnTo>
                    <a:pt x="968" y="781"/>
                  </a:lnTo>
                  <a:lnTo>
                    <a:pt x="971" y="781"/>
                  </a:lnTo>
                  <a:lnTo>
                    <a:pt x="975" y="780"/>
                  </a:lnTo>
                  <a:lnTo>
                    <a:pt x="978" y="779"/>
                  </a:lnTo>
                  <a:lnTo>
                    <a:pt x="982" y="778"/>
                  </a:lnTo>
                  <a:lnTo>
                    <a:pt x="986" y="777"/>
                  </a:lnTo>
                  <a:lnTo>
                    <a:pt x="990" y="776"/>
                  </a:lnTo>
                  <a:lnTo>
                    <a:pt x="993" y="775"/>
                  </a:lnTo>
                  <a:lnTo>
                    <a:pt x="997" y="774"/>
                  </a:lnTo>
                  <a:lnTo>
                    <a:pt x="1001" y="773"/>
                  </a:lnTo>
                  <a:lnTo>
                    <a:pt x="1005" y="772"/>
                  </a:lnTo>
                  <a:lnTo>
                    <a:pt x="1008" y="771"/>
                  </a:lnTo>
                  <a:lnTo>
                    <a:pt x="1012" y="769"/>
                  </a:lnTo>
                  <a:lnTo>
                    <a:pt x="1016" y="768"/>
                  </a:lnTo>
                  <a:lnTo>
                    <a:pt x="1020" y="767"/>
                  </a:lnTo>
                  <a:lnTo>
                    <a:pt x="1023" y="765"/>
                  </a:lnTo>
                  <a:lnTo>
                    <a:pt x="1027" y="764"/>
                  </a:lnTo>
                  <a:lnTo>
                    <a:pt x="1031" y="762"/>
                  </a:lnTo>
                  <a:lnTo>
                    <a:pt x="1034" y="760"/>
                  </a:lnTo>
                  <a:lnTo>
                    <a:pt x="1038" y="758"/>
                  </a:lnTo>
                  <a:lnTo>
                    <a:pt x="1042" y="757"/>
                  </a:lnTo>
                  <a:lnTo>
                    <a:pt x="1046" y="755"/>
                  </a:lnTo>
                  <a:lnTo>
                    <a:pt x="1049" y="753"/>
                  </a:lnTo>
                  <a:lnTo>
                    <a:pt x="1053" y="751"/>
                  </a:lnTo>
                  <a:lnTo>
                    <a:pt x="1057" y="749"/>
                  </a:lnTo>
                  <a:lnTo>
                    <a:pt x="1061" y="747"/>
                  </a:lnTo>
                  <a:lnTo>
                    <a:pt x="1064" y="745"/>
                  </a:lnTo>
                  <a:lnTo>
                    <a:pt x="1068" y="743"/>
                  </a:lnTo>
                  <a:lnTo>
                    <a:pt x="1071" y="740"/>
                  </a:lnTo>
                  <a:lnTo>
                    <a:pt x="1075" y="738"/>
                  </a:lnTo>
                  <a:lnTo>
                    <a:pt x="1079" y="736"/>
                  </a:lnTo>
                  <a:lnTo>
                    <a:pt x="1083" y="733"/>
                  </a:lnTo>
                  <a:lnTo>
                    <a:pt x="1086" y="731"/>
                  </a:lnTo>
                  <a:lnTo>
                    <a:pt x="1090" y="728"/>
                  </a:lnTo>
                  <a:lnTo>
                    <a:pt x="1094" y="726"/>
                  </a:lnTo>
                  <a:lnTo>
                    <a:pt x="1098" y="723"/>
                  </a:lnTo>
                  <a:lnTo>
                    <a:pt x="1101" y="721"/>
                  </a:lnTo>
                  <a:lnTo>
                    <a:pt x="1105" y="718"/>
                  </a:lnTo>
                  <a:lnTo>
                    <a:pt x="1109" y="715"/>
                  </a:lnTo>
                  <a:lnTo>
                    <a:pt x="1113" y="712"/>
                  </a:lnTo>
                  <a:lnTo>
                    <a:pt x="1116" y="709"/>
                  </a:lnTo>
                  <a:lnTo>
                    <a:pt x="1120" y="706"/>
                  </a:lnTo>
                  <a:lnTo>
                    <a:pt x="1124" y="703"/>
                  </a:lnTo>
                  <a:lnTo>
                    <a:pt x="1127" y="700"/>
                  </a:lnTo>
                  <a:lnTo>
                    <a:pt x="1131" y="697"/>
                  </a:lnTo>
                  <a:lnTo>
                    <a:pt x="1135" y="694"/>
                  </a:lnTo>
                  <a:lnTo>
                    <a:pt x="1139" y="691"/>
                  </a:lnTo>
                  <a:lnTo>
                    <a:pt x="1142" y="688"/>
                  </a:lnTo>
                  <a:lnTo>
                    <a:pt x="1146" y="685"/>
                  </a:lnTo>
                  <a:lnTo>
                    <a:pt x="1150" y="681"/>
                  </a:lnTo>
                  <a:lnTo>
                    <a:pt x="1154" y="678"/>
                  </a:lnTo>
                  <a:lnTo>
                    <a:pt x="1157" y="674"/>
                  </a:lnTo>
                  <a:lnTo>
                    <a:pt x="1161" y="671"/>
                  </a:lnTo>
                  <a:lnTo>
                    <a:pt x="1164" y="668"/>
                  </a:lnTo>
                  <a:lnTo>
                    <a:pt x="1168" y="664"/>
                  </a:lnTo>
                  <a:lnTo>
                    <a:pt x="1172" y="661"/>
                  </a:lnTo>
                  <a:lnTo>
                    <a:pt x="1176" y="657"/>
                  </a:lnTo>
                  <a:lnTo>
                    <a:pt x="1179" y="653"/>
                  </a:lnTo>
                  <a:lnTo>
                    <a:pt x="1183" y="650"/>
                  </a:lnTo>
                  <a:lnTo>
                    <a:pt x="1187" y="646"/>
                  </a:lnTo>
                  <a:lnTo>
                    <a:pt x="1191" y="642"/>
                  </a:lnTo>
                  <a:lnTo>
                    <a:pt x="1194" y="638"/>
                  </a:lnTo>
                  <a:lnTo>
                    <a:pt x="1198" y="634"/>
                  </a:lnTo>
                  <a:lnTo>
                    <a:pt x="1202" y="631"/>
                  </a:lnTo>
                  <a:lnTo>
                    <a:pt x="1206" y="626"/>
                  </a:lnTo>
                  <a:lnTo>
                    <a:pt x="1209" y="623"/>
                  </a:lnTo>
                  <a:lnTo>
                    <a:pt x="1213" y="619"/>
                  </a:lnTo>
                  <a:lnTo>
                    <a:pt x="1217" y="614"/>
                  </a:lnTo>
                  <a:lnTo>
                    <a:pt x="1220" y="611"/>
                  </a:lnTo>
                  <a:lnTo>
                    <a:pt x="1224" y="607"/>
                  </a:lnTo>
                  <a:lnTo>
                    <a:pt x="1228" y="602"/>
                  </a:lnTo>
                  <a:lnTo>
                    <a:pt x="1232" y="598"/>
                  </a:lnTo>
                  <a:lnTo>
                    <a:pt x="1235" y="594"/>
                  </a:lnTo>
                  <a:lnTo>
                    <a:pt x="1239" y="590"/>
                  </a:lnTo>
                  <a:lnTo>
                    <a:pt x="1243" y="586"/>
                  </a:lnTo>
                  <a:lnTo>
                    <a:pt x="1247" y="581"/>
                  </a:lnTo>
                  <a:lnTo>
                    <a:pt x="1250" y="577"/>
                  </a:lnTo>
                  <a:lnTo>
                    <a:pt x="1254" y="572"/>
                  </a:lnTo>
                  <a:lnTo>
                    <a:pt x="1257" y="568"/>
                  </a:lnTo>
                  <a:lnTo>
                    <a:pt x="1261" y="563"/>
                  </a:lnTo>
                  <a:lnTo>
                    <a:pt x="1265" y="559"/>
                  </a:lnTo>
                  <a:lnTo>
                    <a:pt x="1269" y="555"/>
                  </a:lnTo>
                  <a:lnTo>
                    <a:pt x="1272" y="550"/>
                  </a:lnTo>
                  <a:lnTo>
                    <a:pt x="1276" y="546"/>
                  </a:lnTo>
                  <a:lnTo>
                    <a:pt x="1280" y="541"/>
                  </a:lnTo>
                  <a:lnTo>
                    <a:pt x="1284" y="536"/>
                  </a:lnTo>
                  <a:lnTo>
                    <a:pt x="1287" y="532"/>
                  </a:lnTo>
                  <a:lnTo>
                    <a:pt x="1291" y="527"/>
                  </a:lnTo>
                  <a:lnTo>
                    <a:pt x="1295" y="523"/>
                  </a:lnTo>
                  <a:lnTo>
                    <a:pt x="1299" y="518"/>
                  </a:lnTo>
                  <a:lnTo>
                    <a:pt x="1302" y="513"/>
                  </a:lnTo>
                  <a:lnTo>
                    <a:pt x="1306" y="509"/>
                  </a:lnTo>
                  <a:lnTo>
                    <a:pt x="1310" y="504"/>
                  </a:lnTo>
                  <a:lnTo>
                    <a:pt x="1313" y="499"/>
                  </a:lnTo>
                  <a:lnTo>
                    <a:pt x="1317" y="494"/>
                  </a:lnTo>
                  <a:lnTo>
                    <a:pt x="1321" y="490"/>
                  </a:lnTo>
                  <a:lnTo>
                    <a:pt x="1325" y="485"/>
                  </a:lnTo>
                  <a:lnTo>
                    <a:pt x="1328" y="480"/>
                  </a:lnTo>
                  <a:lnTo>
                    <a:pt x="1332" y="475"/>
                  </a:lnTo>
                  <a:lnTo>
                    <a:pt x="1336" y="470"/>
                  </a:lnTo>
                  <a:lnTo>
                    <a:pt x="1340" y="466"/>
                  </a:lnTo>
                  <a:lnTo>
                    <a:pt x="1343" y="461"/>
                  </a:lnTo>
                  <a:lnTo>
                    <a:pt x="1347" y="456"/>
                  </a:lnTo>
                  <a:lnTo>
                    <a:pt x="1350" y="451"/>
                  </a:lnTo>
                  <a:lnTo>
                    <a:pt x="1354" y="446"/>
                  </a:lnTo>
                  <a:lnTo>
                    <a:pt x="1358" y="441"/>
                  </a:lnTo>
                  <a:lnTo>
                    <a:pt x="1362" y="436"/>
                  </a:lnTo>
                  <a:lnTo>
                    <a:pt x="1365" y="431"/>
                  </a:lnTo>
                  <a:lnTo>
                    <a:pt x="1369" y="427"/>
                  </a:lnTo>
                  <a:lnTo>
                    <a:pt x="1373" y="422"/>
                  </a:lnTo>
                  <a:lnTo>
                    <a:pt x="1377" y="417"/>
                  </a:lnTo>
                  <a:lnTo>
                    <a:pt x="1380" y="412"/>
                  </a:lnTo>
                  <a:lnTo>
                    <a:pt x="1384" y="407"/>
                  </a:lnTo>
                  <a:lnTo>
                    <a:pt x="1388" y="402"/>
                  </a:lnTo>
                  <a:lnTo>
                    <a:pt x="1392" y="397"/>
                  </a:lnTo>
                  <a:lnTo>
                    <a:pt x="1395" y="392"/>
                  </a:lnTo>
                  <a:lnTo>
                    <a:pt x="1399" y="387"/>
                  </a:lnTo>
                  <a:lnTo>
                    <a:pt x="1403" y="382"/>
                  </a:lnTo>
                  <a:lnTo>
                    <a:pt x="1406" y="377"/>
                  </a:lnTo>
                  <a:lnTo>
                    <a:pt x="1410" y="373"/>
                  </a:lnTo>
                  <a:lnTo>
                    <a:pt x="1414" y="368"/>
                  </a:lnTo>
                  <a:lnTo>
                    <a:pt x="1418" y="363"/>
                  </a:lnTo>
                  <a:lnTo>
                    <a:pt x="1421" y="358"/>
                  </a:lnTo>
                  <a:lnTo>
                    <a:pt x="1425" y="353"/>
                  </a:lnTo>
                  <a:lnTo>
                    <a:pt x="1429" y="348"/>
                  </a:lnTo>
                  <a:lnTo>
                    <a:pt x="1433" y="343"/>
                  </a:lnTo>
                  <a:lnTo>
                    <a:pt x="1436" y="338"/>
                  </a:lnTo>
                  <a:lnTo>
                    <a:pt x="1440" y="333"/>
                  </a:lnTo>
                  <a:lnTo>
                    <a:pt x="1443" y="328"/>
                  </a:lnTo>
                  <a:lnTo>
                    <a:pt x="1447" y="324"/>
                  </a:lnTo>
                  <a:lnTo>
                    <a:pt x="1451" y="319"/>
                  </a:lnTo>
                  <a:lnTo>
                    <a:pt x="1455" y="314"/>
                  </a:lnTo>
                  <a:lnTo>
                    <a:pt x="1458" y="309"/>
                  </a:lnTo>
                  <a:lnTo>
                    <a:pt x="1462" y="304"/>
                  </a:lnTo>
                  <a:lnTo>
                    <a:pt x="1466" y="299"/>
                  </a:lnTo>
                  <a:lnTo>
                    <a:pt x="1470" y="295"/>
                  </a:lnTo>
                  <a:lnTo>
                    <a:pt x="1473" y="290"/>
                  </a:lnTo>
                  <a:lnTo>
                    <a:pt x="1477" y="285"/>
                  </a:lnTo>
                  <a:lnTo>
                    <a:pt x="1481" y="281"/>
                  </a:lnTo>
                  <a:lnTo>
                    <a:pt x="1485" y="276"/>
                  </a:lnTo>
                  <a:lnTo>
                    <a:pt x="1488" y="271"/>
                  </a:lnTo>
                  <a:lnTo>
                    <a:pt x="1492" y="266"/>
                  </a:lnTo>
                  <a:lnTo>
                    <a:pt x="1496" y="262"/>
                  </a:lnTo>
                  <a:lnTo>
                    <a:pt x="1499" y="257"/>
                  </a:lnTo>
                  <a:lnTo>
                    <a:pt x="1503" y="253"/>
                  </a:lnTo>
                  <a:lnTo>
                    <a:pt x="1507" y="248"/>
                  </a:lnTo>
                  <a:lnTo>
                    <a:pt x="1511" y="243"/>
                  </a:lnTo>
                  <a:lnTo>
                    <a:pt x="1514" y="239"/>
                  </a:lnTo>
                  <a:lnTo>
                    <a:pt x="1518" y="234"/>
                  </a:lnTo>
                  <a:lnTo>
                    <a:pt x="1522" y="230"/>
                  </a:lnTo>
                  <a:lnTo>
                    <a:pt x="1526" y="225"/>
                  </a:lnTo>
                  <a:lnTo>
                    <a:pt x="1529" y="221"/>
                  </a:lnTo>
                  <a:lnTo>
                    <a:pt x="1533" y="217"/>
                  </a:lnTo>
                  <a:lnTo>
                    <a:pt x="1536" y="212"/>
                  </a:lnTo>
                  <a:lnTo>
                    <a:pt x="1540" y="208"/>
                  </a:lnTo>
                  <a:lnTo>
                    <a:pt x="1544" y="203"/>
                  </a:lnTo>
                  <a:lnTo>
                    <a:pt x="1548" y="199"/>
                  </a:lnTo>
                  <a:lnTo>
                    <a:pt x="1551" y="195"/>
                  </a:lnTo>
                  <a:lnTo>
                    <a:pt x="1555" y="191"/>
                  </a:lnTo>
                  <a:lnTo>
                    <a:pt x="1559" y="186"/>
                  </a:lnTo>
                  <a:lnTo>
                    <a:pt x="1563" y="182"/>
                  </a:lnTo>
                  <a:lnTo>
                    <a:pt x="1566" y="178"/>
                  </a:lnTo>
                  <a:lnTo>
                    <a:pt x="1570" y="174"/>
                  </a:lnTo>
                  <a:lnTo>
                    <a:pt x="1574" y="170"/>
                  </a:lnTo>
                  <a:lnTo>
                    <a:pt x="1578" y="166"/>
                  </a:lnTo>
                  <a:lnTo>
                    <a:pt x="1581" y="162"/>
                  </a:lnTo>
                  <a:lnTo>
                    <a:pt x="1585" y="158"/>
                  </a:lnTo>
                  <a:lnTo>
                    <a:pt x="1589" y="154"/>
                  </a:lnTo>
                  <a:lnTo>
                    <a:pt x="1592" y="150"/>
                  </a:lnTo>
                  <a:lnTo>
                    <a:pt x="1596" y="146"/>
                  </a:lnTo>
                  <a:lnTo>
                    <a:pt x="1600" y="142"/>
                  </a:lnTo>
                  <a:lnTo>
                    <a:pt x="1604" y="139"/>
                  </a:lnTo>
                  <a:lnTo>
                    <a:pt x="1607" y="135"/>
                  </a:lnTo>
                  <a:lnTo>
                    <a:pt x="1611" y="131"/>
                  </a:lnTo>
                  <a:lnTo>
                    <a:pt x="1615" y="128"/>
                  </a:lnTo>
                  <a:lnTo>
                    <a:pt x="1619" y="124"/>
                  </a:lnTo>
                  <a:lnTo>
                    <a:pt x="1622" y="120"/>
                  </a:lnTo>
                  <a:lnTo>
                    <a:pt x="1626" y="117"/>
                  </a:lnTo>
                  <a:lnTo>
                    <a:pt x="1629" y="113"/>
                  </a:lnTo>
                  <a:lnTo>
                    <a:pt x="1633" y="110"/>
                  </a:lnTo>
                  <a:lnTo>
                    <a:pt x="1637" y="106"/>
                  </a:lnTo>
                  <a:lnTo>
                    <a:pt x="1641" y="103"/>
                  </a:lnTo>
                  <a:lnTo>
                    <a:pt x="1644" y="100"/>
                  </a:lnTo>
                  <a:lnTo>
                    <a:pt x="1648" y="97"/>
                  </a:lnTo>
                  <a:lnTo>
                    <a:pt x="1652" y="93"/>
                  </a:lnTo>
                  <a:lnTo>
                    <a:pt x="1656" y="90"/>
                  </a:lnTo>
                  <a:lnTo>
                    <a:pt x="1659" y="87"/>
                  </a:lnTo>
                  <a:lnTo>
                    <a:pt x="1663" y="84"/>
                  </a:lnTo>
                  <a:lnTo>
                    <a:pt x="1667" y="81"/>
                  </a:lnTo>
                  <a:lnTo>
                    <a:pt x="1671" y="78"/>
                  </a:lnTo>
                  <a:lnTo>
                    <a:pt x="1674" y="75"/>
                  </a:lnTo>
                  <a:lnTo>
                    <a:pt x="1678" y="72"/>
                  </a:lnTo>
                  <a:lnTo>
                    <a:pt x="1682" y="70"/>
                  </a:lnTo>
                  <a:lnTo>
                    <a:pt x="1685" y="67"/>
                  </a:lnTo>
                  <a:lnTo>
                    <a:pt x="1689" y="64"/>
                  </a:lnTo>
                  <a:lnTo>
                    <a:pt x="1693" y="61"/>
                  </a:lnTo>
                  <a:lnTo>
                    <a:pt x="1697" y="59"/>
                  </a:lnTo>
                  <a:lnTo>
                    <a:pt x="1700" y="56"/>
                  </a:lnTo>
                  <a:lnTo>
                    <a:pt x="1704" y="53"/>
                  </a:lnTo>
                  <a:lnTo>
                    <a:pt x="1708" y="51"/>
                  </a:lnTo>
                  <a:lnTo>
                    <a:pt x="1712" y="49"/>
                  </a:lnTo>
                  <a:lnTo>
                    <a:pt x="1715" y="46"/>
                  </a:lnTo>
                  <a:lnTo>
                    <a:pt x="1719" y="44"/>
                  </a:lnTo>
                  <a:lnTo>
                    <a:pt x="1722" y="42"/>
                  </a:lnTo>
                  <a:lnTo>
                    <a:pt x="1726" y="40"/>
                  </a:lnTo>
                  <a:lnTo>
                    <a:pt x="1730" y="38"/>
                  </a:lnTo>
                  <a:lnTo>
                    <a:pt x="1734" y="35"/>
                  </a:lnTo>
                  <a:lnTo>
                    <a:pt x="1737" y="34"/>
                  </a:lnTo>
                  <a:lnTo>
                    <a:pt x="1741" y="32"/>
                  </a:lnTo>
                  <a:lnTo>
                    <a:pt x="1745" y="29"/>
                  </a:lnTo>
                  <a:lnTo>
                    <a:pt x="1749" y="28"/>
                  </a:lnTo>
                  <a:lnTo>
                    <a:pt x="1752" y="26"/>
                  </a:lnTo>
                  <a:lnTo>
                    <a:pt x="1756" y="24"/>
                  </a:lnTo>
                  <a:lnTo>
                    <a:pt x="1760" y="23"/>
                  </a:lnTo>
                  <a:lnTo>
                    <a:pt x="1764" y="21"/>
                  </a:lnTo>
                  <a:lnTo>
                    <a:pt x="1767" y="19"/>
                  </a:lnTo>
                  <a:lnTo>
                    <a:pt x="1771" y="18"/>
                  </a:lnTo>
                  <a:lnTo>
                    <a:pt x="1775" y="16"/>
                  </a:lnTo>
                  <a:lnTo>
                    <a:pt x="1778" y="15"/>
                  </a:lnTo>
                  <a:lnTo>
                    <a:pt x="1782" y="14"/>
                  </a:lnTo>
                  <a:lnTo>
                    <a:pt x="1786" y="13"/>
                  </a:lnTo>
                  <a:lnTo>
                    <a:pt x="1790" y="11"/>
                  </a:lnTo>
                  <a:lnTo>
                    <a:pt x="1793" y="10"/>
                  </a:lnTo>
                  <a:lnTo>
                    <a:pt x="1797" y="9"/>
                  </a:lnTo>
                  <a:lnTo>
                    <a:pt x="1801" y="8"/>
                  </a:lnTo>
                  <a:lnTo>
                    <a:pt x="1805" y="7"/>
                  </a:lnTo>
                  <a:lnTo>
                    <a:pt x="1808" y="6"/>
                  </a:lnTo>
                  <a:lnTo>
                    <a:pt x="1812" y="5"/>
                  </a:lnTo>
                  <a:lnTo>
                    <a:pt x="1815" y="5"/>
                  </a:lnTo>
                  <a:lnTo>
                    <a:pt x="1819" y="4"/>
                  </a:lnTo>
                  <a:lnTo>
                    <a:pt x="1823" y="3"/>
                  </a:lnTo>
                  <a:lnTo>
                    <a:pt x="1827" y="3"/>
                  </a:lnTo>
                  <a:lnTo>
                    <a:pt x="1830" y="2"/>
                  </a:lnTo>
                  <a:lnTo>
                    <a:pt x="1834" y="2"/>
                  </a:lnTo>
                  <a:lnTo>
                    <a:pt x="1838" y="1"/>
                  </a:lnTo>
                  <a:lnTo>
                    <a:pt x="1842" y="1"/>
                  </a:lnTo>
                  <a:lnTo>
                    <a:pt x="1845" y="1"/>
                  </a:lnTo>
                  <a:lnTo>
                    <a:pt x="1849" y="1"/>
                  </a:lnTo>
                  <a:lnTo>
                    <a:pt x="1853" y="0"/>
                  </a:lnTo>
                  <a:lnTo>
                    <a:pt x="1857" y="0"/>
                  </a:lnTo>
                  <a:lnTo>
                    <a:pt x="1860" y="0"/>
                  </a:lnTo>
                  <a:lnTo>
                    <a:pt x="1864" y="0"/>
                  </a:lnTo>
                  <a:lnTo>
                    <a:pt x="1868" y="0"/>
                  </a:lnTo>
                  <a:lnTo>
                    <a:pt x="1871" y="1"/>
                  </a:lnTo>
                  <a:lnTo>
                    <a:pt x="1875" y="1"/>
                  </a:lnTo>
                  <a:lnTo>
                    <a:pt x="1879" y="1"/>
                  </a:lnTo>
                  <a:lnTo>
                    <a:pt x="1883" y="1"/>
                  </a:lnTo>
                  <a:lnTo>
                    <a:pt x="1886" y="2"/>
                  </a:lnTo>
                  <a:lnTo>
                    <a:pt x="1890" y="2"/>
                  </a:lnTo>
                  <a:lnTo>
                    <a:pt x="1894" y="3"/>
                  </a:lnTo>
                  <a:lnTo>
                    <a:pt x="1898" y="3"/>
                  </a:lnTo>
                  <a:lnTo>
                    <a:pt x="1901" y="4"/>
                  </a:lnTo>
                  <a:lnTo>
                    <a:pt x="1905" y="5"/>
                  </a:lnTo>
                  <a:lnTo>
                    <a:pt x="1908" y="5"/>
                  </a:lnTo>
                  <a:lnTo>
                    <a:pt x="1912" y="6"/>
                  </a:lnTo>
                  <a:lnTo>
                    <a:pt x="1916" y="7"/>
                  </a:lnTo>
                  <a:lnTo>
                    <a:pt x="1920" y="8"/>
                  </a:lnTo>
                  <a:lnTo>
                    <a:pt x="1923" y="9"/>
                  </a:lnTo>
                  <a:lnTo>
                    <a:pt x="1927" y="10"/>
                  </a:lnTo>
                  <a:lnTo>
                    <a:pt x="1931" y="11"/>
                  </a:lnTo>
                  <a:lnTo>
                    <a:pt x="1935" y="13"/>
                  </a:lnTo>
                  <a:lnTo>
                    <a:pt x="1938" y="14"/>
                  </a:lnTo>
                  <a:lnTo>
                    <a:pt x="1942" y="15"/>
                  </a:lnTo>
                  <a:lnTo>
                    <a:pt x="1946" y="16"/>
                  </a:lnTo>
                  <a:lnTo>
                    <a:pt x="1950" y="18"/>
                  </a:lnTo>
                  <a:lnTo>
                    <a:pt x="1953" y="19"/>
                  </a:lnTo>
                  <a:lnTo>
                    <a:pt x="1957" y="21"/>
                  </a:lnTo>
                  <a:lnTo>
                    <a:pt x="1961" y="23"/>
                  </a:lnTo>
                  <a:lnTo>
                    <a:pt x="1964" y="24"/>
                  </a:lnTo>
                  <a:lnTo>
                    <a:pt x="1968" y="26"/>
                  </a:lnTo>
                  <a:lnTo>
                    <a:pt x="1972" y="28"/>
                  </a:lnTo>
                  <a:lnTo>
                    <a:pt x="1976" y="29"/>
                  </a:lnTo>
                  <a:lnTo>
                    <a:pt x="1979" y="32"/>
                  </a:lnTo>
                  <a:lnTo>
                    <a:pt x="1983" y="34"/>
                  </a:lnTo>
                  <a:lnTo>
                    <a:pt x="1987" y="35"/>
                  </a:lnTo>
                  <a:lnTo>
                    <a:pt x="1991" y="38"/>
                  </a:lnTo>
                  <a:lnTo>
                    <a:pt x="1994" y="40"/>
                  </a:lnTo>
                  <a:lnTo>
                    <a:pt x="1998" y="42"/>
                  </a:lnTo>
                  <a:lnTo>
                    <a:pt x="2001" y="44"/>
                  </a:lnTo>
                  <a:lnTo>
                    <a:pt x="2005" y="46"/>
                  </a:lnTo>
                  <a:lnTo>
                    <a:pt x="2009" y="49"/>
                  </a:lnTo>
                  <a:lnTo>
                    <a:pt x="2013" y="51"/>
                  </a:lnTo>
                  <a:lnTo>
                    <a:pt x="2016" y="53"/>
                  </a:lnTo>
                  <a:lnTo>
                    <a:pt x="2020" y="56"/>
                  </a:lnTo>
                  <a:lnTo>
                    <a:pt x="2024" y="59"/>
                  </a:lnTo>
                  <a:lnTo>
                    <a:pt x="2028" y="61"/>
                  </a:lnTo>
                  <a:lnTo>
                    <a:pt x="2031" y="64"/>
                  </a:lnTo>
                  <a:lnTo>
                    <a:pt x="2035" y="67"/>
                  </a:lnTo>
                  <a:lnTo>
                    <a:pt x="2039" y="70"/>
                  </a:lnTo>
                  <a:lnTo>
                    <a:pt x="2043" y="72"/>
                  </a:lnTo>
                  <a:lnTo>
                    <a:pt x="2046" y="75"/>
                  </a:lnTo>
                  <a:lnTo>
                    <a:pt x="2050" y="78"/>
                  </a:lnTo>
                  <a:lnTo>
                    <a:pt x="2054" y="81"/>
                  </a:lnTo>
                  <a:lnTo>
                    <a:pt x="2057" y="84"/>
                  </a:lnTo>
                  <a:lnTo>
                    <a:pt x="2061" y="87"/>
                  </a:lnTo>
                  <a:lnTo>
                    <a:pt x="2065" y="90"/>
                  </a:lnTo>
                  <a:lnTo>
                    <a:pt x="2069" y="93"/>
                  </a:lnTo>
                  <a:lnTo>
                    <a:pt x="2072" y="97"/>
                  </a:lnTo>
                  <a:lnTo>
                    <a:pt x="2076" y="100"/>
                  </a:lnTo>
                  <a:lnTo>
                    <a:pt x="2080" y="103"/>
                  </a:lnTo>
                  <a:lnTo>
                    <a:pt x="2084" y="106"/>
                  </a:lnTo>
                  <a:lnTo>
                    <a:pt x="2087" y="110"/>
                  </a:lnTo>
                  <a:lnTo>
                    <a:pt x="2091" y="113"/>
                  </a:lnTo>
                  <a:lnTo>
                    <a:pt x="2094" y="117"/>
                  </a:lnTo>
                  <a:lnTo>
                    <a:pt x="2098" y="120"/>
                  </a:lnTo>
                  <a:lnTo>
                    <a:pt x="2102" y="124"/>
                  </a:lnTo>
                  <a:lnTo>
                    <a:pt x="2106" y="128"/>
                  </a:lnTo>
                  <a:lnTo>
                    <a:pt x="2109" y="131"/>
                  </a:lnTo>
                  <a:lnTo>
                    <a:pt x="2113" y="135"/>
                  </a:lnTo>
                  <a:lnTo>
                    <a:pt x="2117" y="139"/>
                  </a:lnTo>
                  <a:lnTo>
                    <a:pt x="2121" y="142"/>
                  </a:lnTo>
                  <a:lnTo>
                    <a:pt x="2124" y="146"/>
                  </a:lnTo>
                  <a:lnTo>
                    <a:pt x="2128" y="150"/>
                  </a:lnTo>
                  <a:lnTo>
                    <a:pt x="2132" y="154"/>
                  </a:lnTo>
                  <a:lnTo>
                    <a:pt x="2136" y="158"/>
                  </a:lnTo>
                  <a:lnTo>
                    <a:pt x="2139" y="162"/>
                  </a:lnTo>
                  <a:lnTo>
                    <a:pt x="2143" y="166"/>
                  </a:lnTo>
                  <a:lnTo>
                    <a:pt x="2147" y="170"/>
                  </a:lnTo>
                  <a:lnTo>
                    <a:pt x="2150" y="174"/>
                  </a:lnTo>
                  <a:lnTo>
                    <a:pt x="2154" y="178"/>
                  </a:lnTo>
                  <a:lnTo>
                    <a:pt x="2158" y="182"/>
                  </a:lnTo>
                  <a:lnTo>
                    <a:pt x="2162" y="186"/>
                  </a:lnTo>
                  <a:lnTo>
                    <a:pt x="2165" y="191"/>
                  </a:lnTo>
                  <a:lnTo>
                    <a:pt x="2169" y="195"/>
                  </a:lnTo>
                  <a:lnTo>
                    <a:pt x="2173" y="199"/>
                  </a:lnTo>
                  <a:lnTo>
                    <a:pt x="2177" y="203"/>
                  </a:lnTo>
                  <a:lnTo>
                    <a:pt x="2180" y="208"/>
                  </a:lnTo>
                  <a:lnTo>
                    <a:pt x="2184" y="212"/>
                  </a:lnTo>
                  <a:lnTo>
                    <a:pt x="2187" y="217"/>
                  </a:lnTo>
                  <a:lnTo>
                    <a:pt x="2191" y="221"/>
                  </a:lnTo>
                  <a:lnTo>
                    <a:pt x="2195" y="225"/>
                  </a:lnTo>
                  <a:lnTo>
                    <a:pt x="2199" y="230"/>
                  </a:lnTo>
                  <a:lnTo>
                    <a:pt x="2202" y="234"/>
                  </a:lnTo>
                  <a:lnTo>
                    <a:pt x="2206" y="239"/>
                  </a:lnTo>
                  <a:lnTo>
                    <a:pt x="2210" y="243"/>
                  </a:lnTo>
                  <a:lnTo>
                    <a:pt x="2214" y="248"/>
                  </a:lnTo>
                  <a:lnTo>
                    <a:pt x="2217" y="253"/>
                  </a:lnTo>
                  <a:lnTo>
                    <a:pt x="2221" y="257"/>
                  </a:lnTo>
                  <a:lnTo>
                    <a:pt x="2225" y="262"/>
                  </a:lnTo>
                  <a:lnTo>
                    <a:pt x="2229" y="266"/>
                  </a:lnTo>
                  <a:lnTo>
                    <a:pt x="2232" y="271"/>
                  </a:lnTo>
                  <a:lnTo>
                    <a:pt x="2236" y="276"/>
                  </a:lnTo>
                  <a:lnTo>
                    <a:pt x="2240" y="281"/>
                  </a:lnTo>
                  <a:lnTo>
                    <a:pt x="2243" y="285"/>
                  </a:lnTo>
                  <a:lnTo>
                    <a:pt x="2247" y="290"/>
                  </a:lnTo>
                  <a:lnTo>
                    <a:pt x="2251" y="295"/>
                  </a:lnTo>
                  <a:lnTo>
                    <a:pt x="2255" y="299"/>
                  </a:lnTo>
                  <a:lnTo>
                    <a:pt x="2258" y="304"/>
                  </a:lnTo>
                  <a:lnTo>
                    <a:pt x="2262" y="309"/>
                  </a:lnTo>
                  <a:lnTo>
                    <a:pt x="2266" y="314"/>
                  </a:lnTo>
                  <a:lnTo>
                    <a:pt x="2270" y="319"/>
                  </a:lnTo>
                  <a:lnTo>
                    <a:pt x="2273" y="324"/>
                  </a:lnTo>
                  <a:lnTo>
                    <a:pt x="2277" y="328"/>
                  </a:lnTo>
                  <a:lnTo>
                    <a:pt x="2280" y="333"/>
                  </a:lnTo>
                  <a:lnTo>
                    <a:pt x="2284" y="338"/>
                  </a:lnTo>
                  <a:lnTo>
                    <a:pt x="2288" y="343"/>
                  </a:lnTo>
                  <a:lnTo>
                    <a:pt x="2292" y="348"/>
                  </a:lnTo>
                  <a:lnTo>
                    <a:pt x="2295" y="353"/>
                  </a:lnTo>
                  <a:lnTo>
                    <a:pt x="2299" y="358"/>
                  </a:lnTo>
                  <a:lnTo>
                    <a:pt x="2303" y="363"/>
                  </a:lnTo>
                  <a:lnTo>
                    <a:pt x="2307" y="368"/>
                  </a:lnTo>
                  <a:lnTo>
                    <a:pt x="2310" y="373"/>
                  </a:lnTo>
                  <a:lnTo>
                    <a:pt x="2314" y="377"/>
                  </a:lnTo>
                  <a:lnTo>
                    <a:pt x="2318" y="382"/>
                  </a:lnTo>
                  <a:lnTo>
                    <a:pt x="2322" y="387"/>
                  </a:lnTo>
                  <a:lnTo>
                    <a:pt x="2325" y="392"/>
                  </a:lnTo>
                  <a:lnTo>
                    <a:pt x="2329" y="397"/>
                  </a:lnTo>
                  <a:lnTo>
                    <a:pt x="2333" y="402"/>
                  </a:lnTo>
                  <a:lnTo>
                    <a:pt x="2336" y="407"/>
                  </a:lnTo>
                  <a:lnTo>
                    <a:pt x="2340" y="412"/>
                  </a:lnTo>
                  <a:lnTo>
                    <a:pt x="2344" y="417"/>
                  </a:lnTo>
                  <a:lnTo>
                    <a:pt x="2348" y="422"/>
                  </a:lnTo>
                  <a:lnTo>
                    <a:pt x="2351" y="427"/>
                  </a:lnTo>
                  <a:lnTo>
                    <a:pt x="2355" y="431"/>
                  </a:lnTo>
                  <a:lnTo>
                    <a:pt x="2359" y="436"/>
                  </a:lnTo>
                  <a:lnTo>
                    <a:pt x="2363" y="441"/>
                  </a:lnTo>
                  <a:lnTo>
                    <a:pt x="2366" y="446"/>
                  </a:lnTo>
                  <a:lnTo>
                    <a:pt x="2370" y="451"/>
                  </a:lnTo>
                  <a:lnTo>
                    <a:pt x="2373" y="456"/>
                  </a:lnTo>
                  <a:lnTo>
                    <a:pt x="2377" y="461"/>
                  </a:lnTo>
                  <a:lnTo>
                    <a:pt x="2381" y="466"/>
                  </a:lnTo>
                  <a:lnTo>
                    <a:pt x="2385" y="470"/>
                  </a:lnTo>
                  <a:lnTo>
                    <a:pt x="2388" y="475"/>
                  </a:lnTo>
                  <a:lnTo>
                    <a:pt x="2392" y="480"/>
                  </a:lnTo>
                  <a:lnTo>
                    <a:pt x="2396" y="485"/>
                  </a:lnTo>
                  <a:lnTo>
                    <a:pt x="2400" y="490"/>
                  </a:lnTo>
                  <a:lnTo>
                    <a:pt x="2403" y="494"/>
                  </a:lnTo>
                  <a:lnTo>
                    <a:pt x="2407" y="499"/>
                  </a:lnTo>
                  <a:lnTo>
                    <a:pt x="2411" y="504"/>
                  </a:lnTo>
                  <a:lnTo>
                    <a:pt x="2415" y="509"/>
                  </a:lnTo>
                  <a:lnTo>
                    <a:pt x="2418" y="513"/>
                  </a:lnTo>
                  <a:lnTo>
                    <a:pt x="2422" y="518"/>
                  </a:lnTo>
                  <a:lnTo>
                    <a:pt x="2426" y="523"/>
                  </a:lnTo>
                  <a:lnTo>
                    <a:pt x="2429" y="527"/>
                  </a:lnTo>
                  <a:lnTo>
                    <a:pt x="2433" y="532"/>
                  </a:lnTo>
                  <a:lnTo>
                    <a:pt x="2437" y="536"/>
                  </a:lnTo>
                  <a:lnTo>
                    <a:pt x="2441" y="541"/>
                  </a:lnTo>
                  <a:lnTo>
                    <a:pt x="2444" y="546"/>
                  </a:lnTo>
                  <a:lnTo>
                    <a:pt x="2448" y="550"/>
                  </a:lnTo>
                  <a:lnTo>
                    <a:pt x="2452" y="555"/>
                  </a:lnTo>
                  <a:lnTo>
                    <a:pt x="2456" y="559"/>
                  </a:lnTo>
                  <a:lnTo>
                    <a:pt x="2459" y="563"/>
                  </a:lnTo>
                  <a:lnTo>
                    <a:pt x="2463" y="568"/>
                  </a:lnTo>
                  <a:lnTo>
                    <a:pt x="2466" y="572"/>
                  </a:lnTo>
                  <a:lnTo>
                    <a:pt x="2470" y="577"/>
                  </a:lnTo>
                  <a:lnTo>
                    <a:pt x="2474" y="581"/>
                  </a:lnTo>
                  <a:lnTo>
                    <a:pt x="2478" y="586"/>
                  </a:lnTo>
                  <a:lnTo>
                    <a:pt x="2481" y="590"/>
                  </a:lnTo>
                  <a:lnTo>
                    <a:pt x="2485" y="594"/>
                  </a:lnTo>
                  <a:lnTo>
                    <a:pt x="2489" y="598"/>
                  </a:lnTo>
                  <a:lnTo>
                    <a:pt x="2493" y="602"/>
                  </a:lnTo>
                  <a:lnTo>
                    <a:pt x="2496" y="607"/>
                  </a:lnTo>
                  <a:lnTo>
                    <a:pt x="2500" y="611"/>
                  </a:lnTo>
                  <a:lnTo>
                    <a:pt x="2504" y="614"/>
                  </a:lnTo>
                  <a:lnTo>
                    <a:pt x="2508" y="619"/>
                  </a:lnTo>
                  <a:lnTo>
                    <a:pt x="2511" y="623"/>
                  </a:lnTo>
                  <a:lnTo>
                    <a:pt x="2515" y="626"/>
                  </a:lnTo>
                  <a:lnTo>
                    <a:pt x="2519" y="631"/>
                  </a:lnTo>
                  <a:lnTo>
                    <a:pt x="2522" y="634"/>
                  </a:lnTo>
                  <a:lnTo>
                    <a:pt x="2526" y="638"/>
                  </a:lnTo>
                  <a:lnTo>
                    <a:pt x="2530" y="642"/>
                  </a:lnTo>
                  <a:lnTo>
                    <a:pt x="2534" y="646"/>
                  </a:lnTo>
                  <a:lnTo>
                    <a:pt x="2537" y="650"/>
                  </a:lnTo>
                  <a:lnTo>
                    <a:pt x="2541" y="653"/>
                  </a:lnTo>
                  <a:lnTo>
                    <a:pt x="2545" y="657"/>
                  </a:lnTo>
                  <a:lnTo>
                    <a:pt x="2549" y="661"/>
                  </a:lnTo>
                  <a:lnTo>
                    <a:pt x="2552" y="664"/>
                  </a:lnTo>
                  <a:lnTo>
                    <a:pt x="2556" y="668"/>
                  </a:lnTo>
                  <a:lnTo>
                    <a:pt x="2559" y="671"/>
                  </a:lnTo>
                  <a:lnTo>
                    <a:pt x="2563" y="674"/>
                  </a:lnTo>
                  <a:lnTo>
                    <a:pt x="2567" y="678"/>
                  </a:lnTo>
                  <a:lnTo>
                    <a:pt x="2571" y="681"/>
                  </a:lnTo>
                  <a:lnTo>
                    <a:pt x="2574" y="685"/>
                  </a:lnTo>
                  <a:lnTo>
                    <a:pt x="2578" y="688"/>
                  </a:lnTo>
                  <a:lnTo>
                    <a:pt x="2582" y="691"/>
                  </a:lnTo>
                  <a:lnTo>
                    <a:pt x="2586" y="694"/>
                  </a:lnTo>
                  <a:lnTo>
                    <a:pt x="2589" y="697"/>
                  </a:lnTo>
                  <a:lnTo>
                    <a:pt x="2593" y="700"/>
                  </a:lnTo>
                  <a:lnTo>
                    <a:pt x="2597" y="703"/>
                  </a:lnTo>
                  <a:lnTo>
                    <a:pt x="2601" y="706"/>
                  </a:lnTo>
                  <a:lnTo>
                    <a:pt x="2604" y="709"/>
                  </a:lnTo>
                  <a:lnTo>
                    <a:pt x="2608" y="712"/>
                  </a:lnTo>
                  <a:lnTo>
                    <a:pt x="2612" y="715"/>
                  </a:lnTo>
                  <a:lnTo>
                    <a:pt x="2615" y="718"/>
                  </a:lnTo>
                  <a:lnTo>
                    <a:pt x="2619" y="721"/>
                  </a:lnTo>
                  <a:lnTo>
                    <a:pt x="2623" y="723"/>
                  </a:lnTo>
                  <a:lnTo>
                    <a:pt x="2627" y="726"/>
                  </a:lnTo>
                  <a:lnTo>
                    <a:pt x="2630" y="728"/>
                  </a:lnTo>
                  <a:lnTo>
                    <a:pt x="2634" y="731"/>
                  </a:lnTo>
                  <a:lnTo>
                    <a:pt x="2638" y="733"/>
                  </a:lnTo>
                  <a:lnTo>
                    <a:pt x="2642" y="736"/>
                  </a:lnTo>
                  <a:lnTo>
                    <a:pt x="2645" y="738"/>
                  </a:lnTo>
                  <a:lnTo>
                    <a:pt x="2649" y="740"/>
                  </a:lnTo>
                  <a:lnTo>
                    <a:pt x="2652" y="743"/>
                  </a:lnTo>
                  <a:lnTo>
                    <a:pt x="2656" y="745"/>
                  </a:lnTo>
                  <a:lnTo>
                    <a:pt x="2660" y="747"/>
                  </a:lnTo>
                  <a:lnTo>
                    <a:pt x="2664" y="749"/>
                  </a:lnTo>
                  <a:lnTo>
                    <a:pt x="2667" y="751"/>
                  </a:lnTo>
                  <a:lnTo>
                    <a:pt x="2671" y="753"/>
                  </a:lnTo>
                  <a:lnTo>
                    <a:pt x="2675" y="755"/>
                  </a:lnTo>
                  <a:lnTo>
                    <a:pt x="2679" y="757"/>
                  </a:lnTo>
                  <a:lnTo>
                    <a:pt x="2682" y="758"/>
                  </a:lnTo>
                  <a:lnTo>
                    <a:pt x="2686" y="760"/>
                  </a:lnTo>
                  <a:lnTo>
                    <a:pt x="2690" y="762"/>
                  </a:lnTo>
                  <a:lnTo>
                    <a:pt x="2694" y="764"/>
                  </a:lnTo>
                  <a:lnTo>
                    <a:pt x="2697" y="765"/>
                  </a:lnTo>
                  <a:lnTo>
                    <a:pt x="2701" y="767"/>
                  </a:lnTo>
                  <a:lnTo>
                    <a:pt x="2705" y="768"/>
                  </a:lnTo>
                  <a:lnTo>
                    <a:pt x="2708" y="769"/>
                  </a:lnTo>
                  <a:lnTo>
                    <a:pt x="2712" y="771"/>
                  </a:lnTo>
                  <a:lnTo>
                    <a:pt x="2716" y="772"/>
                  </a:lnTo>
                  <a:lnTo>
                    <a:pt x="2720" y="773"/>
                  </a:lnTo>
                  <a:lnTo>
                    <a:pt x="2723" y="774"/>
                  </a:lnTo>
                  <a:lnTo>
                    <a:pt x="2727" y="775"/>
                  </a:lnTo>
                  <a:lnTo>
                    <a:pt x="2731" y="776"/>
                  </a:lnTo>
                  <a:lnTo>
                    <a:pt x="2735" y="777"/>
                  </a:lnTo>
                  <a:lnTo>
                    <a:pt x="2738" y="778"/>
                  </a:lnTo>
                  <a:lnTo>
                    <a:pt x="2742" y="779"/>
                  </a:lnTo>
                  <a:lnTo>
                    <a:pt x="2745" y="780"/>
                  </a:lnTo>
                  <a:lnTo>
                    <a:pt x="2749" y="781"/>
                  </a:lnTo>
                  <a:lnTo>
                    <a:pt x="2753" y="781"/>
                  </a:lnTo>
                  <a:lnTo>
                    <a:pt x="2757" y="782"/>
                  </a:lnTo>
                  <a:lnTo>
                    <a:pt x="2760" y="782"/>
                  </a:lnTo>
                  <a:lnTo>
                    <a:pt x="2764" y="783"/>
                  </a:lnTo>
                  <a:lnTo>
                    <a:pt x="2768" y="783"/>
                  </a:lnTo>
                  <a:lnTo>
                    <a:pt x="2772" y="784"/>
                  </a:lnTo>
                  <a:lnTo>
                    <a:pt x="2775" y="784"/>
                  </a:lnTo>
                  <a:lnTo>
                    <a:pt x="2779" y="784"/>
                  </a:lnTo>
                  <a:lnTo>
                    <a:pt x="2783" y="784"/>
                  </a:lnTo>
                  <a:lnTo>
                    <a:pt x="2787" y="784"/>
                  </a:lnTo>
                  <a:lnTo>
                    <a:pt x="2790" y="784"/>
                  </a:lnTo>
                  <a:lnTo>
                    <a:pt x="2794" y="784"/>
                  </a:lnTo>
                  <a:lnTo>
                    <a:pt x="2798" y="784"/>
                  </a:lnTo>
                  <a:lnTo>
                    <a:pt x="2801" y="784"/>
                  </a:lnTo>
                  <a:lnTo>
                    <a:pt x="2805" y="784"/>
                  </a:lnTo>
                  <a:lnTo>
                    <a:pt x="2809" y="784"/>
                  </a:lnTo>
                  <a:lnTo>
                    <a:pt x="2813" y="783"/>
                  </a:lnTo>
                  <a:lnTo>
                    <a:pt x="2816" y="783"/>
                  </a:lnTo>
                  <a:lnTo>
                    <a:pt x="2820" y="782"/>
                  </a:lnTo>
                  <a:lnTo>
                    <a:pt x="2824" y="782"/>
                  </a:lnTo>
                  <a:lnTo>
                    <a:pt x="2828" y="781"/>
                  </a:lnTo>
                  <a:lnTo>
                    <a:pt x="2831" y="781"/>
                  </a:lnTo>
                  <a:lnTo>
                    <a:pt x="2835" y="780"/>
                  </a:lnTo>
                  <a:lnTo>
                    <a:pt x="2838" y="779"/>
                  </a:lnTo>
                  <a:lnTo>
                    <a:pt x="2842" y="778"/>
                  </a:lnTo>
                  <a:lnTo>
                    <a:pt x="2846" y="777"/>
                  </a:lnTo>
                  <a:lnTo>
                    <a:pt x="2850" y="776"/>
                  </a:lnTo>
                  <a:lnTo>
                    <a:pt x="2853" y="775"/>
                  </a:lnTo>
                  <a:lnTo>
                    <a:pt x="2857" y="774"/>
                  </a:lnTo>
                  <a:lnTo>
                    <a:pt x="2861" y="773"/>
                  </a:lnTo>
                  <a:lnTo>
                    <a:pt x="2865" y="772"/>
                  </a:lnTo>
                  <a:lnTo>
                    <a:pt x="2868" y="771"/>
                  </a:lnTo>
                  <a:lnTo>
                    <a:pt x="2872" y="769"/>
                  </a:lnTo>
                  <a:lnTo>
                    <a:pt x="2876" y="768"/>
                  </a:lnTo>
                  <a:lnTo>
                    <a:pt x="2880" y="767"/>
                  </a:lnTo>
                  <a:lnTo>
                    <a:pt x="2883" y="765"/>
                  </a:lnTo>
                  <a:lnTo>
                    <a:pt x="2887" y="764"/>
                  </a:lnTo>
                  <a:lnTo>
                    <a:pt x="2891" y="762"/>
                  </a:lnTo>
                  <a:lnTo>
                    <a:pt x="2894" y="760"/>
                  </a:lnTo>
                  <a:lnTo>
                    <a:pt x="2898" y="758"/>
                  </a:lnTo>
                  <a:lnTo>
                    <a:pt x="2902" y="757"/>
                  </a:lnTo>
                  <a:lnTo>
                    <a:pt x="2906" y="755"/>
                  </a:lnTo>
                  <a:lnTo>
                    <a:pt x="2909" y="753"/>
                  </a:lnTo>
                  <a:lnTo>
                    <a:pt x="2913" y="751"/>
                  </a:lnTo>
                  <a:lnTo>
                    <a:pt x="2917" y="749"/>
                  </a:lnTo>
                  <a:lnTo>
                    <a:pt x="2921" y="747"/>
                  </a:lnTo>
                  <a:lnTo>
                    <a:pt x="2924" y="745"/>
                  </a:lnTo>
                  <a:lnTo>
                    <a:pt x="2928" y="743"/>
                  </a:lnTo>
                  <a:lnTo>
                    <a:pt x="2931" y="740"/>
                  </a:lnTo>
                  <a:lnTo>
                    <a:pt x="2935" y="738"/>
                  </a:lnTo>
                  <a:lnTo>
                    <a:pt x="2939" y="736"/>
                  </a:lnTo>
                  <a:lnTo>
                    <a:pt x="2943" y="733"/>
                  </a:lnTo>
                  <a:lnTo>
                    <a:pt x="2946" y="731"/>
                  </a:lnTo>
                  <a:lnTo>
                    <a:pt x="2950" y="728"/>
                  </a:lnTo>
                  <a:lnTo>
                    <a:pt x="2954" y="726"/>
                  </a:lnTo>
                  <a:lnTo>
                    <a:pt x="2958" y="723"/>
                  </a:lnTo>
                  <a:lnTo>
                    <a:pt x="2961" y="721"/>
                  </a:lnTo>
                  <a:lnTo>
                    <a:pt x="2965" y="718"/>
                  </a:lnTo>
                  <a:lnTo>
                    <a:pt x="2969" y="715"/>
                  </a:lnTo>
                  <a:lnTo>
                    <a:pt x="2973" y="712"/>
                  </a:lnTo>
                  <a:lnTo>
                    <a:pt x="2976" y="709"/>
                  </a:lnTo>
                  <a:lnTo>
                    <a:pt x="2980" y="706"/>
                  </a:lnTo>
                  <a:lnTo>
                    <a:pt x="2984" y="703"/>
                  </a:lnTo>
                  <a:lnTo>
                    <a:pt x="2987" y="700"/>
                  </a:lnTo>
                  <a:lnTo>
                    <a:pt x="2991" y="697"/>
                  </a:lnTo>
                  <a:lnTo>
                    <a:pt x="2995" y="694"/>
                  </a:lnTo>
                  <a:lnTo>
                    <a:pt x="2999" y="691"/>
                  </a:lnTo>
                  <a:lnTo>
                    <a:pt x="3002" y="688"/>
                  </a:lnTo>
                  <a:lnTo>
                    <a:pt x="3006" y="685"/>
                  </a:lnTo>
                  <a:lnTo>
                    <a:pt x="3010" y="681"/>
                  </a:lnTo>
                  <a:lnTo>
                    <a:pt x="3014" y="678"/>
                  </a:lnTo>
                  <a:lnTo>
                    <a:pt x="3017" y="674"/>
                  </a:lnTo>
                  <a:lnTo>
                    <a:pt x="3021" y="671"/>
                  </a:lnTo>
                  <a:lnTo>
                    <a:pt x="3024" y="668"/>
                  </a:lnTo>
                  <a:lnTo>
                    <a:pt x="3028" y="664"/>
                  </a:lnTo>
                  <a:lnTo>
                    <a:pt x="3032" y="661"/>
                  </a:lnTo>
                  <a:lnTo>
                    <a:pt x="3036" y="657"/>
                  </a:lnTo>
                  <a:lnTo>
                    <a:pt x="3039" y="653"/>
                  </a:lnTo>
                  <a:lnTo>
                    <a:pt x="3043" y="650"/>
                  </a:lnTo>
                  <a:lnTo>
                    <a:pt x="3047" y="646"/>
                  </a:lnTo>
                  <a:lnTo>
                    <a:pt x="3051" y="642"/>
                  </a:lnTo>
                  <a:lnTo>
                    <a:pt x="3054" y="638"/>
                  </a:lnTo>
                  <a:lnTo>
                    <a:pt x="3058" y="634"/>
                  </a:lnTo>
                  <a:lnTo>
                    <a:pt x="3062" y="631"/>
                  </a:lnTo>
                  <a:lnTo>
                    <a:pt x="3066" y="626"/>
                  </a:lnTo>
                  <a:lnTo>
                    <a:pt x="3069" y="623"/>
                  </a:lnTo>
                  <a:lnTo>
                    <a:pt x="3073" y="619"/>
                  </a:lnTo>
                  <a:lnTo>
                    <a:pt x="3077" y="614"/>
                  </a:lnTo>
                  <a:lnTo>
                    <a:pt x="3080" y="611"/>
                  </a:lnTo>
                  <a:lnTo>
                    <a:pt x="3084" y="607"/>
                  </a:lnTo>
                  <a:lnTo>
                    <a:pt x="3088" y="602"/>
                  </a:lnTo>
                  <a:lnTo>
                    <a:pt x="3092" y="598"/>
                  </a:lnTo>
                  <a:lnTo>
                    <a:pt x="3095" y="594"/>
                  </a:lnTo>
                  <a:lnTo>
                    <a:pt x="3099" y="590"/>
                  </a:lnTo>
                  <a:lnTo>
                    <a:pt x="3103" y="586"/>
                  </a:lnTo>
                  <a:lnTo>
                    <a:pt x="3107" y="581"/>
                  </a:lnTo>
                  <a:lnTo>
                    <a:pt x="3110" y="577"/>
                  </a:lnTo>
                  <a:lnTo>
                    <a:pt x="3114" y="572"/>
                  </a:lnTo>
                  <a:lnTo>
                    <a:pt x="3117" y="568"/>
                  </a:lnTo>
                  <a:lnTo>
                    <a:pt x="3121" y="563"/>
                  </a:lnTo>
                  <a:lnTo>
                    <a:pt x="3125" y="559"/>
                  </a:lnTo>
                  <a:lnTo>
                    <a:pt x="3129" y="555"/>
                  </a:lnTo>
                  <a:lnTo>
                    <a:pt x="3132" y="550"/>
                  </a:lnTo>
                  <a:lnTo>
                    <a:pt x="3136" y="546"/>
                  </a:lnTo>
                  <a:lnTo>
                    <a:pt x="3140" y="541"/>
                  </a:lnTo>
                  <a:lnTo>
                    <a:pt x="3144" y="536"/>
                  </a:lnTo>
                  <a:lnTo>
                    <a:pt x="3147" y="532"/>
                  </a:lnTo>
                  <a:lnTo>
                    <a:pt x="3151" y="527"/>
                  </a:lnTo>
                  <a:lnTo>
                    <a:pt x="3155" y="523"/>
                  </a:lnTo>
                  <a:lnTo>
                    <a:pt x="3159" y="518"/>
                  </a:lnTo>
                  <a:lnTo>
                    <a:pt x="3162" y="513"/>
                  </a:lnTo>
                  <a:lnTo>
                    <a:pt x="3166" y="509"/>
                  </a:lnTo>
                  <a:lnTo>
                    <a:pt x="3170" y="504"/>
                  </a:lnTo>
                  <a:lnTo>
                    <a:pt x="3173" y="499"/>
                  </a:lnTo>
                  <a:lnTo>
                    <a:pt x="3177" y="494"/>
                  </a:lnTo>
                  <a:lnTo>
                    <a:pt x="3181" y="490"/>
                  </a:lnTo>
                  <a:lnTo>
                    <a:pt x="3185" y="485"/>
                  </a:lnTo>
                  <a:lnTo>
                    <a:pt x="3188" y="480"/>
                  </a:lnTo>
                  <a:lnTo>
                    <a:pt x="3192" y="475"/>
                  </a:lnTo>
                  <a:lnTo>
                    <a:pt x="3196" y="470"/>
                  </a:lnTo>
                  <a:lnTo>
                    <a:pt x="3200" y="466"/>
                  </a:lnTo>
                  <a:lnTo>
                    <a:pt x="3203" y="461"/>
                  </a:lnTo>
                  <a:lnTo>
                    <a:pt x="3207" y="456"/>
                  </a:lnTo>
                  <a:lnTo>
                    <a:pt x="3210" y="451"/>
                  </a:lnTo>
                  <a:lnTo>
                    <a:pt x="3214" y="446"/>
                  </a:lnTo>
                  <a:lnTo>
                    <a:pt x="3218" y="441"/>
                  </a:lnTo>
                  <a:lnTo>
                    <a:pt x="3222" y="436"/>
                  </a:lnTo>
                  <a:lnTo>
                    <a:pt x="3225" y="431"/>
                  </a:lnTo>
                  <a:lnTo>
                    <a:pt x="3229" y="427"/>
                  </a:lnTo>
                  <a:lnTo>
                    <a:pt x="3233" y="422"/>
                  </a:lnTo>
                  <a:lnTo>
                    <a:pt x="3237" y="417"/>
                  </a:lnTo>
                  <a:lnTo>
                    <a:pt x="3240" y="412"/>
                  </a:lnTo>
                  <a:lnTo>
                    <a:pt x="3244" y="407"/>
                  </a:lnTo>
                  <a:lnTo>
                    <a:pt x="3248" y="402"/>
                  </a:lnTo>
                  <a:lnTo>
                    <a:pt x="3252" y="397"/>
                  </a:lnTo>
                  <a:lnTo>
                    <a:pt x="3255" y="392"/>
                  </a:lnTo>
                  <a:lnTo>
                    <a:pt x="3259" y="387"/>
                  </a:lnTo>
                  <a:lnTo>
                    <a:pt x="3263" y="382"/>
                  </a:lnTo>
                  <a:lnTo>
                    <a:pt x="3266" y="377"/>
                  </a:lnTo>
                  <a:lnTo>
                    <a:pt x="3270" y="373"/>
                  </a:lnTo>
                  <a:lnTo>
                    <a:pt x="3274" y="368"/>
                  </a:lnTo>
                  <a:lnTo>
                    <a:pt x="3278" y="363"/>
                  </a:lnTo>
                  <a:lnTo>
                    <a:pt x="3281" y="358"/>
                  </a:lnTo>
                  <a:lnTo>
                    <a:pt x="3285" y="353"/>
                  </a:lnTo>
                  <a:lnTo>
                    <a:pt x="3289" y="348"/>
                  </a:lnTo>
                  <a:lnTo>
                    <a:pt x="3293" y="343"/>
                  </a:lnTo>
                  <a:lnTo>
                    <a:pt x="3296" y="338"/>
                  </a:lnTo>
                  <a:lnTo>
                    <a:pt x="3300" y="333"/>
                  </a:lnTo>
                  <a:lnTo>
                    <a:pt x="3303" y="328"/>
                  </a:lnTo>
                  <a:lnTo>
                    <a:pt x="3307" y="324"/>
                  </a:lnTo>
                  <a:lnTo>
                    <a:pt x="3311" y="319"/>
                  </a:lnTo>
                  <a:lnTo>
                    <a:pt x="3315" y="314"/>
                  </a:lnTo>
                  <a:lnTo>
                    <a:pt x="3318" y="309"/>
                  </a:lnTo>
                  <a:lnTo>
                    <a:pt x="3322" y="304"/>
                  </a:lnTo>
                  <a:lnTo>
                    <a:pt x="3326" y="299"/>
                  </a:lnTo>
                  <a:lnTo>
                    <a:pt x="3330" y="295"/>
                  </a:lnTo>
                  <a:lnTo>
                    <a:pt x="3333" y="290"/>
                  </a:lnTo>
                  <a:lnTo>
                    <a:pt x="3337" y="285"/>
                  </a:lnTo>
                  <a:lnTo>
                    <a:pt x="3341" y="281"/>
                  </a:lnTo>
                  <a:lnTo>
                    <a:pt x="3345" y="276"/>
                  </a:lnTo>
                  <a:lnTo>
                    <a:pt x="3348" y="271"/>
                  </a:lnTo>
                  <a:lnTo>
                    <a:pt x="3352" y="266"/>
                  </a:lnTo>
                  <a:lnTo>
                    <a:pt x="3356" y="262"/>
                  </a:lnTo>
                  <a:lnTo>
                    <a:pt x="3359" y="257"/>
                  </a:lnTo>
                  <a:lnTo>
                    <a:pt x="3363" y="253"/>
                  </a:lnTo>
                  <a:lnTo>
                    <a:pt x="3367" y="248"/>
                  </a:lnTo>
                  <a:lnTo>
                    <a:pt x="3371" y="243"/>
                  </a:lnTo>
                  <a:lnTo>
                    <a:pt x="3374" y="239"/>
                  </a:lnTo>
                  <a:lnTo>
                    <a:pt x="3378" y="234"/>
                  </a:lnTo>
                  <a:lnTo>
                    <a:pt x="3382" y="230"/>
                  </a:lnTo>
                  <a:lnTo>
                    <a:pt x="3386" y="225"/>
                  </a:lnTo>
                  <a:lnTo>
                    <a:pt x="3389" y="221"/>
                  </a:lnTo>
                  <a:lnTo>
                    <a:pt x="3393" y="217"/>
                  </a:lnTo>
                  <a:lnTo>
                    <a:pt x="3396" y="212"/>
                  </a:lnTo>
                  <a:lnTo>
                    <a:pt x="3400" y="208"/>
                  </a:lnTo>
                  <a:lnTo>
                    <a:pt x="3404" y="203"/>
                  </a:lnTo>
                  <a:lnTo>
                    <a:pt x="3408" y="199"/>
                  </a:lnTo>
                  <a:lnTo>
                    <a:pt x="3411" y="195"/>
                  </a:lnTo>
                  <a:lnTo>
                    <a:pt x="3415" y="191"/>
                  </a:lnTo>
                  <a:lnTo>
                    <a:pt x="3419" y="186"/>
                  </a:lnTo>
                  <a:lnTo>
                    <a:pt x="3423" y="182"/>
                  </a:lnTo>
                  <a:lnTo>
                    <a:pt x="3426" y="178"/>
                  </a:lnTo>
                  <a:lnTo>
                    <a:pt x="3430" y="174"/>
                  </a:lnTo>
                  <a:lnTo>
                    <a:pt x="3434" y="170"/>
                  </a:lnTo>
                  <a:lnTo>
                    <a:pt x="3438" y="166"/>
                  </a:lnTo>
                  <a:lnTo>
                    <a:pt x="3441" y="162"/>
                  </a:lnTo>
                  <a:lnTo>
                    <a:pt x="3445" y="158"/>
                  </a:lnTo>
                  <a:lnTo>
                    <a:pt x="3449" y="154"/>
                  </a:lnTo>
                  <a:lnTo>
                    <a:pt x="3452" y="150"/>
                  </a:lnTo>
                  <a:lnTo>
                    <a:pt x="3456" y="146"/>
                  </a:lnTo>
                  <a:lnTo>
                    <a:pt x="3460" y="142"/>
                  </a:lnTo>
                  <a:lnTo>
                    <a:pt x="3464" y="139"/>
                  </a:lnTo>
                  <a:lnTo>
                    <a:pt x="3467" y="135"/>
                  </a:lnTo>
                  <a:lnTo>
                    <a:pt x="3471" y="131"/>
                  </a:lnTo>
                  <a:lnTo>
                    <a:pt x="3475" y="128"/>
                  </a:lnTo>
                  <a:lnTo>
                    <a:pt x="3479" y="124"/>
                  </a:lnTo>
                  <a:lnTo>
                    <a:pt x="3482" y="120"/>
                  </a:lnTo>
                  <a:lnTo>
                    <a:pt x="3486" y="117"/>
                  </a:lnTo>
                  <a:lnTo>
                    <a:pt x="3489" y="113"/>
                  </a:lnTo>
                  <a:lnTo>
                    <a:pt x="3493" y="110"/>
                  </a:lnTo>
                  <a:lnTo>
                    <a:pt x="3497" y="106"/>
                  </a:lnTo>
                  <a:lnTo>
                    <a:pt x="3501" y="103"/>
                  </a:lnTo>
                  <a:lnTo>
                    <a:pt x="3504" y="100"/>
                  </a:lnTo>
                  <a:lnTo>
                    <a:pt x="3508" y="97"/>
                  </a:lnTo>
                  <a:lnTo>
                    <a:pt x="3512" y="93"/>
                  </a:lnTo>
                  <a:lnTo>
                    <a:pt x="3516" y="90"/>
                  </a:lnTo>
                  <a:lnTo>
                    <a:pt x="3519" y="87"/>
                  </a:lnTo>
                  <a:lnTo>
                    <a:pt x="3523" y="84"/>
                  </a:lnTo>
                  <a:lnTo>
                    <a:pt x="3527" y="81"/>
                  </a:lnTo>
                  <a:lnTo>
                    <a:pt x="3531" y="78"/>
                  </a:lnTo>
                  <a:lnTo>
                    <a:pt x="3534" y="75"/>
                  </a:lnTo>
                  <a:lnTo>
                    <a:pt x="3538" y="72"/>
                  </a:lnTo>
                  <a:lnTo>
                    <a:pt x="3542" y="70"/>
                  </a:lnTo>
                  <a:lnTo>
                    <a:pt x="3545" y="67"/>
                  </a:lnTo>
                  <a:lnTo>
                    <a:pt x="3549" y="64"/>
                  </a:lnTo>
                  <a:lnTo>
                    <a:pt x="3553" y="61"/>
                  </a:lnTo>
                  <a:lnTo>
                    <a:pt x="3557" y="59"/>
                  </a:lnTo>
                  <a:lnTo>
                    <a:pt x="3560" y="56"/>
                  </a:lnTo>
                  <a:lnTo>
                    <a:pt x="3564" y="53"/>
                  </a:lnTo>
                  <a:lnTo>
                    <a:pt x="3568" y="51"/>
                  </a:lnTo>
                  <a:lnTo>
                    <a:pt x="3572" y="49"/>
                  </a:lnTo>
                  <a:lnTo>
                    <a:pt x="3575" y="46"/>
                  </a:lnTo>
                  <a:lnTo>
                    <a:pt x="3579" y="44"/>
                  </a:lnTo>
                  <a:lnTo>
                    <a:pt x="3582" y="42"/>
                  </a:lnTo>
                  <a:lnTo>
                    <a:pt x="3586" y="40"/>
                  </a:lnTo>
                  <a:lnTo>
                    <a:pt x="3590" y="38"/>
                  </a:lnTo>
                  <a:lnTo>
                    <a:pt x="3594" y="35"/>
                  </a:lnTo>
                  <a:lnTo>
                    <a:pt x="3597" y="34"/>
                  </a:lnTo>
                  <a:lnTo>
                    <a:pt x="3601" y="32"/>
                  </a:lnTo>
                  <a:lnTo>
                    <a:pt x="3605" y="29"/>
                  </a:lnTo>
                  <a:lnTo>
                    <a:pt x="3609" y="28"/>
                  </a:lnTo>
                  <a:lnTo>
                    <a:pt x="3612" y="26"/>
                  </a:lnTo>
                  <a:lnTo>
                    <a:pt x="3616" y="24"/>
                  </a:lnTo>
                  <a:lnTo>
                    <a:pt x="3620" y="23"/>
                  </a:lnTo>
                  <a:lnTo>
                    <a:pt x="3624" y="21"/>
                  </a:lnTo>
                  <a:lnTo>
                    <a:pt x="3627" y="19"/>
                  </a:lnTo>
                  <a:lnTo>
                    <a:pt x="3631" y="18"/>
                  </a:lnTo>
                  <a:lnTo>
                    <a:pt x="3635" y="16"/>
                  </a:lnTo>
                  <a:lnTo>
                    <a:pt x="3638" y="15"/>
                  </a:lnTo>
                  <a:lnTo>
                    <a:pt x="3642" y="14"/>
                  </a:lnTo>
                  <a:lnTo>
                    <a:pt x="3646" y="13"/>
                  </a:lnTo>
                  <a:lnTo>
                    <a:pt x="3650" y="11"/>
                  </a:lnTo>
                  <a:lnTo>
                    <a:pt x="3653" y="10"/>
                  </a:lnTo>
                  <a:lnTo>
                    <a:pt x="3657" y="9"/>
                  </a:lnTo>
                  <a:lnTo>
                    <a:pt x="3661" y="8"/>
                  </a:lnTo>
                  <a:lnTo>
                    <a:pt x="3665" y="7"/>
                  </a:lnTo>
                  <a:lnTo>
                    <a:pt x="3668" y="6"/>
                  </a:lnTo>
                  <a:lnTo>
                    <a:pt x="3672" y="5"/>
                  </a:lnTo>
                  <a:lnTo>
                    <a:pt x="3675" y="5"/>
                  </a:lnTo>
                  <a:lnTo>
                    <a:pt x="3679" y="4"/>
                  </a:lnTo>
                  <a:lnTo>
                    <a:pt x="3683" y="3"/>
                  </a:lnTo>
                  <a:lnTo>
                    <a:pt x="3687" y="3"/>
                  </a:lnTo>
                  <a:lnTo>
                    <a:pt x="3690" y="2"/>
                  </a:lnTo>
                  <a:lnTo>
                    <a:pt x="3694" y="2"/>
                  </a:lnTo>
                  <a:lnTo>
                    <a:pt x="3698" y="1"/>
                  </a:lnTo>
                  <a:lnTo>
                    <a:pt x="3702" y="1"/>
                  </a:lnTo>
                  <a:lnTo>
                    <a:pt x="3705" y="1"/>
                  </a:lnTo>
                  <a:lnTo>
                    <a:pt x="3709" y="1"/>
                  </a:lnTo>
                  <a:lnTo>
                    <a:pt x="3713" y="0"/>
                  </a:lnTo>
                  <a:lnTo>
                    <a:pt x="3717" y="0"/>
                  </a:lnTo>
                </a:path>
              </a:pathLst>
            </a:custGeom>
            <a:noFill/>
            <a:ln w="57150" cap="flat">
              <a:solidFill>
                <a:srgbClr val="0072BD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6" name="Freeform 53"/>
            <p:cNvSpPr>
              <a:spLocks/>
            </p:cNvSpPr>
            <p:nvPr/>
          </p:nvSpPr>
          <p:spPr bwMode="auto">
            <a:xfrm>
              <a:off x="1490274" y="2656004"/>
              <a:ext cx="5900738" cy="123825"/>
            </a:xfrm>
            <a:custGeom>
              <a:avLst/>
              <a:gdLst>
                <a:gd name="T0" fmla="*/ 56 w 3717"/>
                <a:gd name="T1" fmla="*/ 51 h 78"/>
                <a:gd name="T2" fmla="*/ 116 w 3717"/>
                <a:gd name="T3" fmla="*/ 68 h 78"/>
                <a:gd name="T4" fmla="*/ 175 w 3717"/>
                <a:gd name="T5" fmla="*/ 3 h 78"/>
                <a:gd name="T6" fmla="*/ 234 w 3717"/>
                <a:gd name="T7" fmla="*/ 42 h 78"/>
                <a:gd name="T8" fmla="*/ 294 w 3717"/>
                <a:gd name="T9" fmla="*/ 74 h 78"/>
                <a:gd name="T10" fmla="*/ 354 w 3717"/>
                <a:gd name="T11" fmla="*/ 8 h 78"/>
                <a:gd name="T12" fmla="*/ 413 w 3717"/>
                <a:gd name="T13" fmla="*/ 32 h 78"/>
                <a:gd name="T14" fmla="*/ 473 w 3717"/>
                <a:gd name="T15" fmla="*/ 77 h 78"/>
                <a:gd name="T16" fmla="*/ 532 w 3717"/>
                <a:gd name="T17" fmla="*/ 14 h 78"/>
                <a:gd name="T18" fmla="*/ 592 w 3717"/>
                <a:gd name="T19" fmla="*/ 23 h 78"/>
                <a:gd name="T20" fmla="*/ 651 w 3717"/>
                <a:gd name="T21" fmla="*/ 78 h 78"/>
                <a:gd name="T22" fmla="*/ 711 w 3717"/>
                <a:gd name="T23" fmla="*/ 23 h 78"/>
                <a:gd name="T24" fmla="*/ 770 w 3717"/>
                <a:gd name="T25" fmla="*/ 14 h 78"/>
                <a:gd name="T26" fmla="*/ 830 w 3717"/>
                <a:gd name="T27" fmla="*/ 77 h 78"/>
                <a:gd name="T28" fmla="*/ 889 w 3717"/>
                <a:gd name="T29" fmla="*/ 32 h 78"/>
                <a:gd name="T30" fmla="*/ 949 w 3717"/>
                <a:gd name="T31" fmla="*/ 8 h 78"/>
                <a:gd name="T32" fmla="*/ 1008 w 3717"/>
                <a:gd name="T33" fmla="*/ 74 h 78"/>
                <a:gd name="T34" fmla="*/ 1068 w 3717"/>
                <a:gd name="T35" fmla="*/ 42 h 78"/>
                <a:gd name="T36" fmla="*/ 1127 w 3717"/>
                <a:gd name="T37" fmla="*/ 3 h 78"/>
                <a:gd name="T38" fmla="*/ 1187 w 3717"/>
                <a:gd name="T39" fmla="*/ 68 h 78"/>
                <a:gd name="T40" fmla="*/ 1247 w 3717"/>
                <a:gd name="T41" fmla="*/ 51 h 78"/>
                <a:gd name="T42" fmla="*/ 1306 w 3717"/>
                <a:gd name="T43" fmla="*/ 0 h 78"/>
                <a:gd name="T44" fmla="*/ 1365 w 3717"/>
                <a:gd name="T45" fmla="*/ 60 h 78"/>
                <a:gd name="T46" fmla="*/ 1425 w 3717"/>
                <a:gd name="T47" fmla="*/ 60 h 78"/>
                <a:gd name="T48" fmla="*/ 1485 w 3717"/>
                <a:gd name="T49" fmla="*/ 0 h 78"/>
                <a:gd name="T50" fmla="*/ 1544 w 3717"/>
                <a:gd name="T51" fmla="*/ 51 h 78"/>
                <a:gd name="T52" fmla="*/ 1604 w 3717"/>
                <a:gd name="T53" fmla="*/ 68 h 78"/>
                <a:gd name="T54" fmla="*/ 1663 w 3717"/>
                <a:gd name="T55" fmla="*/ 3 h 78"/>
                <a:gd name="T56" fmla="*/ 1722 w 3717"/>
                <a:gd name="T57" fmla="*/ 42 h 78"/>
                <a:gd name="T58" fmla="*/ 1782 w 3717"/>
                <a:gd name="T59" fmla="*/ 74 h 78"/>
                <a:gd name="T60" fmla="*/ 1842 w 3717"/>
                <a:gd name="T61" fmla="*/ 8 h 78"/>
                <a:gd name="T62" fmla="*/ 1901 w 3717"/>
                <a:gd name="T63" fmla="*/ 32 h 78"/>
                <a:gd name="T64" fmla="*/ 1961 w 3717"/>
                <a:gd name="T65" fmla="*/ 77 h 78"/>
                <a:gd name="T66" fmla="*/ 2020 w 3717"/>
                <a:gd name="T67" fmla="*/ 14 h 78"/>
                <a:gd name="T68" fmla="*/ 2080 w 3717"/>
                <a:gd name="T69" fmla="*/ 23 h 78"/>
                <a:gd name="T70" fmla="*/ 2139 w 3717"/>
                <a:gd name="T71" fmla="*/ 78 h 78"/>
                <a:gd name="T72" fmla="*/ 2199 w 3717"/>
                <a:gd name="T73" fmla="*/ 23 h 78"/>
                <a:gd name="T74" fmla="*/ 2258 w 3717"/>
                <a:gd name="T75" fmla="*/ 14 h 78"/>
                <a:gd name="T76" fmla="*/ 2318 w 3717"/>
                <a:gd name="T77" fmla="*/ 77 h 78"/>
                <a:gd name="T78" fmla="*/ 2377 w 3717"/>
                <a:gd name="T79" fmla="*/ 32 h 78"/>
                <a:gd name="T80" fmla="*/ 2437 w 3717"/>
                <a:gd name="T81" fmla="*/ 8 h 78"/>
                <a:gd name="T82" fmla="*/ 2496 w 3717"/>
                <a:gd name="T83" fmla="*/ 74 h 78"/>
                <a:gd name="T84" fmla="*/ 2556 w 3717"/>
                <a:gd name="T85" fmla="*/ 42 h 78"/>
                <a:gd name="T86" fmla="*/ 2615 w 3717"/>
                <a:gd name="T87" fmla="*/ 3 h 78"/>
                <a:gd name="T88" fmla="*/ 2675 w 3717"/>
                <a:gd name="T89" fmla="*/ 68 h 78"/>
                <a:gd name="T90" fmla="*/ 2735 w 3717"/>
                <a:gd name="T91" fmla="*/ 51 h 78"/>
                <a:gd name="T92" fmla="*/ 2794 w 3717"/>
                <a:gd name="T93" fmla="*/ 0 h 78"/>
                <a:gd name="T94" fmla="*/ 2853 w 3717"/>
                <a:gd name="T95" fmla="*/ 60 h 78"/>
                <a:gd name="T96" fmla="*/ 2913 w 3717"/>
                <a:gd name="T97" fmla="*/ 60 h 78"/>
                <a:gd name="T98" fmla="*/ 2973 w 3717"/>
                <a:gd name="T99" fmla="*/ 0 h 78"/>
                <a:gd name="T100" fmla="*/ 3032 w 3717"/>
                <a:gd name="T101" fmla="*/ 51 h 78"/>
                <a:gd name="T102" fmla="*/ 3092 w 3717"/>
                <a:gd name="T103" fmla="*/ 68 h 78"/>
                <a:gd name="T104" fmla="*/ 3151 w 3717"/>
                <a:gd name="T105" fmla="*/ 3 h 78"/>
                <a:gd name="T106" fmla="*/ 3210 w 3717"/>
                <a:gd name="T107" fmla="*/ 42 h 78"/>
                <a:gd name="T108" fmla="*/ 3270 w 3717"/>
                <a:gd name="T109" fmla="*/ 74 h 78"/>
                <a:gd name="T110" fmla="*/ 3330 w 3717"/>
                <a:gd name="T111" fmla="*/ 8 h 78"/>
                <a:gd name="T112" fmla="*/ 3389 w 3717"/>
                <a:gd name="T113" fmla="*/ 32 h 78"/>
                <a:gd name="T114" fmla="*/ 3449 w 3717"/>
                <a:gd name="T115" fmla="*/ 77 h 78"/>
                <a:gd name="T116" fmla="*/ 3508 w 3717"/>
                <a:gd name="T117" fmla="*/ 14 h 78"/>
                <a:gd name="T118" fmla="*/ 3568 w 3717"/>
                <a:gd name="T119" fmla="*/ 23 h 78"/>
                <a:gd name="T120" fmla="*/ 3627 w 3717"/>
                <a:gd name="T121" fmla="*/ 78 h 78"/>
                <a:gd name="T122" fmla="*/ 3687 w 3717"/>
                <a:gd name="T123" fmla="*/ 23 h 78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  <a:cxn ang="0">
                  <a:pos x="T98" y="T99"/>
                </a:cxn>
                <a:cxn ang="0">
                  <a:pos x="T100" y="T101"/>
                </a:cxn>
                <a:cxn ang="0">
                  <a:pos x="T102" y="T103"/>
                </a:cxn>
                <a:cxn ang="0">
                  <a:pos x="T104" y="T105"/>
                </a:cxn>
                <a:cxn ang="0">
                  <a:pos x="T106" y="T107"/>
                </a:cxn>
                <a:cxn ang="0">
                  <a:pos x="T108" y="T109"/>
                </a:cxn>
                <a:cxn ang="0">
                  <a:pos x="T110" y="T111"/>
                </a:cxn>
                <a:cxn ang="0">
                  <a:pos x="T112" y="T113"/>
                </a:cxn>
                <a:cxn ang="0">
                  <a:pos x="T114" y="T115"/>
                </a:cxn>
                <a:cxn ang="0">
                  <a:pos x="T116" y="T117"/>
                </a:cxn>
                <a:cxn ang="0">
                  <a:pos x="T118" y="T119"/>
                </a:cxn>
                <a:cxn ang="0">
                  <a:pos x="T120" y="T121"/>
                </a:cxn>
                <a:cxn ang="0">
                  <a:pos x="T122" y="T123"/>
                </a:cxn>
              </a:cxnLst>
              <a:rect l="0" t="0" r="r" b="b"/>
              <a:pathLst>
                <a:path w="3717" h="78">
                  <a:moveTo>
                    <a:pt x="0" y="0"/>
                  </a:moveTo>
                  <a:lnTo>
                    <a:pt x="4" y="0"/>
                  </a:lnTo>
                  <a:lnTo>
                    <a:pt x="8" y="1"/>
                  </a:lnTo>
                  <a:lnTo>
                    <a:pt x="11" y="3"/>
                  </a:lnTo>
                  <a:lnTo>
                    <a:pt x="15" y="5"/>
                  </a:lnTo>
                  <a:lnTo>
                    <a:pt x="19" y="8"/>
                  </a:lnTo>
                  <a:lnTo>
                    <a:pt x="23" y="11"/>
                  </a:lnTo>
                  <a:lnTo>
                    <a:pt x="26" y="14"/>
                  </a:lnTo>
                  <a:lnTo>
                    <a:pt x="30" y="18"/>
                  </a:lnTo>
                  <a:lnTo>
                    <a:pt x="34" y="23"/>
                  </a:lnTo>
                  <a:lnTo>
                    <a:pt x="38" y="27"/>
                  </a:lnTo>
                  <a:lnTo>
                    <a:pt x="41" y="32"/>
                  </a:lnTo>
                  <a:lnTo>
                    <a:pt x="45" y="37"/>
                  </a:lnTo>
                  <a:lnTo>
                    <a:pt x="48" y="42"/>
                  </a:lnTo>
                  <a:lnTo>
                    <a:pt x="52" y="47"/>
                  </a:lnTo>
                  <a:lnTo>
                    <a:pt x="56" y="51"/>
                  </a:lnTo>
                  <a:lnTo>
                    <a:pt x="60" y="56"/>
                  </a:lnTo>
                  <a:lnTo>
                    <a:pt x="63" y="60"/>
                  </a:lnTo>
                  <a:lnTo>
                    <a:pt x="67" y="64"/>
                  </a:lnTo>
                  <a:lnTo>
                    <a:pt x="71" y="68"/>
                  </a:lnTo>
                  <a:lnTo>
                    <a:pt x="75" y="71"/>
                  </a:lnTo>
                  <a:lnTo>
                    <a:pt x="78" y="74"/>
                  </a:lnTo>
                  <a:lnTo>
                    <a:pt x="82" y="76"/>
                  </a:lnTo>
                  <a:lnTo>
                    <a:pt x="86" y="77"/>
                  </a:lnTo>
                  <a:lnTo>
                    <a:pt x="90" y="78"/>
                  </a:lnTo>
                  <a:lnTo>
                    <a:pt x="93" y="78"/>
                  </a:lnTo>
                  <a:lnTo>
                    <a:pt x="97" y="78"/>
                  </a:lnTo>
                  <a:lnTo>
                    <a:pt x="101" y="77"/>
                  </a:lnTo>
                  <a:lnTo>
                    <a:pt x="104" y="76"/>
                  </a:lnTo>
                  <a:lnTo>
                    <a:pt x="108" y="74"/>
                  </a:lnTo>
                  <a:lnTo>
                    <a:pt x="112" y="71"/>
                  </a:lnTo>
                  <a:lnTo>
                    <a:pt x="116" y="68"/>
                  </a:lnTo>
                  <a:lnTo>
                    <a:pt x="119" y="64"/>
                  </a:lnTo>
                  <a:lnTo>
                    <a:pt x="123" y="60"/>
                  </a:lnTo>
                  <a:lnTo>
                    <a:pt x="127" y="56"/>
                  </a:lnTo>
                  <a:lnTo>
                    <a:pt x="131" y="51"/>
                  </a:lnTo>
                  <a:lnTo>
                    <a:pt x="134" y="47"/>
                  </a:lnTo>
                  <a:lnTo>
                    <a:pt x="138" y="42"/>
                  </a:lnTo>
                  <a:lnTo>
                    <a:pt x="141" y="37"/>
                  </a:lnTo>
                  <a:lnTo>
                    <a:pt x="145" y="32"/>
                  </a:lnTo>
                  <a:lnTo>
                    <a:pt x="149" y="27"/>
                  </a:lnTo>
                  <a:lnTo>
                    <a:pt x="153" y="23"/>
                  </a:lnTo>
                  <a:lnTo>
                    <a:pt x="156" y="18"/>
                  </a:lnTo>
                  <a:lnTo>
                    <a:pt x="160" y="14"/>
                  </a:lnTo>
                  <a:lnTo>
                    <a:pt x="164" y="11"/>
                  </a:lnTo>
                  <a:lnTo>
                    <a:pt x="168" y="8"/>
                  </a:lnTo>
                  <a:lnTo>
                    <a:pt x="171" y="5"/>
                  </a:lnTo>
                  <a:lnTo>
                    <a:pt x="175" y="3"/>
                  </a:lnTo>
                  <a:lnTo>
                    <a:pt x="179" y="1"/>
                  </a:lnTo>
                  <a:lnTo>
                    <a:pt x="183" y="0"/>
                  </a:lnTo>
                  <a:lnTo>
                    <a:pt x="186" y="0"/>
                  </a:lnTo>
                  <a:lnTo>
                    <a:pt x="190" y="0"/>
                  </a:lnTo>
                  <a:lnTo>
                    <a:pt x="194" y="1"/>
                  </a:lnTo>
                  <a:lnTo>
                    <a:pt x="197" y="3"/>
                  </a:lnTo>
                  <a:lnTo>
                    <a:pt x="201" y="5"/>
                  </a:lnTo>
                  <a:lnTo>
                    <a:pt x="205" y="8"/>
                  </a:lnTo>
                  <a:lnTo>
                    <a:pt x="209" y="11"/>
                  </a:lnTo>
                  <a:lnTo>
                    <a:pt x="212" y="14"/>
                  </a:lnTo>
                  <a:lnTo>
                    <a:pt x="216" y="18"/>
                  </a:lnTo>
                  <a:lnTo>
                    <a:pt x="220" y="23"/>
                  </a:lnTo>
                  <a:lnTo>
                    <a:pt x="224" y="27"/>
                  </a:lnTo>
                  <a:lnTo>
                    <a:pt x="227" y="32"/>
                  </a:lnTo>
                  <a:lnTo>
                    <a:pt x="231" y="37"/>
                  </a:lnTo>
                  <a:lnTo>
                    <a:pt x="234" y="42"/>
                  </a:lnTo>
                  <a:lnTo>
                    <a:pt x="238" y="47"/>
                  </a:lnTo>
                  <a:lnTo>
                    <a:pt x="242" y="51"/>
                  </a:lnTo>
                  <a:lnTo>
                    <a:pt x="246" y="56"/>
                  </a:lnTo>
                  <a:lnTo>
                    <a:pt x="249" y="60"/>
                  </a:lnTo>
                  <a:lnTo>
                    <a:pt x="253" y="64"/>
                  </a:lnTo>
                  <a:lnTo>
                    <a:pt x="257" y="68"/>
                  </a:lnTo>
                  <a:lnTo>
                    <a:pt x="261" y="71"/>
                  </a:lnTo>
                  <a:lnTo>
                    <a:pt x="264" y="74"/>
                  </a:lnTo>
                  <a:lnTo>
                    <a:pt x="268" y="76"/>
                  </a:lnTo>
                  <a:lnTo>
                    <a:pt x="272" y="77"/>
                  </a:lnTo>
                  <a:lnTo>
                    <a:pt x="276" y="78"/>
                  </a:lnTo>
                  <a:lnTo>
                    <a:pt x="279" y="78"/>
                  </a:lnTo>
                  <a:lnTo>
                    <a:pt x="283" y="78"/>
                  </a:lnTo>
                  <a:lnTo>
                    <a:pt x="287" y="77"/>
                  </a:lnTo>
                  <a:lnTo>
                    <a:pt x="290" y="76"/>
                  </a:lnTo>
                  <a:lnTo>
                    <a:pt x="294" y="74"/>
                  </a:lnTo>
                  <a:lnTo>
                    <a:pt x="298" y="71"/>
                  </a:lnTo>
                  <a:lnTo>
                    <a:pt x="302" y="68"/>
                  </a:lnTo>
                  <a:lnTo>
                    <a:pt x="305" y="64"/>
                  </a:lnTo>
                  <a:lnTo>
                    <a:pt x="309" y="60"/>
                  </a:lnTo>
                  <a:lnTo>
                    <a:pt x="313" y="56"/>
                  </a:lnTo>
                  <a:lnTo>
                    <a:pt x="317" y="51"/>
                  </a:lnTo>
                  <a:lnTo>
                    <a:pt x="320" y="47"/>
                  </a:lnTo>
                  <a:lnTo>
                    <a:pt x="324" y="42"/>
                  </a:lnTo>
                  <a:lnTo>
                    <a:pt x="327" y="37"/>
                  </a:lnTo>
                  <a:lnTo>
                    <a:pt x="331" y="32"/>
                  </a:lnTo>
                  <a:lnTo>
                    <a:pt x="335" y="27"/>
                  </a:lnTo>
                  <a:lnTo>
                    <a:pt x="339" y="23"/>
                  </a:lnTo>
                  <a:lnTo>
                    <a:pt x="342" y="18"/>
                  </a:lnTo>
                  <a:lnTo>
                    <a:pt x="346" y="14"/>
                  </a:lnTo>
                  <a:lnTo>
                    <a:pt x="350" y="11"/>
                  </a:lnTo>
                  <a:lnTo>
                    <a:pt x="354" y="8"/>
                  </a:lnTo>
                  <a:lnTo>
                    <a:pt x="357" y="5"/>
                  </a:lnTo>
                  <a:lnTo>
                    <a:pt x="361" y="3"/>
                  </a:lnTo>
                  <a:lnTo>
                    <a:pt x="365" y="1"/>
                  </a:lnTo>
                  <a:lnTo>
                    <a:pt x="369" y="0"/>
                  </a:lnTo>
                  <a:lnTo>
                    <a:pt x="372" y="0"/>
                  </a:lnTo>
                  <a:lnTo>
                    <a:pt x="376" y="0"/>
                  </a:lnTo>
                  <a:lnTo>
                    <a:pt x="380" y="1"/>
                  </a:lnTo>
                  <a:lnTo>
                    <a:pt x="383" y="3"/>
                  </a:lnTo>
                  <a:lnTo>
                    <a:pt x="387" y="5"/>
                  </a:lnTo>
                  <a:lnTo>
                    <a:pt x="391" y="8"/>
                  </a:lnTo>
                  <a:lnTo>
                    <a:pt x="395" y="11"/>
                  </a:lnTo>
                  <a:lnTo>
                    <a:pt x="398" y="14"/>
                  </a:lnTo>
                  <a:lnTo>
                    <a:pt x="402" y="18"/>
                  </a:lnTo>
                  <a:lnTo>
                    <a:pt x="406" y="23"/>
                  </a:lnTo>
                  <a:lnTo>
                    <a:pt x="410" y="27"/>
                  </a:lnTo>
                  <a:lnTo>
                    <a:pt x="413" y="32"/>
                  </a:lnTo>
                  <a:lnTo>
                    <a:pt x="417" y="37"/>
                  </a:lnTo>
                  <a:lnTo>
                    <a:pt x="420" y="42"/>
                  </a:lnTo>
                  <a:lnTo>
                    <a:pt x="424" y="47"/>
                  </a:lnTo>
                  <a:lnTo>
                    <a:pt x="428" y="51"/>
                  </a:lnTo>
                  <a:lnTo>
                    <a:pt x="432" y="56"/>
                  </a:lnTo>
                  <a:lnTo>
                    <a:pt x="435" y="60"/>
                  </a:lnTo>
                  <a:lnTo>
                    <a:pt x="439" y="64"/>
                  </a:lnTo>
                  <a:lnTo>
                    <a:pt x="443" y="68"/>
                  </a:lnTo>
                  <a:lnTo>
                    <a:pt x="447" y="71"/>
                  </a:lnTo>
                  <a:lnTo>
                    <a:pt x="450" y="74"/>
                  </a:lnTo>
                  <a:lnTo>
                    <a:pt x="454" y="76"/>
                  </a:lnTo>
                  <a:lnTo>
                    <a:pt x="458" y="77"/>
                  </a:lnTo>
                  <a:lnTo>
                    <a:pt x="462" y="78"/>
                  </a:lnTo>
                  <a:lnTo>
                    <a:pt x="465" y="78"/>
                  </a:lnTo>
                  <a:lnTo>
                    <a:pt x="469" y="78"/>
                  </a:lnTo>
                  <a:lnTo>
                    <a:pt x="473" y="77"/>
                  </a:lnTo>
                  <a:lnTo>
                    <a:pt x="476" y="76"/>
                  </a:lnTo>
                  <a:lnTo>
                    <a:pt x="480" y="74"/>
                  </a:lnTo>
                  <a:lnTo>
                    <a:pt x="484" y="71"/>
                  </a:lnTo>
                  <a:lnTo>
                    <a:pt x="488" y="68"/>
                  </a:lnTo>
                  <a:lnTo>
                    <a:pt x="491" y="64"/>
                  </a:lnTo>
                  <a:lnTo>
                    <a:pt x="495" y="60"/>
                  </a:lnTo>
                  <a:lnTo>
                    <a:pt x="499" y="56"/>
                  </a:lnTo>
                  <a:lnTo>
                    <a:pt x="503" y="51"/>
                  </a:lnTo>
                  <a:lnTo>
                    <a:pt x="506" y="47"/>
                  </a:lnTo>
                  <a:lnTo>
                    <a:pt x="510" y="42"/>
                  </a:lnTo>
                  <a:lnTo>
                    <a:pt x="513" y="37"/>
                  </a:lnTo>
                  <a:lnTo>
                    <a:pt x="517" y="32"/>
                  </a:lnTo>
                  <a:lnTo>
                    <a:pt x="521" y="27"/>
                  </a:lnTo>
                  <a:lnTo>
                    <a:pt x="525" y="23"/>
                  </a:lnTo>
                  <a:lnTo>
                    <a:pt x="528" y="18"/>
                  </a:lnTo>
                  <a:lnTo>
                    <a:pt x="532" y="14"/>
                  </a:lnTo>
                  <a:lnTo>
                    <a:pt x="536" y="11"/>
                  </a:lnTo>
                  <a:lnTo>
                    <a:pt x="540" y="8"/>
                  </a:lnTo>
                  <a:lnTo>
                    <a:pt x="543" y="5"/>
                  </a:lnTo>
                  <a:lnTo>
                    <a:pt x="547" y="3"/>
                  </a:lnTo>
                  <a:lnTo>
                    <a:pt x="551" y="1"/>
                  </a:lnTo>
                  <a:lnTo>
                    <a:pt x="555" y="0"/>
                  </a:lnTo>
                  <a:lnTo>
                    <a:pt x="558" y="0"/>
                  </a:lnTo>
                  <a:lnTo>
                    <a:pt x="562" y="0"/>
                  </a:lnTo>
                  <a:lnTo>
                    <a:pt x="566" y="1"/>
                  </a:lnTo>
                  <a:lnTo>
                    <a:pt x="569" y="3"/>
                  </a:lnTo>
                  <a:lnTo>
                    <a:pt x="573" y="5"/>
                  </a:lnTo>
                  <a:lnTo>
                    <a:pt x="577" y="8"/>
                  </a:lnTo>
                  <a:lnTo>
                    <a:pt x="581" y="11"/>
                  </a:lnTo>
                  <a:lnTo>
                    <a:pt x="584" y="14"/>
                  </a:lnTo>
                  <a:lnTo>
                    <a:pt x="588" y="18"/>
                  </a:lnTo>
                  <a:lnTo>
                    <a:pt x="592" y="23"/>
                  </a:lnTo>
                  <a:lnTo>
                    <a:pt x="596" y="27"/>
                  </a:lnTo>
                  <a:lnTo>
                    <a:pt x="599" y="32"/>
                  </a:lnTo>
                  <a:lnTo>
                    <a:pt x="603" y="37"/>
                  </a:lnTo>
                  <a:lnTo>
                    <a:pt x="606" y="42"/>
                  </a:lnTo>
                  <a:lnTo>
                    <a:pt x="610" y="47"/>
                  </a:lnTo>
                  <a:lnTo>
                    <a:pt x="614" y="51"/>
                  </a:lnTo>
                  <a:lnTo>
                    <a:pt x="618" y="56"/>
                  </a:lnTo>
                  <a:lnTo>
                    <a:pt x="621" y="60"/>
                  </a:lnTo>
                  <a:lnTo>
                    <a:pt x="625" y="64"/>
                  </a:lnTo>
                  <a:lnTo>
                    <a:pt x="629" y="68"/>
                  </a:lnTo>
                  <a:lnTo>
                    <a:pt x="633" y="71"/>
                  </a:lnTo>
                  <a:lnTo>
                    <a:pt x="636" y="74"/>
                  </a:lnTo>
                  <a:lnTo>
                    <a:pt x="640" y="76"/>
                  </a:lnTo>
                  <a:lnTo>
                    <a:pt x="644" y="77"/>
                  </a:lnTo>
                  <a:lnTo>
                    <a:pt x="648" y="78"/>
                  </a:lnTo>
                  <a:lnTo>
                    <a:pt x="651" y="78"/>
                  </a:lnTo>
                  <a:lnTo>
                    <a:pt x="655" y="78"/>
                  </a:lnTo>
                  <a:lnTo>
                    <a:pt x="659" y="77"/>
                  </a:lnTo>
                  <a:lnTo>
                    <a:pt x="662" y="76"/>
                  </a:lnTo>
                  <a:lnTo>
                    <a:pt x="666" y="74"/>
                  </a:lnTo>
                  <a:lnTo>
                    <a:pt x="670" y="71"/>
                  </a:lnTo>
                  <a:lnTo>
                    <a:pt x="674" y="68"/>
                  </a:lnTo>
                  <a:lnTo>
                    <a:pt x="677" y="64"/>
                  </a:lnTo>
                  <a:lnTo>
                    <a:pt x="681" y="60"/>
                  </a:lnTo>
                  <a:lnTo>
                    <a:pt x="685" y="56"/>
                  </a:lnTo>
                  <a:lnTo>
                    <a:pt x="689" y="51"/>
                  </a:lnTo>
                  <a:lnTo>
                    <a:pt x="692" y="47"/>
                  </a:lnTo>
                  <a:lnTo>
                    <a:pt x="696" y="42"/>
                  </a:lnTo>
                  <a:lnTo>
                    <a:pt x="699" y="37"/>
                  </a:lnTo>
                  <a:lnTo>
                    <a:pt x="703" y="32"/>
                  </a:lnTo>
                  <a:lnTo>
                    <a:pt x="707" y="27"/>
                  </a:lnTo>
                  <a:lnTo>
                    <a:pt x="711" y="23"/>
                  </a:lnTo>
                  <a:lnTo>
                    <a:pt x="714" y="18"/>
                  </a:lnTo>
                  <a:lnTo>
                    <a:pt x="718" y="14"/>
                  </a:lnTo>
                  <a:lnTo>
                    <a:pt x="722" y="11"/>
                  </a:lnTo>
                  <a:lnTo>
                    <a:pt x="726" y="8"/>
                  </a:lnTo>
                  <a:lnTo>
                    <a:pt x="729" y="5"/>
                  </a:lnTo>
                  <a:lnTo>
                    <a:pt x="733" y="3"/>
                  </a:lnTo>
                  <a:lnTo>
                    <a:pt x="737" y="1"/>
                  </a:lnTo>
                  <a:lnTo>
                    <a:pt x="741" y="0"/>
                  </a:lnTo>
                  <a:lnTo>
                    <a:pt x="744" y="0"/>
                  </a:lnTo>
                  <a:lnTo>
                    <a:pt x="748" y="0"/>
                  </a:lnTo>
                  <a:lnTo>
                    <a:pt x="752" y="1"/>
                  </a:lnTo>
                  <a:lnTo>
                    <a:pt x="755" y="3"/>
                  </a:lnTo>
                  <a:lnTo>
                    <a:pt x="759" y="5"/>
                  </a:lnTo>
                  <a:lnTo>
                    <a:pt x="763" y="8"/>
                  </a:lnTo>
                  <a:lnTo>
                    <a:pt x="767" y="11"/>
                  </a:lnTo>
                  <a:lnTo>
                    <a:pt x="770" y="14"/>
                  </a:lnTo>
                  <a:lnTo>
                    <a:pt x="774" y="18"/>
                  </a:lnTo>
                  <a:lnTo>
                    <a:pt x="778" y="23"/>
                  </a:lnTo>
                  <a:lnTo>
                    <a:pt x="782" y="27"/>
                  </a:lnTo>
                  <a:lnTo>
                    <a:pt x="785" y="32"/>
                  </a:lnTo>
                  <a:lnTo>
                    <a:pt x="789" y="37"/>
                  </a:lnTo>
                  <a:lnTo>
                    <a:pt x="792" y="42"/>
                  </a:lnTo>
                  <a:lnTo>
                    <a:pt x="796" y="47"/>
                  </a:lnTo>
                  <a:lnTo>
                    <a:pt x="800" y="51"/>
                  </a:lnTo>
                  <a:lnTo>
                    <a:pt x="804" y="56"/>
                  </a:lnTo>
                  <a:lnTo>
                    <a:pt x="807" y="60"/>
                  </a:lnTo>
                  <a:lnTo>
                    <a:pt x="811" y="64"/>
                  </a:lnTo>
                  <a:lnTo>
                    <a:pt x="815" y="68"/>
                  </a:lnTo>
                  <a:lnTo>
                    <a:pt x="819" y="71"/>
                  </a:lnTo>
                  <a:lnTo>
                    <a:pt x="822" y="74"/>
                  </a:lnTo>
                  <a:lnTo>
                    <a:pt x="826" y="76"/>
                  </a:lnTo>
                  <a:lnTo>
                    <a:pt x="830" y="77"/>
                  </a:lnTo>
                  <a:lnTo>
                    <a:pt x="834" y="78"/>
                  </a:lnTo>
                  <a:lnTo>
                    <a:pt x="837" y="78"/>
                  </a:lnTo>
                  <a:lnTo>
                    <a:pt x="841" y="78"/>
                  </a:lnTo>
                  <a:lnTo>
                    <a:pt x="845" y="77"/>
                  </a:lnTo>
                  <a:lnTo>
                    <a:pt x="848" y="76"/>
                  </a:lnTo>
                  <a:lnTo>
                    <a:pt x="852" y="74"/>
                  </a:lnTo>
                  <a:lnTo>
                    <a:pt x="856" y="71"/>
                  </a:lnTo>
                  <a:lnTo>
                    <a:pt x="860" y="68"/>
                  </a:lnTo>
                  <a:lnTo>
                    <a:pt x="863" y="64"/>
                  </a:lnTo>
                  <a:lnTo>
                    <a:pt x="867" y="60"/>
                  </a:lnTo>
                  <a:lnTo>
                    <a:pt x="871" y="56"/>
                  </a:lnTo>
                  <a:lnTo>
                    <a:pt x="875" y="51"/>
                  </a:lnTo>
                  <a:lnTo>
                    <a:pt x="878" y="47"/>
                  </a:lnTo>
                  <a:lnTo>
                    <a:pt x="882" y="42"/>
                  </a:lnTo>
                  <a:lnTo>
                    <a:pt x="885" y="37"/>
                  </a:lnTo>
                  <a:lnTo>
                    <a:pt x="889" y="32"/>
                  </a:lnTo>
                  <a:lnTo>
                    <a:pt x="893" y="27"/>
                  </a:lnTo>
                  <a:lnTo>
                    <a:pt x="897" y="23"/>
                  </a:lnTo>
                  <a:lnTo>
                    <a:pt x="900" y="18"/>
                  </a:lnTo>
                  <a:lnTo>
                    <a:pt x="904" y="14"/>
                  </a:lnTo>
                  <a:lnTo>
                    <a:pt x="908" y="11"/>
                  </a:lnTo>
                  <a:lnTo>
                    <a:pt x="912" y="8"/>
                  </a:lnTo>
                  <a:lnTo>
                    <a:pt x="915" y="5"/>
                  </a:lnTo>
                  <a:lnTo>
                    <a:pt x="919" y="3"/>
                  </a:lnTo>
                  <a:lnTo>
                    <a:pt x="923" y="1"/>
                  </a:lnTo>
                  <a:lnTo>
                    <a:pt x="927" y="0"/>
                  </a:lnTo>
                  <a:lnTo>
                    <a:pt x="930" y="0"/>
                  </a:lnTo>
                  <a:lnTo>
                    <a:pt x="934" y="0"/>
                  </a:lnTo>
                  <a:lnTo>
                    <a:pt x="938" y="1"/>
                  </a:lnTo>
                  <a:lnTo>
                    <a:pt x="941" y="3"/>
                  </a:lnTo>
                  <a:lnTo>
                    <a:pt x="945" y="5"/>
                  </a:lnTo>
                  <a:lnTo>
                    <a:pt x="949" y="8"/>
                  </a:lnTo>
                  <a:lnTo>
                    <a:pt x="953" y="11"/>
                  </a:lnTo>
                  <a:lnTo>
                    <a:pt x="956" y="14"/>
                  </a:lnTo>
                  <a:lnTo>
                    <a:pt x="960" y="18"/>
                  </a:lnTo>
                  <a:lnTo>
                    <a:pt x="964" y="23"/>
                  </a:lnTo>
                  <a:lnTo>
                    <a:pt x="968" y="27"/>
                  </a:lnTo>
                  <a:lnTo>
                    <a:pt x="971" y="32"/>
                  </a:lnTo>
                  <a:lnTo>
                    <a:pt x="975" y="37"/>
                  </a:lnTo>
                  <a:lnTo>
                    <a:pt x="978" y="42"/>
                  </a:lnTo>
                  <a:lnTo>
                    <a:pt x="982" y="47"/>
                  </a:lnTo>
                  <a:lnTo>
                    <a:pt x="986" y="51"/>
                  </a:lnTo>
                  <a:lnTo>
                    <a:pt x="990" y="56"/>
                  </a:lnTo>
                  <a:lnTo>
                    <a:pt x="993" y="60"/>
                  </a:lnTo>
                  <a:lnTo>
                    <a:pt x="997" y="64"/>
                  </a:lnTo>
                  <a:lnTo>
                    <a:pt x="1001" y="68"/>
                  </a:lnTo>
                  <a:lnTo>
                    <a:pt x="1005" y="71"/>
                  </a:lnTo>
                  <a:lnTo>
                    <a:pt x="1008" y="74"/>
                  </a:lnTo>
                  <a:lnTo>
                    <a:pt x="1012" y="76"/>
                  </a:lnTo>
                  <a:lnTo>
                    <a:pt x="1016" y="77"/>
                  </a:lnTo>
                  <a:lnTo>
                    <a:pt x="1020" y="78"/>
                  </a:lnTo>
                  <a:lnTo>
                    <a:pt x="1023" y="78"/>
                  </a:lnTo>
                  <a:lnTo>
                    <a:pt x="1027" y="78"/>
                  </a:lnTo>
                  <a:lnTo>
                    <a:pt x="1031" y="77"/>
                  </a:lnTo>
                  <a:lnTo>
                    <a:pt x="1034" y="76"/>
                  </a:lnTo>
                  <a:lnTo>
                    <a:pt x="1038" y="74"/>
                  </a:lnTo>
                  <a:lnTo>
                    <a:pt x="1042" y="71"/>
                  </a:lnTo>
                  <a:lnTo>
                    <a:pt x="1046" y="68"/>
                  </a:lnTo>
                  <a:lnTo>
                    <a:pt x="1049" y="64"/>
                  </a:lnTo>
                  <a:lnTo>
                    <a:pt x="1053" y="60"/>
                  </a:lnTo>
                  <a:lnTo>
                    <a:pt x="1057" y="56"/>
                  </a:lnTo>
                  <a:lnTo>
                    <a:pt x="1061" y="51"/>
                  </a:lnTo>
                  <a:lnTo>
                    <a:pt x="1064" y="47"/>
                  </a:lnTo>
                  <a:lnTo>
                    <a:pt x="1068" y="42"/>
                  </a:lnTo>
                  <a:lnTo>
                    <a:pt x="1071" y="37"/>
                  </a:lnTo>
                  <a:lnTo>
                    <a:pt x="1075" y="32"/>
                  </a:lnTo>
                  <a:lnTo>
                    <a:pt x="1079" y="27"/>
                  </a:lnTo>
                  <a:lnTo>
                    <a:pt x="1083" y="23"/>
                  </a:lnTo>
                  <a:lnTo>
                    <a:pt x="1086" y="18"/>
                  </a:lnTo>
                  <a:lnTo>
                    <a:pt x="1090" y="14"/>
                  </a:lnTo>
                  <a:lnTo>
                    <a:pt x="1094" y="11"/>
                  </a:lnTo>
                  <a:lnTo>
                    <a:pt x="1098" y="8"/>
                  </a:lnTo>
                  <a:lnTo>
                    <a:pt x="1101" y="5"/>
                  </a:lnTo>
                  <a:lnTo>
                    <a:pt x="1105" y="3"/>
                  </a:lnTo>
                  <a:lnTo>
                    <a:pt x="1109" y="1"/>
                  </a:lnTo>
                  <a:lnTo>
                    <a:pt x="1113" y="0"/>
                  </a:lnTo>
                  <a:lnTo>
                    <a:pt x="1116" y="0"/>
                  </a:lnTo>
                  <a:lnTo>
                    <a:pt x="1120" y="0"/>
                  </a:lnTo>
                  <a:lnTo>
                    <a:pt x="1124" y="1"/>
                  </a:lnTo>
                  <a:lnTo>
                    <a:pt x="1127" y="3"/>
                  </a:lnTo>
                  <a:lnTo>
                    <a:pt x="1131" y="5"/>
                  </a:lnTo>
                  <a:lnTo>
                    <a:pt x="1135" y="8"/>
                  </a:lnTo>
                  <a:lnTo>
                    <a:pt x="1139" y="11"/>
                  </a:lnTo>
                  <a:lnTo>
                    <a:pt x="1142" y="14"/>
                  </a:lnTo>
                  <a:lnTo>
                    <a:pt x="1146" y="18"/>
                  </a:lnTo>
                  <a:lnTo>
                    <a:pt x="1150" y="23"/>
                  </a:lnTo>
                  <a:lnTo>
                    <a:pt x="1154" y="27"/>
                  </a:lnTo>
                  <a:lnTo>
                    <a:pt x="1157" y="32"/>
                  </a:lnTo>
                  <a:lnTo>
                    <a:pt x="1161" y="37"/>
                  </a:lnTo>
                  <a:lnTo>
                    <a:pt x="1164" y="42"/>
                  </a:lnTo>
                  <a:lnTo>
                    <a:pt x="1168" y="47"/>
                  </a:lnTo>
                  <a:lnTo>
                    <a:pt x="1172" y="51"/>
                  </a:lnTo>
                  <a:lnTo>
                    <a:pt x="1176" y="56"/>
                  </a:lnTo>
                  <a:lnTo>
                    <a:pt x="1179" y="60"/>
                  </a:lnTo>
                  <a:lnTo>
                    <a:pt x="1183" y="64"/>
                  </a:lnTo>
                  <a:lnTo>
                    <a:pt x="1187" y="68"/>
                  </a:lnTo>
                  <a:lnTo>
                    <a:pt x="1191" y="71"/>
                  </a:lnTo>
                  <a:lnTo>
                    <a:pt x="1194" y="74"/>
                  </a:lnTo>
                  <a:lnTo>
                    <a:pt x="1198" y="76"/>
                  </a:lnTo>
                  <a:lnTo>
                    <a:pt x="1202" y="77"/>
                  </a:lnTo>
                  <a:lnTo>
                    <a:pt x="1206" y="78"/>
                  </a:lnTo>
                  <a:lnTo>
                    <a:pt x="1209" y="78"/>
                  </a:lnTo>
                  <a:lnTo>
                    <a:pt x="1213" y="78"/>
                  </a:lnTo>
                  <a:lnTo>
                    <a:pt x="1217" y="77"/>
                  </a:lnTo>
                  <a:lnTo>
                    <a:pt x="1220" y="76"/>
                  </a:lnTo>
                  <a:lnTo>
                    <a:pt x="1224" y="74"/>
                  </a:lnTo>
                  <a:lnTo>
                    <a:pt x="1228" y="71"/>
                  </a:lnTo>
                  <a:lnTo>
                    <a:pt x="1232" y="68"/>
                  </a:lnTo>
                  <a:lnTo>
                    <a:pt x="1235" y="64"/>
                  </a:lnTo>
                  <a:lnTo>
                    <a:pt x="1239" y="60"/>
                  </a:lnTo>
                  <a:lnTo>
                    <a:pt x="1243" y="56"/>
                  </a:lnTo>
                  <a:lnTo>
                    <a:pt x="1247" y="51"/>
                  </a:lnTo>
                  <a:lnTo>
                    <a:pt x="1250" y="47"/>
                  </a:lnTo>
                  <a:lnTo>
                    <a:pt x="1254" y="42"/>
                  </a:lnTo>
                  <a:lnTo>
                    <a:pt x="1257" y="37"/>
                  </a:lnTo>
                  <a:lnTo>
                    <a:pt x="1261" y="32"/>
                  </a:lnTo>
                  <a:lnTo>
                    <a:pt x="1265" y="27"/>
                  </a:lnTo>
                  <a:lnTo>
                    <a:pt x="1269" y="23"/>
                  </a:lnTo>
                  <a:lnTo>
                    <a:pt x="1272" y="18"/>
                  </a:lnTo>
                  <a:lnTo>
                    <a:pt x="1276" y="14"/>
                  </a:lnTo>
                  <a:lnTo>
                    <a:pt x="1280" y="11"/>
                  </a:lnTo>
                  <a:lnTo>
                    <a:pt x="1284" y="8"/>
                  </a:lnTo>
                  <a:lnTo>
                    <a:pt x="1287" y="5"/>
                  </a:lnTo>
                  <a:lnTo>
                    <a:pt x="1291" y="3"/>
                  </a:lnTo>
                  <a:lnTo>
                    <a:pt x="1295" y="1"/>
                  </a:lnTo>
                  <a:lnTo>
                    <a:pt x="1299" y="0"/>
                  </a:lnTo>
                  <a:lnTo>
                    <a:pt x="1302" y="0"/>
                  </a:lnTo>
                  <a:lnTo>
                    <a:pt x="1306" y="0"/>
                  </a:lnTo>
                  <a:lnTo>
                    <a:pt x="1310" y="1"/>
                  </a:lnTo>
                  <a:lnTo>
                    <a:pt x="1313" y="3"/>
                  </a:lnTo>
                  <a:lnTo>
                    <a:pt x="1317" y="5"/>
                  </a:lnTo>
                  <a:lnTo>
                    <a:pt x="1321" y="8"/>
                  </a:lnTo>
                  <a:lnTo>
                    <a:pt x="1325" y="11"/>
                  </a:lnTo>
                  <a:lnTo>
                    <a:pt x="1328" y="14"/>
                  </a:lnTo>
                  <a:lnTo>
                    <a:pt x="1332" y="18"/>
                  </a:lnTo>
                  <a:lnTo>
                    <a:pt x="1336" y="23"/>
                  </a:lnTo>
                  <a:lnTo>
                    <a:pt x="1340" y="27"/>
                  </a:lnTo>
                  <a:lnTo>
                    <a:pt x="1343" y="32"/>
                  </a:lnTo>
                  <a:lnTo>
                    <a:pt x="1347" y="37"/>
                  </a:lnTo>
                  <a:lnTo>
                    <a:pt x="1350" y="42"/>
                  </a:lnTo>
                  <a:lnTo>
                    <a:pt x="1354" y="47"/>
                  </a:lnTo>
                  <a:lnTo>
                    <a:pt x="1358" y="51"/>
                  </a:lnTo>
                  <a:lnTo>
                    <a:pt x="1362" y="56"/>
                  </a:lnTo>
                  <a:lnTo>
                    <a:pt x="1365" y="60"/>
                  </a:lnTo>
                  <a:lnTo>
                    <a:pt x="1369" y="64"/>
                  </a:lnTo>
                  <a:lnTo>
                    <a:pt x="1373" y="68"/>
                  </a:lnTo>
                  <a:lnTo>
                    <a:pt x="1377" y="71"/>
                  </a:lnTo>
                  <a:lnTo>
                    <a:pt x="1380" y="74"/>
                  </a:lnTo>
                  <a:lnTo>
                    <a:pt x="1384" y="76"/>
                  </a:lnTo>
                  <a:lnTo>
                    <a:pt x="1388" y="77"/>
                  </a:lnTo>
                  <a:lnTo>
                    <a:pt x="1392" y="78"/>
                  </a:lnTo>
                  <a:lnTo>
                    <a:pt x="1395" y="78"/>
                  </a:lnTo>
                  <a:lnTo>
                    <a:pt x="1399" y="78"/>
                  </a:lnTo>
                  <a:lnTo>
                    <a:pt x="1403" y="77"/>
                  </a:lnTo>
                  <a:lnTo>
                    <a:pt x="1406" y="76"/>
                  </a:lnTo>
                  <a:lnTo>
                    <a:pt x="1410" y="74"/>
                  </a:lnTo>
                  <a:lnTo>
                    <a:pt x="1414" y="71"/>
                  </a:lnTo>
                  <a:lnTo>
                    <a:pt x="1418" y="68"/>
                  </a:lnTo>
                  <a:lnTo>
                    <a:pt x="1421" y="64"/>
                  </a:lnTo>
                  <a:lnTo>
                    <a:pt x="1425" y="60"/>
                  </a:lnTo>
                  <a:lnTo>
                    <a:pt x="1429" y="56"/>
                  </a:lnTo>
                  <a:lnTo>
                    <a:pt x="1433" y="51"/>
                  </a:lnTo>
                  <a:lnTo>
                    <a:pt x="1436" y="47"/>
                  </a:lnTo>
                  <a:lnTo>
                    <a:pt x="1440" y="42"/>
                  </a:lnTo>
                  <a:lnTo>
                    <a:pt x="1443" y="37"/>
                  </a:lnTo>
                  <a:lnTo>
                    <a:pt x="1447" y="32"/>
                  </a:lnTo>
                  <a:lnTo>
                    <a:pt x="1451" y="27"/>
                  </a:lnTo>
                  <a:lnTo>
                    <a:pt x="1455" y="23"/>
                  </a:lnTo>
                  <a:lnTo>
                    <a:pt x="1458" y="18"/>
                  </a:lnTo>
                  <a:lnTo>
                    <a:pt x="1462" y="14"/>
                  </a:lnTo>
                  <a:lnTo>
                    <a:pt x="1466" y="11"/>
                  </a:lnTo>
                  <a:lnTo>
                    <a:pt x="1470" y="8"/>
                  </a:lnTo>
                  <a:lnTo>
                    <a:pt x="1473" y="5"/>
                  </a:lnTo>
                  <a:lnTo>
                    <a:pt x="1477" y="3"/>
                  </a:lnTo>
                  <a:lnTo>
                    <a:pt x="1481" y="1"/>
                  </a:lnTo>
                  <a:lnTo>
                    <a:pt x="1485" y="0"/>
                  </a:lnTo>
                  <a:lnTo>
                    <a:pt x="1488" y="0"/>
                  </a:lnTo>
                  <a:lnTo>
                    <a:pt x="1492" y="0"/>
                  </a:lnTo>
                  <a:lnTo>
                    <a:pt x="1496" y="1"/>
                  </a:lnTo>
                  <a:lnTo>
                    <a:pt x="1499" y="3"/>
                  </a:lnTo>
                  <a:lnTo>
                    <a:pt x="1503" y="5"/>
                  </a:lnTo>
                  <a:lnTo>
                    <a:pt x="1507" y="8"/>
                  </a:lnTo>
                  <a:lnTo>
                    <a:pt x="1511" y="11"/>
                  </a:lnTo>
                  <a:lnTo>
                    <a:pt x="1514" y="14"/>
                  </a:lnTo>
                  <a:lnTo>
                    <a:pt x="1518" y="18"/>
                  </a:lnTo>
                  <a:lnTo>
                    <a:pt x="1522" y="23"/>
                  </a:lnTo>
                  <a:lnTo>
                    <a:pt x="1526" y="27"/>
                  </a:lnTo>
                  <a:lnTo>
                    <a:pt x="1529" y="32"/>
                  </a:lnTo>
                  <a:lnTo>
                    <a:pt x="1533" y="37"/>
                  </a:lnTo>
                  <a:lnTo>
                    <a:pt x="1536" y="42"/>
                  </a:lnTo>
                  <a:lnTo>
                    <a:pt x="1540" y="47"/>
                  </a:lnTo>
                  <a:lnTo>
                    <a:pt x="1544" y="51"/>
                  </a:lnTo>
                  <a:lnTo>
                    <a:pt x="1548" y="56"/>
                  </a:lnTo>
                  <a:lnTo>
                    <a:pt x="1551" y="60"/>
                  </a:lnTo>
                  <a:lnTo>
                    <a:pt x="1555" y="64"/>
                  </a:lnTo>
                  <a:lnTo>
                    <a:pt x="1559" y="68"/>
                  </a:lnTo>
                  <a:lnTo>
                    <a:pt x="1563" y="71"/>
                  </a:lnTo>
                  <a:lnTo>
                    <a:pt x="1566" y="74"/>
                  </a:lnTo>
                  <a:lnTo>
                    <a:pt x="1570" y="76"/>
                  </a:lnTo>
                  <a:lnTo>
                    <a:pt x="1574" y="77"/>
                  </a:lnTo>
                  <a:lnTo>
                    <a:pt x="1578" y="78"/>
                  </a:lnTo>
                  <a:lnTo>
                    <a:pt x="1581" y="78"/>
                  </a:lnTo>
                  <a:lnTo>
                    <a:pt x="1585" y="78"/>
                  </a:lnTo>
                  <a:lnTo>
                    <a:pt x="1589" y="77"/>
                  </a:lnTo>
                  <a:lnTo>
                    <a:pt x="1592" y="76"/>
                  </a:lnTo>
                  <a:lnTo>
                    <a:pt x="1596" y="74"/>
                  </a:lnTo>
                  <a:lnTo>
                    <a:pt x="1600" y="71"/>
                  </a:lnTo>
                  <a:lnTo>
                    <a:pt x="1604" y="68"/>
                  </a:lnTo>
                  <a:lnTo>
                    <a:pt x="1607" y="64"/>
                  </a:lnTo>
                  <a:lnTo>
                    <a:pt x="1611" y="60"/>
                  </a:lnTo>
                  <a:lnTo>
                    <a:pt x="1615" y="56"/>
                  </a:lnTo>
                  <a:lnTo>
                    <a:pt x="1619" y="51"/>
                  </a:lnTo>
                  <a:lnTo>
                    <a:pt x="1622" y="47"/>
                  </a:lnTo>
                  <a:lnTo>
                    <a:pt x="1626" y="42"/>
                  </a:lnTo>
                  <a:lnTo>
                    <a:pt x="1629" y="37"/>
                  </a:lnTo>
                  <a:lnTo>
                    <a:pt x="1633" y="32"/>
                  </a:lnTo>
                  <a:lnTo>
                    <a:pt x="1637" y="27"/>
                  </a:lnTo>
                  <a:lnTo>
                    <a:pt x="1641" y="23"/>
                  </a:lnTo>
                  <a:lnTo>
                    <a:pt x="1644" y="18"/>
                  </a:lnTo>
                  <a:lnTo>
                    <a:pt x="1648" y="14"/>
                  </a:lnTo>
                  <a:lnTo>
                    <a:pt x="1652" y="11"/>
                  </a:lnTo>
                  <a:lnTo>
                    <a:pt x="1656" y="8"/>
                  </a:lnTo>
                  <a:lnTo>
                    <a:pt x="1659" y="5"/>
                  </a:lnTo>
                  <a:lnTo>
                    <a:pt x="1663" y="3"/>
                  </a:lnTo>
                  <a:lnTo>
                    <a:pt x="1667" y="1"/>
                  </a:lnTo>
                  <a:lnTo>
                    <a:pt x="1671" y="0"/>
                  </a:lnTo>
                  <a:lnTo>
                    <a:pt x="1674" y="0"/>
                  </a:lnTo>
                  <a:lnTo>
                    <a:pt x="1678" y="0"/>
                  </a:lnTo>
                  <a:lnTo>
                    <a:pt x="1682" y="1"/>
                  </a:lnTo>
                  <a:lnTo>
                    <a:pt x="1685" y="3"/>
                  </a:lnTo>
                  <a:lnTo>
                    <a:pt x="1689" y="5"/>
                  </a:lnTo>
                  <a:lnTo>
                    <a:pt x="1693" y="8"/>
                  </a:lnTo>
                  <a:lnTo>
                    <a:pt x="1697" y="11"/>
                  </a:lnTo>
                  <a:lnTo>
                    <a:pt x="1700" y="14"/>
                  </a:lnTo>
                  <a:lnTo>
                    <a:pt x="1704" y="18"/>
                  </a:lnTo>
                  <a:lnTo>
                    <a:pt x="1708" y="23"/>
                  </a:lnTo>
                  <a:lnTo>
                    <a:pt x="1712" y="27"/>
                  </a:lnTo>
                  <a:lnTo>
                    <a:pt x="1715" y="32"/>
                  </a:lnTo>
                  <a:lnTo>
                    <a:pt x="1719" y="37"/>
                  </a:lnTo>
                  <a:lnTo>
                    <a:pt x="1722" y="42"/>
                  </a:lnTo>
                  <a:lnTo>
                    <a:pt x="1726" y="47"/>
                  </a:lnTo>
                  <a:lnTo>
                    <a:pt x="1730" y="51"/>
                  </a:lnTo>
                  <a:lnTo>
                    <a:pt x="1734" y="56"/>
                  </a:lnTo>
                  <a:lnTo>
                    <a:pt x="1737" y="60"/>
                  </a:lnTo>
                  <a:lnTo>
                    <a:pt x="1741" y="64"/>
                  </a:lnTo>
                  <a:lnTo>
                    <a:pt x="1745" y="68"/>
                  </a:lnTo>
                  <a:lnTo>
                    <a:pt x="1749" y="71"/>
                  </a:lnTo>
                  <a:lnTo>
                    <a:pt x="1752" y="74"/>
                  </a:lnTo>
                  <a:lnTo>
                    <a:pt x="1756" y="76"/>
                  </a:lnTo>
                  <a:lnTo>
                    <a:pt x="1760" y="77"/>
                  </a:lnTo>
                  <a:lnTo>
                    <a:pt x="1764" y="78"/>
                  </a:lnTo>
                  <a:lnTo>
                    <a:pt x="1767" y="78"/>
                  </a:lnTo>
                  <a:lnTo>
                    <a:pt x="1771" y="78"/>
                  </a:lnTo>
                  <a:lnTo>
                    <a:pt x="1775" y="77"/>
                  </a:lnTo>
                  <a:lnTo>
                    <a:pt x="1778" y="76"/>
                  </a:lnTo>
                  <a:lnTo>
                    <a:pt x="1782" y="74"/>
                  </a:lnTo>
                  <a:lnTo>
                    <a:pt x="1786" y="71"/>
                  </a:lnTo>
                  <a:lnTo>
                    <a:pt x="1790" y="68"/>
                  </a:lnTo>
                  <a:lnTo>
                    <a:pt x="1793" y="64"/>
                  </a:lnTo>
                  <a:lnTo>
                    <a:pt x="1797" y="60"/>
                  </a:lnTo>
                  <a:lnTo>
                    <a:pt x="1801" y="56"/>
                  </a:lnTo>
                  <a:lnTo>
                    <a:pt x="1805" y="51"/>
                  </a:lnTo>
                  <a:lnTo>
                    <a:pt x="1808" y="47"/>
                  </a:lnTo>
                  <a:lnTo>
                    <a:pt x="1812" y="42"/>
                  </a:lnTo>
                  <a:lnTo>
                    <a:pt x="1815" y="37"/>
                  </a:lnTo>
                  <a:lnTo>
                    <a:pt x="1819" y="32"/>
                  </a:lnTo>
                  <a:lnTo>
                    <a:pt x="1823" y="27"/>
                  </a:lnTo>
                  <a:lnTo>
                    <a:pt x="1827" y="23"/>
                  </a:lnTo>
                  <a:lnTo>
                    <a:pt x="1830" y="18"/>
                  </a:lnTo>
                  <a:lnTo>
                    <a:pt x="1834" y="14"/>
                  </a:lnTo>
                  <a:lnTo>
                    <a:pt x="1838" y="11"/>
                  </a:lnTo>
                  <a:lnTo>
                    <a:pt x="1842" y="8"/>
                  </a:lnTo>
                  <a:lnTo>
                    <a:pt x="1845" y="5"/>
                  </a:lnTo>
                  <a:lnTo>
                    <a:pt x="1849" y="3"/>
                  </a:lnTo>
                  <a:lnTo>
                    <a:pt x="1853" y="1"/>
                  </a:lnTo>
                  <a:lnTo>
                    <a:pt x="1857" y="0"/>
                  </a:lnTo>
                  <a:lnTo>
                    <a:pt x="1860" y="0"/>
                  </a:lnTo>
                  <a:lnTo>
                    <a:pt x="1864" y="0"/>
                  </a:lnTo>
                  <a:lnTo>
                    <a:pt x="1868" y="1"/>
                  </a:lnTo>
                  <a:lnTo>
                    <a:pt x="1871" y="3"/>
                  </a:lnTo>
                  <a:lnTo>
                    <a:pt x="1875" y="5"/>
                  </a:lnTo>
                  <a:lnTo>
                    <a:pt x="1879" y="8"/>
                  </a:lnTo>
                  <a:lnTo>
                    <a:pt x="1883" y="11"/>
                  </a:lnTo>
                  <a:lnTo>
                    <a:pt x="1886" y="14"/>
                  </a:lnTo>
                  <a:lnTo>
                    <a:pt x="1890" y="18"/>
                  </a:lnTo>
                  <a:lnTo>
                    <a:pt x="1894" y="23"/>
                  </a:lnTo>
                  <a:lnTo>
                    <a:pt x="1898" y="27"/>
                  </a:lnTo>
                  <a:lnTo>
                    <a:pt x="1901" y="32"/>
                  </a:lnTo>
                  <a:lnTo>
                    <a:pt x="1905" y="37"/>
                  </a:lnTo>
                  <a:lnTo>
                    <a:pt x="1908" y="42"/>
                  </a:lnTo>
                  <a:lnTo>
                    <a:pt x="1912" y="47"/>
                  </a:lnTo>
                  <a:lnTo>
                    <a:pt x="1916" y="51"/>
                  </a:lnTo>
                  <a:lnTo>
                    <a:pt x="1920" y="56"/>
                  </a:lnTo>
                  <a:lnTo>
                    <a:pt x="1923" y="60"/>
                  </a:lnTo>
                  <a:lnTo>
                    <a:pt x="1927" y="64"/>
                  </a:lnTo>
                  <a:lnTo>
                    <a:pt x="1931" y="68"/>
                  </a:lnTo>
                  <a:lnTo>
                    <a:pt x="1935" y="71"/>
                  </a:lnTo>
                  <a:lnTo>
                    <a:pt x="1938" y="74"/>
                  </a:lnTo>
                  <a:lnTo>
                    <a:pt x="1942" y="76"/>
                  </a:lnTo>
                  <a:lnTo>
                    <a:pt x="1946" y="77"/>
                  </a:lnTo>
                  <a:lnTo>
                    <a:pt x="1950" y="78"/>
                  </a:lnTo>
                  <a:lnTo>
                    <a:pt x="1953" y="78"/>
                  </a:lnTo>
                  <a:lnTo>
                    <a:pt x="1957" y="78"/>
                  </a:lnTo>
                  <a:lnTo>
                    <a:pt x="1961" y="77"/>
                  </a:lnTo>
                  <a:lnTo>
                    <a:pt x="1964" y="76"/>
                  </a:lnTo>
                  <a:lnTo>
                    <a:pt x="1968" y="74"/>
                  </a:lnTo>
                  <a:lnTo>
                    <a:pt x="1972" y="71"/>
                  </a:lnTo>
                  <a:lnTo>
                    <a:pt x="1976" y="68"/>
                  </a:lnTo>
                  <a:lnTo>
                    <a:pt x="1979" y="64"/>
                  </a:lnTo>
                  <a:lnTo>
                    <a:pt x="1983" y="60"/>
                  </a:lnTo>
                  <a:lnTo>
                    <a:pt x="1987" y="56"/>
                  </a:lnTo>
                  <a:lnTo>
                    <a:pt x="1991" y="51"/>
                  </a:lnTo>
                  <a:lnTo>
                    <a:pt x="1994" y="47"/>
                  </a:lnTo>
                  <a:lnTo>
                    <a:pt x="1998" y="42"/>
                  </a:lnTo>
                  <a:lnTo>
                    <a:pt x="2001" y="37"/>
                  </a:lnTo>
                  <a:lnTo>
                    <a:pt x="2005" y="32"/>
                  </a:lnTo>
                  <a:lnTo>
                    <a:pt x="2009" y="27"/>
                  </a:lnTo>
                  <a:lnTo>
                    <a:pt x="2013" y="23"/>
                  </a:lnTo>
                  <a:lnTo>
                    <a:pt x="2016" y="18"/>
                  </a:lnTo>
                  <a:lnTo>
                    <a:pt x="2020" y="14"/>
                  </a:lnTo>
                  <a:lnTo>
                    <a:pt x="2024" y="11"/>
                  </a:lnTo>
                  <a:lnTo>
                    <a:pt x="2028" y="8"/>
                  </a:lnTo>
                  <a:lnTo>
                    <a:pt x="2031" y="5"/>
                  </a:lnTo>
                  <a:lnTo>
                    <a:pt x="2035" y="3"/>
                  </a:lnTo>
                  <a:lnTo>
                    <a:pt x="2039" y="1"/>
                  </a:lnTo>
                  <a:lnTo>
                    <a:pt x="2043" y="0"/>
                  </a:lnTo>
                  <a:lnTo>
                    <a:pt x="2046" y="0"/>
                  </a:lnTo>
                  <a:lnTo>
                    <a:pt x="2050" y="0"/>
                  </a:lnTo>
                  <a:lnTo>
                    <a:pt x="2054" y="1"/>
                  </a:lnTo>
                  <a:lnTo>
                    <a:pt x="2057" y="3"/>
                  </a:lnTo>
                  <a:lnTo>
                    <a:pt x="2061" y="5"/>
                  </a:lnTo>
                  <a:lnTo>
                    <a:pt x="2065" y="8"/>
                  </a:lnTo>
                  <a:lnTo>
                    <a:pt x="2069" y="11"/>
                  </a:lnTo>
                  <a:lnTo>
                    <a:pt x="2072" y="14"/>
                  </a:lnTo>
                  <a:lnTo>
                    <a:pt x="2076" y="18"/>
                  </a:lnTo>
                  <a:lnTo>
                    <a:pt x="2080" y="23"/>
                  </a:lnTo>
                  <a:lnTo>
                    <a:pt x="2084" y="27"/>
                  </a:lnTo>
                  <a:lnTo>
                    <a:pt x="2087" y="32"/>
                  </a:lnTo>
                  <a:lnTo>
                    <a:pt x="2091" y="37"/>
                  </a:lnTo>
                  <a:lnTo>
                    <a:pt x="2094" y="42"/>
                  </a:lnTo>
                  <a:lnTo>
                    <a:pt x="2098" y="47"/>
                  </a:lnTo>
                  <a:lnTo>
                    <a:pt x="2102" y="51"/>
                  </a:lnTo>
                  <a:lnTo>
                    <a:pt x="2106" y="56"/>
                  </a:lnTo>
                  <a:lnTo>
                    <a:pt x="2109" y="60"/>
                  </a:lnTo>
                  <a:lnTo>
                    <a:pt x="2113" y="64"/>
                  </a:lnTo>
                  <a:lnTo>
                    <a:pt x="2117" y="68"/>
                  </a:lnTo>
                  <a:lnTo>
                    <a:pt x="2121" y="71"/>
                  </a:lnTo>
                  <a:lnTo>
                    <a:pt x="2124" y="74"/>
                  </a:lnTo>
                  <a:lnTo>
                    <a:pt x="2128" y="76"/>
                  </a:lnTo>
                  <a:lnTo>
                    <a:pt x="2132" y="77"/>
                  </a:lnTo>
                  <a:lnTo>
                    <a:pt x="2136" y="78"/>
                  </a:lnTo>
                  <a:lnTo>
                    <a:pt x="2139" y="78"/>
                  </a:lnTo>
                  <a:lnTo>
                    <a:pt x="2143" y="78"/>
                  </a:lnTo>
                  <a:lnTo>
                    <a:pt x="2147" y="77"/>
                  </a:lnTo>
                  <a:lnTo>
                    <a:pt x="2150" y="76"/>
                  </a:lnTo>
                  <a:lnTo>
                    <a:pt x="2154" y="74"/>
                  </a:lnTo>
                  <a:lnTo>
                    <a:pt x="2158" y="71"/>
                  </a:lnTo>
                  <a:lnTo>
                    <a:pt x="2162" y="68"/>
                  </a:lnTo>
                  <a:lnTo>
                    <a:pt x="2165" y="64"/>
                  </a:lnTo>
                  <a:lnTo>
                    <a:pt x="2169" y="60"/>
                  </a:lnTo>
                  <a:lnTo>
                    <a:pt x="2173" y="56"/>
                  </a:lnTo>
                  <a:lnTo>
                    <a:pt x="2177" y="51"/>
                  </a:lnTo>
                  <a:lnTo>
                    <a:pt x="2180" y="47"/>
                  </a:lnTo>
                  <a:lnTo>
                    <a:pt x="2184" y="42"/>
                  </a:lnTo>
                  <a:lnTo>
                    <a:pt x="2187" y="37"/>
                  </a:lnTo>
                  <a:lnTo>
                    <a:pt x="2191" y="32"/>
                  </a:lnTo>
                  <a:lnTo>
                    <a:pt x="2195" y="27"/>
                  </a:lnTo>
                  <a:lnTo>
                    <a:pt x="2199" y="23"/>
                  </a:lnTo>
                  <a:lnTo>
                    <a:pt x="2202" y="18"/>
                  </a:lnTo>
                  <a:lnTo>
                    <a:pt x="2206" y="14"/>
                  </a:lnTo>
                  <a:lnTo>
                    <a:pt x="2210" y="11"/>
                  </a:lnTo>
                  <a:lnTo>
                    <a:pt x="2214" y="8"/>
                  </a:lnTo>
                  <a:lnTo>
                    <a:pt x="2217" y="5"/>
                  </a:lnTo>
                  <a:lnTo>
                    <a:pt x="2221" y="3"/>
                  </a:lnTo>
                  <a:lnTo>
                    <a:pt x="2225" y="1"/>
                  </a:lnTo>
                  <a:lnTo>
                    <a:pt x="2229" y="0"/>
                  </a:lnTo>
                  <a:lnTo>
                    <a:pt x="2232" y="0"/>
                  </a:lnTo>
                  <a:lnTo>
                    <a:pt x="2236" y="0"/>
                  </a:lnTo>
                  <a:lnTo>
                    <a:pt x="2240" y="1"/>
                  </a:lnTo>
                  <a:lnTo>
                    <a:pt x="2243" y="3"/>
                  </a:lnTo>
                  <a:lnTo>
                    <a:pt x="2247" y="5"/>
                  </a:lnTo>
                  <a:lnTo>
                    <a:pt x="2251" y="8"/>
                  </a:lnTo>
                  <a:lnTo>
                    <a:pt x="2255" y="11"/>
                  </a:lnTo>
                  <a:lnTo>
                    <a:pt x="2258" y="14"/>
                  </a:lnTo>
                  <a:lnTo>
                    <a:pt x="2262" y="18"/>
                  </a:lnTo>
                  <a:lnTo>
                    <a:pt x="2266" y="23"/>
                  </a:lnTo>
                  <a:lnTo>
                    <a:pt x="2270" y="27"/>
                  </a:lnTo>
                  <a:lnTo>
                    <a:pt x="2273" y="32"/>
                  </a:lnTo>
                  <a:lnTo>
                    <a:pt x="2277" y="37"/>
                  </a:lnTo>
                  <a:lnTo>
                    <a:pt x="2280" y="42"/>
                  </a:lnTo>
                  <a:lnTo>
                    <a:pt x="2284" y="47"/>
                  </a:lnTo>
                  <a:lnTo>
                    <a:pt x="2288" y="51"/>
                  </a:lnTo>
                  <a:lnTo>
                    <a:pt x="2292" y="56"/>
                  </a:lnTo>
                  <a:lnTo>
                    <a:pt x="2295" y="60"/>
                  </a:lnTo>
                  <a:lnTo>
                    <a:pt x="2299" y="64"/>
                  </a:lnTo>
                  <a:lnTo>
                    <a:pt x="2303" y="68"/>
                  </a:lnTo>
                  <a:lnTo>
                    <a:pt x="2307" y="71"/>
                  </a:lnTo>
                  <a:lnTo>
                    <a:pt x="2310" y="74"/>
                  </a:lnTo>
                  <a:lnTo>
                    <a:pt x="2314" y="76"/>
                  </a:lnTo>
                  <a:lnTo>
                    <a:pt x="2318" y="77"/>
                  </a:lnTo>
                  <a:lnTo>
                    <a:pt x="2322" y="78"/>
                  </a:lnTo>
                  <a:lnTo>
                    <a:pt x="2325" y="78"/>
                  </a:lnTo>
                  <a:lnTo>
                    <a:pt x="2329" y="78"/>
                  </a:lnTo>
                  <a:lnTo>
                    <a:pt x="2333" y="77"/>
                  </a:lnTo>
                  <a:lnTo>
                    <a:pt x="2336" y="76"/>
                  </a:lnTo>
                  <a:lnTo>
                    <a:pt x="2340" y="74"/>
                  </a:lnTo>
                  <a:lnTo>
                    <a:pt x="2344" y="71"/>
                  </a:lnTo>
                  <a:lnTo>
                    <a:pt x="2348" y="68"/>
                  </a:lnTo>
                  <a:lnTo>
                    <a:pt x="2351" y="64"/>
                  </a:lnTo>
                  <a:lnTo>
                    <a:pt x="2355" y="60"/>
                  </a:lnTo>
                  <a:lnTo>
                    <a:pt x="2359" y="56"/>
                  </a:lnTo>
                  <a:lnTo>
                    <a:pt x="2363" y="51"/>
                  </a:lnTo>
                  <a:lnTo>
                    <a:pt x="2366" y="47"/>
                  </a:lnTo>
                  <a:lnTo>
                    <a:pt x="2370" y="42"/>
                  </a:lnTo>
                  <a:lnTo>
                    <a:pt x="2373" y="37"/>
                  </a:lnTo>
                  <a:lnTo>
                    <a:pt x="2377" y="32"/>
                  </a:lnTo>
                  <a:lnTo>
                    <a:pt x="2381" y="27"/>
                  </a:lnTo>
                  <a:lnTo>
                    <a:pt x="2385" y="23"/>
                  </a:lnTo>
                  <a:lnTo>
                    <a:pt x="2388" y="18"/>
                  </a:lnTo>
                  <a:lnTo>
                    <a:pt x="2392" y="14"/>
                  </a:lnTo>
                  <a:lnTo>
                    <a:pt x="2396" y="11"/>
                  </a:lnTo>
                  <a:lnTo>
                    <a:pt x="2400" y="8"/>
                  </a:lnTo>
                  <a:lnTo>
                    <a:pt x="2403" y="5"/>
                  </a:lnTo>
                  <a:lnTo>
                    <a:pt x="2407" y="3"/>
                  </a:lnTo>
                  <a:lnTo>
                    <a:pt x="2411" y="1"/>
                  </a:lnTo>
                  <a:lnTo>
                    <a:pt x="2415" y="0"/>
                  </a:lnTo>
                  <a:lnTo>
                    <a:pt x="2418" y="0"/>
                  </a:lnTo>
                  <a:lnTo>
                    <a:pt x="2422" y="0"/>
                  </a:lnTo>
                  <a:lnTo>
                    <a:pt x="2426" y="1"/>
                  </a:lnTo>
                  <a:lnTo>
                    <a:pt x="2429" y="3"/>
                  </a:lnTo>
                  <a:lnTo>
                    <a:pt x="2433" y="5"/>
                  </a:lnTo>
                  <a:lnTo>
                    <a:pt x="2437" y="8"/>
                  </a:lnTo>
                  <a:lnTo>
                    <a:pt x="2441" y="11"/>
                  </a:lnTo>
                  <a:lnTo>
                    <a:pt x="2444" y="14"/>
                  </a:lnTo>
                  <a:lnTo>
                    <a:pt x="2448" y="18"/>
                  </a:lnTo>
                  <a:lnTo>
                    <a:pt x="2452" y="23"/>
                  </a:lnTo>
                  <a:lnTo>
                    <a:pt x="2456" y="27"/>
                  </a:lnTo>
                  <a:lnTo>
                    <a:pt x="2459" y="32"/>
                  </a:lnTo>
                  <a:lnTo>
                    <a:pt x="2463" y="37"/>
                  </a:lnTo>
                  <a:lnTo>
                    <a:pt x="2466" y="42"/>
                  </a:lnTo>
                  <a:lnTo>
                    <a:pt x="2470" y="47"/>
                  </a:lnTo>
                  <a:lnTo>
                    <a:pt x="2474" y="51"/>
                  </a:lnTo>
                  <a:lnTo>
                    <a:pt x="2478" y="56"/>
                  </a:lnTo>
                  <a:lnTo>
                    <a:pt x="2481" y="60"/>
                  </a:lnTo>
                  <a:lnTo>
                    <a:pt x="2485" y="64"/>
                  </a:lnTo>
                  <a:lnTo>
                    <a:pt x="2489" y="68"/>
                  </a:lnTo>
                  <a:lnTo>
                    <a:pt x="2493" y="71"/>
                  </a:lnTo>
                  <a:lnTo>
                    <a:pt x="2496" y="74"/>
                  </a:lnTo>
                  <a:lnTo>
                    <a:pt x="2500" y="76"/>
                  </a:lnTo>
                  <a:lnTo>
                    <a:pt x="2504" y="77"/>
                  </a:lnTo>
                  <a:lnTo>
                    <a:pt x="2508" y="78"/>
                  </a:lnTo>
                  <a:lnTo>
                    <a:pt x="2511" y="78"/>
                  </a:lnTo>
                  <a:lnTo>
                    <a:pt x="2515" y="78"/>
                  </a:lnTo>
                  <a:lnTo>
                    <a:pt x="2519" y="77"/>
                  </a:lnTo>
                  <a:lnTo>
                    <a:pt x="2522" y="76"/>
                  </a:lnTo>
                  <a:lnTo>
                    <a:pt x="2526" y="74"/>
                  </a:lnTo>
                  <a:lnTo>
                    <a:pt x="2530" y="71"/>
                  </a:lnTo>
                  <a:lnTo>
                    <a:pt x="2534" y="68"/>
                  </a:lnTo>
                  <a:lnTo>
                    <a:pt x="2537" y="64"/>
                  </a:lnTo>
                  <a:lnTo>
                    <a:pt x="2541" y="60"/>
                  </a:lnTo>
                  <a:lnTo>
                    <a:pt x="2545" y="56"/>
                  </a:lnTo>
                  <a:lnTo>
                    <a:pt x="2549" y="51"/>
                  </a:lnTo>
                  <a:lnTo>
                    <a:pt x="2552" y="47"/>
                  </a:lnTo>
                  <a:lnTo>
                    <a:pt x="2556" y="42"/>
                  </a:lnTo>
                  <a:lnTo>
                    <a:pt x="2559" y="37"/>
                  </a:lnTo>
                  <a:lnTo>
                    <a:pt x="2563" y="32"/>
                  </a:lnTo>
                  <a:lnTo>
                    <a:pt x="2567" y="27"/>
                  </a:lnTo>
                  <a:lnTo>
                    <a:pt x="2571" y="23"/>
                  </a:lnTo>
                  <a:lnTo>
                    <a:pt x="2574" y="18"/>
                  </a:lnTo>
                  <a:lnTo>
                    <a:pt x="2578" y="14"/>
                  </a:lnTo>
                  <a:lnTo>
                    <a:pt x="2582" y="11"/>
                  </a:lnTo>
                  <a:lnTo>
                    <a:pt x="2586" y="8"/>
                  </a:lnTo>
                  <a:lnTo>
                    <a:pt x="2589" y="5"/>
                  </a:lnTo>
                  <a:lnTo>
                    <a:pt x="2593" y="3"/>
                  </a:lnTo>
                  <a:lnTo>
                    <a:pt x="2597" y="1"/>
                  </a:lnTo>
                  <a:lnTo>
                    <a:pt x="2601" y="0"/>
                  </a:lnTo>
                  <a:lnTo>
                    <a:pt x="2604" y="0"/>
                  </a:lnTo>
                  <a:lnTo>
                    <a:pt x="2608" y="0"/>
                  </a:lnTo>
                  <a:lnTo>
                    <a:pt x="2612" y="1"/>
                  </a:lnTo>
                  <a:lnTo>
                    <a:pt x="2615" y="3"/>
                  </a:lnTo>
                  <a:lnTo>
                    <a:pt x="2619" y="5"/>
                  </a:lnTo>
                  <a:lnTo>
                    <a:pt x="2623" y="8"/>
                  </a:lnTo>
                  <a:lnTo>
                    <a:pt x="2627" y="11"/>
                  </a:lnTo>
                  <a:lnTo>
                    <a:pt x="2630" y="14"/>
                  </a:lnTo>
                  <a:lnTo>
                    <a:pt x="2634" y="18"/>
                  </a:lnTo>
                  <a:lnTo>
                    <a:pt x="2638" y="23"/>
                  </a:lnTo>
                  <a:lnTo>
                    <a:pt x="2642" y="27"/>
                  </a:lnTo>
                  <a:lnTo>
                    <a:pt x="2645" y="32"/>
                  </a:lnTo>
                  <a:lnTo>
                    <a:pt x="2649" y="37"/>
                  </a:lnTo>
                  <a:lnTo>
                    <a:pt x="2652" y="42"/>
                  </a:lnTo>
                  <a:lnTo>
                    <a:pt x="2656" y="47"/>
                  </a:lnTo>
                  <a:lnTo>
                    <a:pt x="2660" y="51"/>
                  </a:lnTo>
                  <a:lnTo>
                    <a:pt x="2664" y="56"/>
                  </a:lnTo>
                  <a:lnTo>
                    <a:pt x="2667" y="60"/>
                  </a:lnTo>
                  <a:lnTo>
                    <a:pt x="2671" y="64"/>
                  </a:lnTo>
                  <a:lnTo>
                    <a:pt x="2675" y="68"/>
                  </a:lnTo>
                  <a:lnTo>
                    <a:pt x="2679" y="71"/>
                  </a:lnTo>
                  <a:lnTo>
                    <a:pt x="2682" y="74"/>
                  </a:lnTo>
                  <a:lnTo>
                    <a:pt x="2686" y="76"/>
                  </a:lnTo>
                  <a:lnTo>
                    <a:pt x="2690" y="77"/>
                  </a:lnTo>
                  <a:lnTo>
                    <a:pt x="2694" y="78"/>
                  </a:lnTo>
                  <a:lnTo>
                    <a:pt x="2697" y="78"/>
                  </a:lnTo>
                  <a:lnTo>
                    <a:pt x="2701" y="78"/>
                  </a:lnTo>
                  <a:lnTo>
                    <a:pt x="2705" y="77"/>
                  </a:lnTo>
                  <a:lnTo>
                    <a:pt x="2708" y="76"/>
                  </a:lnTo>
                  <a:lnTo>
                    <a:pt x="2712" y="74"/>
                  </a:lnTo>
                  <a:lnTo>
                    <a:pt x="2716" y="71"/>
                  </a:lnTo>
                  <a:lnTo>
                    <a:pt x="2720" y="68"/>
                  </a:lnTo>
                  <a:lnTo>
                    <a:pt x="2723" y="64"/>
                  </a:lnTo>
                  <a:lnTo>
                    <a:pt x="2727" y="60"/>
                  </a:lnTo>
                  <a:lnTo>
                    <a:pt x="2731" y="56"/>
                  </a:lnTo>
                  <a:lnTo>
                    <a:pt x="2735" y="51"/>
                  </a:lnTo>
                  <a:lnTo>
                    <a:pt x="2738" y="47"/>
                  </a:lnTo>
                  <a:lnTo>
                    <a:pt x="2742" y="42"/>
                  </a:lnTo>
                  <a:lnTo>
                    <a:pt x="2745" y="37"/>
                  </a:lnTo>
                  <a:lnTo>
                    <a:pt x="2749" y="32"/>
                  </a:lnTo>
                  <a:lnTo>
                    <a:pt x="2753" y="27"/>
                  </a:lnTo>
                  <a:lnTo>
                    <a:pt x="2757" y="23"/>
                  </a:lnTo>
                  <a:lnTo>
                    <a:pt x="2760" y="18"/>
                  </a:lnTo>
                  <a:lnTo>
                    <a:pt x="2764" y="14"/>
                  </a:lnTo>
                  <a:lnTo>
                    <a:pt x="2768" y="11"/>
                  </a:lnTo>
                  <a:lnTo>
                    <a:pt x="2772" y="8"/>
                  </a:lnTo>
                  <a:lnTo>
                    <a:pt x="2775" y="5"/>
                  </a:lnTo>
                  <a:lnTo>
                    <a:pt x="2779" y="3"/>
                  </a:lnTo>
                  <a:lnTo>
                    <a:pt x="2783" y="1"/>
                  </a:lnTo>
                  <a:lnTo>
                    <a:pt x="2787" y="0"/>
                  </a:lnTo>
                  <a:lnTo>
                    <a:pt x="2790" y="0"/>
                  </a:lnTo>
                  <a:lnTo>
                    <a:pt x="2794" y="0"/>
                  </a:lnTo>
                  <a:lnTo>
                    <a:pt x="2798" y="1"/>
                  </a:lnTo>
                  <a:lnTo>
                    <a:pt x="2801" y="3"/>
                  </a:lnTo>
                  <a:lnTo>
                    <a:pt x="2805" y="5"/>
                  </a:lnTo>
                  <a:lnTo>
                    <a:pt x="2809" y="8"/>
                  </a:lnTo>
                  <a:lnTo>
                    <a:pt x="2813" y="11"/>
                  </a:lnTo>
                  <a:lnTo>
                    <a:pt x="2816" y="14"/>
                  </a:lnTo>
                  <a:lnTo>
                    <a:pt x="2820" y="18"/>
                  </a:lnTo>
                  <a:lnTo>
                    <a:pt x="2824" y="23"/>
                  </a:lnTo>
                  <a:lnTo>
                    <a:pt x="2828" y="27"/>
                  </a:lnTo>
                  <a:lnTo>
                    <a:pt x="2831" y="32"/>
                  </a:lnTo>
                  <a:lnTo>
                    <a:pt x="2835" y="37"/>
                  </a:lnTo>
                  <a:lnTo>
                    <a:pt x="2838" y="42"/>
                  </a:lnTo>
                  <a:lnTo>
                    <a:pt x="2842" y="47"/>
                  </a:lnTo>
                  <a:lnTo>
                    <a:pt x="2846" y="51"/>
                  </a:lnTo>
                  <a:lnTo>
                    <a:pt x="2850" y="56"/>
                  </a:lnTo>
                  <a:lnTo>
                    <a:pt x="2853" y="60"/>
                  </a:lnTo>
                  <a:lnTo>
                    <a:pt x="2857" y="64"/>
                  </a:lnTo>
                  <a:lnTo>
                    <a:pt x="2861" y="68"/>
                  </a:lnTo>
                  <a:lnTo>
                    <a:pt x="2865" y="71"/>
                  </a:lnTo>
                  <a:lnTo>
                    <a:pt x="2868" y="74"/>
                  </a:lnTo>
                  <a:lnTo>
                    <a:pt x="2872" y="76"/>
                  </a:lnTo>
                  <a:lnTo>
                    <a:pt x="2876" y="77"/>
                  </a:lnTo>
                  <a:lnTo>
                    <a:pt x="2880" y="78"/>
                  </a:lnTo>
                  <a:lnTo>
                    <a:pt x="2883" y="78"/>
                  </a:lnTo>
                  <a:lnTo>
                    <a:pt x="2887" y="78"/>
                  </a:lnTo>
                  <a:lnTo>
                    <a:pt x="2891" y="77"/>
                  </a:lnTo>
                  <a:lnTo>
                    <a:pt x="2894" y="76"/>
                  </a:lnTo>
                  <a:lnTo>
                    <a:pt x="2898" y="74"/>
                  </a:lnTo>
                  <a:lnTo>
                    <a:pt x="2902" y="71"/>
                  </a:lnTo>
                  <a:lnTo>
                    <a:pt x="2906" y="68"/>
                  </a:lnTo>
                  <a:lnTo>
                    <a:pt x="2909" y="64"/>
                  </a:lnTo>
                  <a:lnTo>
                    <a:pt x="2913" y="60"/>
                  </a:lnTo>
                  <a:lnTo>
                    <a:pt x="2917" y="56"/>
                  </a:lnTo>
                  <a:lnTo>
                    <a:pt x="2921" y="51"/>
                  </a:lnTo>
                  <a:lnTo>
                    <a:pt x="2924" y="47"/>
                  </a:lnTo>
                  <a:lnTo>
                    <a:pt x="2928" y="42"/>
                  </a:lnTo>
                  <a:lnTo>
                    <a:pt x="2931" y="37"/>
                  </a:lnTo>
                  <a:lnTo>
                    <a:pt x="2935" y="32"/>
                  </a:lnTo>
                  <a:lnTo>
                    <a:pt x="2939" y="27"/>
                  </a:lnTo>
                  <a:lnTo>
                    <a:pt x="2943" y="23"/>
                  </a:lnTo>
                  <a:lnTo>
                    <a:pt x="2946" y="18"/>
                  </a:lnTo>
                  <a:lnTo>
                    <a:pt x="2950" y="14"/>
                  </a:lnTo>
                  <a:lnTo>
                    <a:pt x="2954" y="11"/>
                  </a:lnTo>
                  <a:lnTo>
                    <a:pt x="2958" y="8"/>
                  </a:lnTo>
                  <a:lnTo>
                    <a:pt x="2961" y="5"/>
                  </a:lnTo>
                  <a:lnTo>
                    <a:pt x="2965" y="3"/>
                  </a:lnTo>
                  <a:lnTo>
                    <a:pt x="2969" y="1"/>
                  </a:lnTo>
                  <a:lnTo>
                    <a:pt x="2973" y="0"/>
                  </a:lnTo>
                  <a:lnTo>
                    <a:pt x="2976" y="0"/>
                  </a:lnTo>
                  <a:lnTo>
                    <a:pt x="2980" y="0"/>
                  </a:lnTo>
                  <a:lnTo>
                    <a:pt x="2984" y="1"/>
                  </a:lnTo>
                  <a:lnTo>
                    <a:pt x="2987" y="3"/>
                  </a:lnTo>
                  <a:lnTo>
                    <a:pt x="2991" y="5"/>
                  </a:lnTo>
                  <a:lnTo>
                    <a:pt x="2995" y="8"/>
                  </a:lnTo>
                  <a:lnTo>
                    <a:pt x="2999" y="11"/>
                  </a:lnTo>
                  <a:lnTo>
                    <a:pt x="3002" y="14"/>
                  </a:lnTo>
                  <a:lnTo>
                    <a:pt x="3006" y="18"/>
                  </a:lnTo>
                  <a:lnTo>
                    <a:pt x="3010" y="23"/>
                  </a:lnTo>
                  <a:lnTo>
                    <a:pt x="3014" y="27"/>
                  </a:lnTo>
                  <a:lnTo>
                    <a:pt x="3017" y="32"/>
                  </a:lnTo>
                  <a:lnTo>
                    <a:pt x="3021" y="37"/>
                  </a:lnTo>
                  <a:lnTo>
                    <a:pt x="3024" y="42"/>
                  </a:lnTo>
                  <a:lnTo>
                    <a:pt x="3028" y="47"/>
                  </a:lnTo>
                  <a:lnTo>
                    <a:pt x="3032" y="51"/>
                  </a:lnTo>
                  <a:lnTo>
                    <a:pt x="3036" y="56"/>
                  </a:lnTo>
                  <a:lnTo>
                    <a:pt x="3039" y="60"/>
                  </a:lnTo>
                  <a:lnTo>
                    <a:pt x="3043" y="64"/>
                  </a:lnTo>
                  <a:lnTo>
                    <a:pt x="3047" y="68"/>
                  </a:lnTo>
                  <a:lnTo>
                    <a:pt x="3051" y="71"/>
                  </a:lnTo>
                  <a:lnTo>
                    <a:pt x="3054" y="74"/>
                  </a:lnTo>
                  <a:lnTo>
                    <a:pt x="3058" y="76"/>
                  </a:lnTo>
                  <a:lnTo>
                    <a:pt x="3062" y="77"/>
                  </a:lnTo>
                  <a:lnTo>
                    <a:pt x="3066" y="78"/>
                  </a:lnTo>
                  <a:lnTo>
                    <a:pt x="3069" y="78"/>
                  </a:lnTo>
                  <a:lnTo>
                    <a:pt x="3073" y="78"/>
                  </a:lnTo>
                  <a:lnTo>
                    <a:pt x="3077" y="77"/>
                  </a:lnTo>
                  <a:lnTo>
                    <a:pt x="3080" y="76"/>
                  </a:lnTo>
                  <a:lnTo>
                    <a:pt x="3084" y="74"/>
                  </a:lnTo>
                  <a:lnTo>
                    <a:pt x="3088" y="71"/>
                  </a:lnTo>
                  <a:lnTo>
                    <a:pt x="3092" y="68"/>
                  </a:lnTo>
                  <a:lnTo>
                    <a:pt x="3095" y="64"/>
                  </a:lnTo>
                  <a:lnTo>
                    <a:pt x="3099" y="60"/>
                  </a:lnTo>
                  <a:lnTo>
                    <a:pt x="3103" y="56"/>
                  </a:lnTo>
                  <a:lnTo>
                    <a:pt x="3107" y="51"/>
                  </a:lnTo>
                  <a:lnTo>
                    <a:pt x="3110" y="47"/>
                  </a:lnTo>
                  <a:lnTo>
                    <a:pt x="3114" y="42"/>
                  </a:lnTo>
                  <a:lnTo>
                    <a:pt x="3117" y="37"/>
                  </a:lnTo>
                  <a:lnTo>
                    <a:pt x="3121" y="32"/>
                  </a:lnTo>
                  <a:lnTo>
                    <a:pt x="3125" y="27"/>
                  </a:lnTo>
                  <a:lnTo>
                    <a:pt x="3129" y="23"/>
                  </a:lnTo>
                  <a:lnTo>
                    <a:pt x="3132" y="18"/>
                  </a:lnTo>
                  <a:lnTo>
                    <a:pt x="3136" y="14"/>
                  </a:lnTo>
                  <a:lnTo>
                    <a:pt x="3140" y="11"/>
                  </a:lnTo>
                  <a:lnTo>
                    <a:pt x="3144" y="8"/>
                  </a:lnTo>
                  <a:lnTo>
                    <a:pt x="3147" y="5"/>
                  </a:lnTo>
                  <a:lnTo>
                    <a:pt x="3151" y="3"/>
                  </a:lnTo>
                  <a:lnTo>
                    <a:pt x="3155" y="1"/>
                  </a:lnTo>
                  <a:lnTo>
                    <a:pt x="3159" y="0"/>
                  </a:lnTo>
                  <a:lnTo>
                    <a:pt x="3162" y="0"/>
                  </a:lnTo>
                  <a:lnTo>
                    <a:pt x="3166" y="0"/>
                  </a:lnTo>
                  <a:lnTo>
                    <a:pt x="3170" y="1"/>
                  </a:lnTo>
                  <a:lnTo>
                    <a:pt x="3173" y="3"/>
                  </a:lnTo>
                  <a:lnTo>
                    <a:pt x="3177" y="5"/>
                  </a:lnTo>
                  <a:lnTo>
                    <a:pt x="3181" y="8"/>
                  </a:lnTo>
                  <a:lnTo>
                    <a:pt x="3185" y="11"/>
                  </a:lnTo>
                  <a:lnTo>
                    <a:pt x="3188" y="14"/>
                  </a:lnTo>
                  <a:lnTo>
                    <a:pt x="3192" y="18"/>
                  </a:lnTo>
                  <a:lnTo>
                    <a:pt x="3196" y="23"/>
                  </a:lnTo>
                  <a:lnTo>
                    <a:pt x="3200" y="27"/>
                  </a:lnTo>
                  <a:lnTo>
                    <a:pt x="3203" y="32"/>
                  </a:lnTo>
                  <a:lnTo>
                    <a:pt x="3207" y="37"/>
                  </a:lnTo>
                  <a:lnTo>
                    <a:pt x="3210" y="42"/>
                  </a:lnTo>
                  <a:lnTo>
                    <a:pt x="3214" y="47"/>
                  </a:lnTo>
                  <a:lnTo>
                    <a:pt x="3218" y="51"/>
                  </a:lnTo>
                  <a:lnTo>
                    <a:pt x="3222" y="56"/>
                  </a:lnTo>
                  <a:lnTo>
                    <a:pt x="3225" y="60"/>
                  </a:lnTo>
                  <a:lnTo>
                    <a:pt x="3229" y="64"/>
                  </a:lnTo>
                  <a:lnTo>
                    <a:pt x="3233" y="68"/>
                  </a:lnTo>
                  <a:lnTo>
                    <a:pt x="3237" y="71"/>
                  </a:lnTo>
                  <a:lnTo>
                    <a:pt x="3240" y="74"/>
                  </a:lnTo>
                  <a:lnTo>
                    <a:pt x="3244" y="76"/>
                  </a:lnTo>
                  <a:lnTo>
                    <a:pt x="3248" y="77"/>
                  </a:lnTo>
                  <a:lnTo>
                    <a:pt x="3252" y="78"/>
                  </a:lnTo>
                  <a:lnTo>
                    <a:pt x="3255" y="78"/>
                  </a:lnTo>
                  <a:lnTo>
                    <a:pt x="3259" y="78"/>
                  </a:lnTo>
                  <a:lnTo>
                    <a:pt x="3263" y="77"/>
                  </a:lnTo>
                  <a:lnTo>
                    <a:pt x="3266" y="76"/>
                  </a:lnTo>
                  <a:lnTo>
                    <a:pt x="3270" y="74"/>
                  </a:lnTo>
                  <a:lnTo>
                    <a:pt x="3274" y="71"/>
                  </a:lnTo>
                  <a:lnTo>
                    <a:pt x="3278" y="68"/>
                  </a:lnTo>
                  <a:lnTo>
                    <a:pt x="3281" y="64"/>
                  </a:lnTo>
                  <a:lnTo>
                    <a:pt x="3285" y="60"/>
                  </a:lnTo>
                  <a:lnTo>
                    <a:pt x="3289" y="56"/>
                  </a:lnTo>
                  <a:lnTo>
                    <a:pt x="3293" y="51"/>
                  </a:lnTo>
                  <a:lnTo>
                    <a:pt x="3296" y="47"/>
                  </a:lnTo>
                  <a:lnTo>
                    <a:pt x="3300" y="42"/>
                  </a:lnTo>
                  <a:lnTo>
                    <a:pt x="3303" y="37"/>
                  </a:lnTo>
                  <a:lnTo>
                    <a:pt x="3307" y="32"/>
                  </a:lnTo>
                  <a:lnTo>
                    <a:pt x="3311" y="27"/>
                  </a:lnTo>
                  <a:lnTo>
                    <a:pt x="3315" y="23"/>
                  </a:lnTo>
                  <a:lnTo>
                    <a:pt x="3318" y="18"/>
                  </a:lnTo>
                  <a:lnTo>
                    <a:pt x="3322" y="14"/>
                  </a:lnTo>
                  <a:lnTo>
                    <a:pt x="3326" y="11"/>
                  </a:lnTo>
                  <a:lnTo>
                    <a:pt x="3330" y="8"/>
                  </a:lnTo>
                  <a:lnTo>
                    <a:pt x="3333" y="5"/>
                  </a:lnTo>
                  <a:lnTo>
                    <a:pt x="3337" y="3"/>
                  </a:lnTo>
                  <a:lnTo>
                    <a:pt x="3341" y="1"/>
                  </a:lnTo>
                  <a:lnTo>
                    <a:pt x="3345" y="0"/>
                  </a:lnTo>
                  <a:lnTo>
                    <a:pt x="3348" y="0"/>
                  </a:lnTo>
                  <a:lnTo>
                    <a:pt x="3352" y="0"/>
                  </a:lnTo>
                  <a:lnTo>
                    <a:pt x="3356" y="1"/>
                  </a:lnTo>
                  <a:lnTo>
                    <a:pt x="3359" y="3"/>
                  </a:lnTo>
                  <a:lnTo>
                    <a:pt x="3363" y="5"/>
                  </a:lnTo>
                  <a:lnTo>
                    <a:pt x="3367" y="8"/>
                  </a:lnTo>
                  <a:lnTo>
                    <a:pt x="3371" y="11"/>
                  </a:lnTo>
                  <a:lnTo>
                    <a:pt x="3374" y="14"/>
                  </a:lnTo>
                  <a:lnTo>
                    <a:pt x="3378" y="18"/>
                  </a:lnTo>
                  <a:lnTo>
                    <a:pt x="3382" y="23"/>
                  </a:lnTo>
                  <a:lnTo>
                    <a:pt x="3386" y="27"/>
                  </a:lnTo>
                  <a:lnTo>
                    <a:pt x="3389" y="32"/>
                  </a:lnTo>
                  <a:lnTo>
                    <a:pt x="3393" y="37"/>
                  </a:lnTo>
                  <a:lnTo>
                    <a:pt x="3396" y="42"/>
                  </a:lnTo>
                  <a:lnTo>
                    <a:pt x="3400" y="47"/>
                  </a:lnTo>
                  <a:lnTo>
                    <a:pt x="3404" y="51"/>
                  </a:lnTo>
                  <a:lnTo>
                    <a:pt x="3408" y="56"/>
                  </a:lnTo>
                  <a:lnTo>
                    <a:pt x="3411" y="60"/>
                  </a:lnTo>
                  <a:lnTo>
                    <a:pt x="3415" y="64"/>
                  </a:lnTo>
                  <a:lnTo>
                    <a:pt x="3419" y="68"/>
                  </a:lnTo>
                  <a:lnTo>
                    <a:pt x="3423" y="71"/>
                  </a:lnTo>
                  <a:lnTo>
                    <a:pt x="3426" y="74"/>
                  </a:lnTo>
                  <a:lnTo>
                    <a:pt x="3430" y="76"/>
                  </a:lnTo>
                  <a:lnTo>
                    <a:pt x="3434" y="77"/>
                  </a:lnTo>
                  <a:lnTo>
                    <a:pt x="3438" y="78"/>
                  </a:lnTo>
                  <a:lnTo>
                    <a:pt x="3441" y="78"/>
                  </a:lnTo>
                  <a:lnTo>
                    <a:pt x="3445" y="78"/>
                  </a:lnTo>
                  <a:lnTo>
                    <a:pt x="3449" y="77"/>
                  </a:lnTo>
                  <a:lnTo>
                    <a:pt x="3452" y="76"/>
                  </a:lnTo>
                  <a:lnTo>
                    <a:pt x="3456" y="74"/>
                  </a:lnTo>
                  <a:lnTo>
                    <a:pt x="3460" y="71"/>
                  </a:lnTo>
                  <a:lnTo>
                    <a:pt x="3464" y="68"/>
                  </a:lnTo>
                  <a:lnTo>
                    <a:pt x="3467" y="64"/>
                  </a:lnTo>
                  <a:lnTo>
                    <a:pt x="3471" y="60"/>
                  </a:lnTo>
                  <a:lnTo>
                    <a:pt x="3475" y="56"/>
                  </a:lnTo>
                  <a:lnTo>
                    <a:pt x="3479" y="51"/>
                  </a:lnTo>
                  <a:lnTo>
                    <a:pt x="3482" y="47"/>
                  </a:lnTo>
                  <a:lnTo>
                    <a:pt x="3486" y="42"/>
                  </a:lnTo>
                  <a:lnTo>
                    <a:pt x="3489" y="37"/>
                  </a:lnTo>
                  <a:lnTo>
                    <a:pt x="3493" y="32"/>
                  </a:lnTo>
                  <a:lnTo>
                    <a:pt x="3497" y="27"/>
                  </a:lnTo>
                  <a:lnTo>
                    <a:pt x="3501" y="23"/>
                  </a:lnTo>
                  <a:lnTo>
                    <a:pt x="3504" y="18"/>
                  </a:lnTo>
                  <a:lnTo>
                    <a:pt x="3508" y="14"/>
                  </a:lnTo>
                  <a:lnTo>
                    <a:pt x="3512" y="11"/>
                  </a:lnTo>
                  <a:lnTo>
                    <a:pt x="3516" y="8"/>
                  </a:lnTo>
                  <a:lnTo>
                    <a:pt x="3519" y="5"/>
                  </a:lnTo>
                  <a:lnTo>
                    <a:pt x="3523" y="3"/>
                  </a:lnTo>
                  <a:lnTo>
                    <a:pt x="3527" y="1"/>
                  </a:lnTo>
                  <a:lnTo>
                    <a:pt x="3531" y="0"/>
                  </a:lnTo>
                  <a:lnTo>
                    <a:pt x="3534" y="0"/>
                  </a:lnTo>
                  <a:lnTo>
                    <a:pt x="3538" y="0"/>
                  </a:lnTo>
                  <a:lnTo>
                    <a:pt x="3542" y="1"/>
                  </a:lnTo>
                  <a:lnTo>
                    <a:pt x="3545" y="3"/>
                  </a:lnTo>
                  <a:lnTo>
                    <a:pt x="3549" y="5"/>
                  </a:lnTo>
                  <a:lnTo>
                    <a:pt x="3553" y="8"/>
                  </a:lnTo>
                  <a:lnTo>
                    <a:pt x="3557" y="11"/>
                  </a:lnTo>
                  <a:lnTo>
                    <a:pt x="3560" y="14"/>
                  </a:lnTo>
                  <a:lnTo>
                    <a:pt x="3564" y="18"/>
                  </a:lnTo>
                  <a:lnTo>
                    <a:pt x="3568" y="23"/>
                  </a:lnTo>
                  <a:lnTo>
                    <a:pt x="3572" y="27"/>
                  </a:lnTo>
                  <a:lnTo>
                    <a:pt x="3575" y="32"/>
                  </a:lnTo>
                  <a:lnTo>
                    <a:pt x="3579" y="37"/>
                  </a:lnTo>
                  <a:lnTo>
                    <a:pt x="3582" y="42"/>
                  </a:lnTo>
                  <a:lnTo>
                    <a:pt x="3586" y="47"/>
                  </a:lnTo>
                  <a:lnTo>
                    <a:pt x="3590" y="51"/>
                  </a:lnTo>
                  <a:lnTo>
                    <a:pt x="3594" y="56"/>
                  </a:lnTo>
                  <a:lnTo>
                    <a:pt x="3597" y="60"/>
                  </a:lnTo>
                  <a:lnTo>
                    <a:pt x="3601" y="64"/>
                  </a:lnTo>
                  <a:lnTo>
                    <a:pt x="3605" y="68"/>
                  </a:lnTo>
                  <a:lnTo>
                    <a:pt x="3609" y="71"/>
                  </a:lnTo>
                  <a:lnTo>
                    <a:pt x="3612" y="74"/>
                  </a:lnTo>
                  <a:lnTo>
                    <a:pt x="3616" y="76"/>
                  </a:lnTo>
                  <a:lnTo>
                    <a:pt x="3620" y="77"/>
                  </a:lnTo>
                  <a:lnTo>
                    <a:pt x="3624" y="78"/>
                  </a:lnTo>
                  <a:lnTo>
                    <a:pt x="3627" y="78"/>
                  </a:lnTo>
                  <a:lnTo>
                    <a:pt x="3631" y="78"/>
                  </a:lnTo>
                  <a:lnTo>
                    <a:pt x="3635" y="77"/>
                  </a:lnTo>
                  <a:lnTo>
                    <a:pt x="3638" y="76"/>
                  </a:lnTo>
                  <a:lnTo>
                    <a:pt x="3642" y="74"/>
                  </a:lnTo>
                  <a:lnTo>
                    <a:pt x="3646" y="71"/>
                  </a:lnTo>
                  <a:lnTo>
                    <a:pt x="3650" y="68"/>
                  </a:lnTo>
                  <a:lnTo>
                    <a:pt x="3653" y="64"/>
                  </a:lnTo>
                  <a:lnTo>
                    <a:pt x="3657" y="60"/>
                  </a:lnTo>
                  <a:lnTo>
                    <a:pt x="3661" y="56"/>
                  </a:lnTo>
                  <a:lnTo>
                    <a:pt x="3665" y="51"/>
                  </a:lnTo>
                  <a:lnTo>
                    <a:pt x="3668" y="47"/>
                  </a:lnTo>
                  <a:lnTo>
                    <a:pt x="3672" y="42"/>
                  </a:lnTo>
                  <a:lnTo>
                    <a:pt x="3675" y="37"/>
                  </a:lnTo>
                  <a:lnTo>
                    <a:pt x="3679" y="32"/>
                  </a:lnTo>
                  <a:lnTo>
                    <a:pt x="3683" y="27"/>
                  </a:lnTo>
                  <a:lnTo>
                    <a:pt x="3687" y="23"/>
                  </a:lnTo>
                  <a:lnTo>
                    <a:pt x="3690" y="18"/>
                  </a:lnTo>
                  <a:lnTo>
                    <a:pt x="3694" y="14"/>
                  </a:lnTo>
                  <a:lnTo>
                    <a:pt x="3698" y="11"/>
                  </a:lnTo>
                  <a:lnTo>
                    <a:pt x="3702" y="8"/>
                  </a:lnTo>
                  <a:lnTo>
                    <a:pt x="3705" y="5"/>
                  </a:lnTo>
                  <a:lnTo>
                    <a:pt x="3709" y="3"/>
                  </a:lnTo>
                  <a:lnTo>
                    <a:pt x="3713" y="1"/>
                  </a:lnTo>
                  <a:lnTo>
                    <a:pt x="3717" y="0"/>
                  </a:lnTo>
                </a:path>
              </a:pathLst>
            </a:custGeom>
            <a:noFill/>
            <a:ln w="57150" cap="flat">
              <a:solidFill>
                <a:srgbClr val="C00000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7" name="Oval 7">
              <a:extLst>
                <a:ext uri="{FF2B5EF4-FFF2-40B4-BE49-F238E27FC236}">
                  <a16:creationId xmlns:a16="http://schemas.microsoft.com/office/drawing/2014/main" id="{4D0F7AF1-262D-4FDF-9058-6904AF49554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8812" y="2458506"/>
              <a:ext cx="396230" cy="394996"/>
            </a:xfrm>
            <a:prstGeom prst="ellipse">
              <a:avLst/>
            </a:prstGeom>
            <a:solidFill>
              <a:srgbClr val="D95319"/>
            </a:solidFill>
            <a:ln w="38100">
              <a:solidFill>
                <a:srgbClr val="000000"/>
              </a:solidFill>
              <a:prstDash val="solid"/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8" name="Freeform 5">
              <a:extLst>
                <a:ext uri="{FF2B5EF4-FFF2-40B4-BE49-F238E27FC236}">
                  <a16:creationId xmlns:a16="http://schemas.microsoft.com/office/drawing/2014/main" id="{5E1623B3-2FBB-47AD-A752-A48C94915ED0}"/>
                </a:ext>
              </a:extLst>
            </p:cNvPr>
            <p:cNvSpPr>
              <a:spLocks/>
            </p:cNvSpPr>
            <p:nvPr/>
          </p:nvSpPr>
          <p:spPr bwMode="auto">
            <a:xfrm>
              <a:off x="7538571" y="504616"/>
              <a:ext cx="456712" cy="396230"/>
            </a:xfrm>
            <a:custGeom>
              <a:avLst/>
              <a:gdLst>
                <a:gd name="T0" fmla="*/ 185 w 370"/>
                <a:gd name="T1" fmla="*/ 0 h 321"/>
                <a:gd name="T2" fmla="*/ 0 w 370"/>
                <a:gd name="T3" fmla="*/ 321 h 321"/>
                <a:gd name="T4" fmla="*/ 370 w 370"/>
                <a:gd name="T5" fmla="*/ 321 h 321"/>
                <a:gd name="T6" fmla="*/ 185 w 370"/>
                <a:gd name="T7" fmla="*/ 0 h 32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370" h="321">
                  <a:moveTo>
                    <a:pt x="185" y="0"/>
                  </a:moveTo>
                  <a:lnTo>
                    <a:pt x="0" y="321"/>
                  </a:lnTo>
                  <a:lnTo>
                    <a:pt x="370" y="321"/>
                  </a:lnTo>
                  <a:lnTo>
                    <a:pt x="185" y="0"/>
                  </a:lnTo>
                  <a:close/>
                </a:path>
              </a:pathLst>
            </a:custGeom>
            <a:solidFill>
              <a:srgbClr val="0072BD"/>
            </a:solidFill>
            <a:ln w="38100">
              <a:solidFill>
                <a:srgbClr val="000000"/>
              </a:solidFill>
              <a:round/>
              <a:headEnd/>
              <a:tailEnd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</a:endParaRPr>
            </a:p>
          </p:txBody>
        </p:sp>
        <p:sp>
          <p:nvSpPr>
            <p:cNvPr id="19" name="TextBox 18"/>
            <p:cNvSpPr txBox="1"/>
            <p:nvPr/>
          </p:nvSpPr>
          <p:spPr>
            <a:xfrm>
              <a:off x="4323352" y="1871131"/>
              <a:ext cx="514390" cy="8565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40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+</a:t>
              </a:r>
              <a:endParaRPr kumimoji="0" lang="ko-KR" altLang="en-US" sz="40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20" name="직사각형 19"/>
            <p:cNvSpPr/>
            <p:nvPr/>
          </p:nvSpPr>
          <p:spPr>
            <a:xfrm>
              <a:off x="7363790" y="3779404"/>
              <a:ext cx="2758547" cy="70757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ko-KR" sz="3200" b="0" i="0" u="none" strike="noStrike" kern="0" cap="none" spc="0" normalizeH="0" baseline="0" noProof="0" dirty="0">
                  <a:ln>
                    <a:noFill/>
                  </a:ln>
                  <a:solidFill>
                    <a:srgbClr val="000000"/>
                  </a:solidFill>
                  <a:effectLst/>
                  <a:uLnTx/>
                  <a:uFillTx/>
                  <a:latin typeface="마루 부리 Beta" pitchFamily="50" charset="-127"/>
                  <a:ea typeface="마루 부리 Beta" pitchFamily="50" charset="-127"/>
                </a:rPr>
                <a:t>content of </a:t>
              </a:r>
              <a:endParaRPr kumimoji="0" lang="ko-KR" altLang="en-US" sz="3200" b="0" i="0" u="none" strike="noStrike" kern="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마루 부리 Beta" pitchFamily="50" charset="-127"/>
                <a:ea typeface="마루 부리 Beta" pitchFamily="50" charset="-127"/>
              </a:endParaRPr>
            </a:p>
          </p:txBody>
        </p:sp>
        <p:sp>
          <p:nvSpPr>
            <p:cNvPr id="21" name="왼쪽/오른쪽 화살표 20"/>
            <p:cNvSpPr/>
            <p:nvPr/>
          </p:nvSpPr>
          <p:spPr>
            <a:xfrm>
              <a:off x="1765300" y="4497135"/>
              <a:ext cx="1216152" cy="484632"/>
            </a:xfrm>
            <a:prstGeom prst="leftRightArrow">
              <a:avLst/>
            </a:prstGeom>
            <a:solidFill>
              <a:srgbClr val="FFF8D3"/>
            </a:solidFill>
            <a:ln w="2540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ko-KR" altLang="en-US" sz="1400" b="0" i="0" u="none" strike="noStrike" kern="0" cap="none" spc="0" normalizeH="0" baseline="0" noProof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맑은 고딕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64835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641A87D-1C09-2D04-83C8-C1153007F7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1009" y="1005630"/>
            <a:ext cx="8461981" cy="48467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1012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110</Words>
  <Application>Microsoft Office PowerPoint</Application>
  <PresentationFormat>On-screen Show (4:3)</PresentationFormat>
  <Paragraphs>60</Paragraphs>
  <Slides>22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7" baseType="lpstr">
      <vt:lpstr>마루 부리 Beta</vt:lpstr>
      <vt:lpstr>맑은 고딕</vt:lpstr>
      <vt:lpstr>Arial</vt:lpstr>
      <vt:lpstr>Cambria Math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R&amp;D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Corporation</dc:creator>
  <cp:lastModifiedBy>여동훈</cp:lastModifiedBy>
  <cp:revision>11</cp:revision>
  <dcterms:created xsi:type="dcterms:W3CDTF">2006-10-05T04:04:58Z</dcterms:created>
  <dcterms:modified xsi:type="dcterms:W3CDTF">2023-04-18T14:25:48Z</dcterms:modified>
</cp:coreProperties>
</file>