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66" r:id="rId4"/>
    <p:sldId id="256" r:id="rId5"/>
    <p:sldId id="257" r:id="rId6"/>
    <p:sldId id="258" r:id="rId7"/>
    <p:sldId id="261" r:id="rId8"/>
    <p:sldId id="262" r:id="rId9"/>
    <p:sldId id="263" r:id="rId10"/>
    <p:sldId id="264" r:id="rId11"/>
    <p:sldId id="267" r:id="rId12"/>
    <p:sldId id="26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65"/>
    <a:srgbClr val="3D76E7"/>
    <a:srgbClr val="57E76F"/>
    <a:srgbClr val="FBF05F"/>
    <a:srgbClr val="348EF0"/>
    <a:srgbClr val="42FC89"/>
    <a:srgbClr val="EEA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1F8DC-E48E-4670-8D99-78D2EAEF71A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6C9C2-5697-4548-941E-FFD097557B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51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6C9C2-5697-4548-941E-FFD097557B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0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6C9C2-5697-4548-941E-FFD097557B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56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3.png"/><Relationship Id="rId21" Type="http://schemas.openxmlformats.org/officeDocument/2006/relationships/image" Target="../media/image39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3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5" Type="http://schemas.openxmlformats.org/officeDocument/2006/relationships/image" Target="../media/image5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10.png"/><Relationship Id="rId19" Type="http://schemas.openxmlformats.org/officeDocument/2006/relationships/image" Target="../media/image37.png"/><Relationship Id="rId31" Type="http://schemas.openxmlformats.org/officeDocument/2006/relationships/image" Target="../media/image4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Relationship Id="rId8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3.png"/><Relationship Id="rId21" Type="http://schemas.openxmlformats.org/officeDocument/2006/relationships/image" Target="../media/image39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33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5" Type="http://schemas.openxmlformats.org/officeDocument/2006/relationships/image" Target="../media/image5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10.png"/><Relationship Id="rId19" Type="http://schemas.openxmlformats.org/officeDocument/2006/relationships/image" Target="../media/image37.png"/><Relationship Id="rId31" Type="http://schemas.openxmlformats.org/officeDocument/2006/relationships/image" Target="../media/image4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Relationship Id="rId8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0" Type="http://schemas.openxmlformats.org/officeDocument/2006/relationships/image" Target="../media/image90.png"/><Relationship Id="rId4" Type="http://schemas.openxmlformats.org/officeDocument/2006/relationships/image" Target="../media/image330.png"/><Relationship Id="rId9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4FC177B-E88B-4BD0-94BE-FAFF3ACB2C89}"/>
              </a:ext>
            </a:extLst>
          </p:cNvPr>
          <p:cNvSpPr/>
          <p:nvPr/>
        </p:nvSpPr>
        <p:spPr>
          <a:xfrm>
            <a:off x="3508254" y="620688"/>
            <a:ext cx="158417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175623-6F7F-4B47-A333-4D8F52AE610A}"/>
              </a:ext>
            </a:extLst>
          </p:cNvPr>
          <p:cNvSpPr/>
          <p:nvPr/>
        </p:nvSpPr>
        <p:spPr>
          <a:xfrm rot="5400000">
            <a:off x="2891976" y="1253196"/>
            <a:ext cx="1568491" cy="316800"/>
          </a:xfrm>
          <a:prstGeom prst="rect">
            <a:avLst/>
          </a:prstGeom>
          <a:solidFill>
            <a:srgbClr val="F1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93E633E5-EEB9-44A7-96F1-3A9650D3C0A2}"/>
              </a:ext>
            </a:extLst>
          </p:cNvPr>
          <p:cNvSpPr/>
          <p:nvPr/>
        </p:nvSpPr>
        <p:spPr>
          <a:xfrm flipH="1">
            <a:off x="3350829" y="620688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C4EF0DA0-138C-496A-A92F-CE8C90B8873E}"/>
              </a:ext>
            </a:extLst>
          </p:cNvPr>
          <p:cNvSpPr/>
          <p:nvPr/>
        </p:nvSpPr>
        <p:spPr>
          <a:xfrm flipH="1" flipV="1">
            <a:off x="3351702" y="620688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19A910-2608-4025-B8EA-15404010743C}"/>
              </a:ext>
            </a:extLst>
          </p:cNvPr>
          <p:cNvSpPr txBox="1"/>
          <p:nvPr/>
        </p:nvSpPr>
        <p:spPr>
          <a:xfrm>
            <a:off x="3070417" y="11967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6DD62455-73A3-463D-B466-FCFB328D6F40}"/>
              </a:ext>
            </a:extLst>
          </p:cNvPr>
          <p:cNvSpPr/>
          <p:nvPr/>
        </p:nvSpPr>
        <p:spPr>
          <a:xfrm rot="5400000" flipH="1">
            <a:off x="4142918" y="-165611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4A4DE7ED-E2E1-4AD4-9223-8E7E3872AF3F}"/>
              </a:ext>
            </a:extLst>
          </p:cNvPr>
          <p:cNvSpPr/>
          <p:nvPr/>
        </p:nvSpPr>
        <p:spPr>
          <a:xfrm rot="5400000" flipH="1" flipV="1">
            <a:off x="4142918" y="-164738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67FA33-9371-417C-855C-1DF003272F36}"/>
                  </a:ext>
                </a:extLst>
              </p:cNvPr>
              <p:cNvSpPr txBox="1"/>
              <p:nvPr/>
            </p:nvSpPr>
            <p:spPr>
              <a:xfrm>
                <a:off x="4099522" y="236156"/>
                <a:ext cx="399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67FA33-9371-417C-855C-1DF003272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22" y="236156"/>
                <a:ext cx="3997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77718B-1212-4A41-B147-0F48B0247D37}"/>
                  </a:ext>
                </a:extLst>
              </p:cNvPr>
              <p:cNvSpPr txBox="1"/>
              <p:nvPr/>
            </p:nvSpPr>
            <p:spPr>
              <a:xfrm>
                <a:off x="2572150" y="119675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77718B-1212-4A41-B147-0F48B0247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150" y="1196752"/>
                <a:ext cx="4315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431D9E-E97B-474C-AC3C-7A1330FD2816}"/>
                  </a:ext>
                </a:extLst>
              </p:cNvPr>
              <p:cNvSpPr txBox="1"/>
              <p:nvPr/>
            </p:nvSpPr>
            <p:spPr>
              <a:xfrm>
                <a:off x="5452470" y="1196752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431D9E-E97B-474C-AC3C-7A1330FD2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470" y="1196752"/>
                <a:ext cx="4395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1A14E2-0AB0-4C22-A55C-AEC28D0A2679}"/>
                  </a:ext>
                </a:extLst>
              </p:cNvPr>
              <p:cNvSpPr txBox="1"/>
              <p:nvPr/>
            </p:nvSpPr>
            <p:spPr>
              <a:xfrm>
                <a:off x="1099242" y="481752"/>
                <a:ext cx="1651414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5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11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1A14E2-0AB0-4C22-A55C-AEC28D0A2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42" y="481752"/>
                <a:ext cx="1651414" cy="1862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2B8767-2449-4408-975A-4C655D836C40}"/>
              </a:ext>
            </a:extLst>
          </p:cNvPr>
          <p:cNvSpPr/>
          <p:nvPr/>
        </p:nvSpPr>
        <p:spPr>
          <a:xfrm rot="5400000">
            <a:off x="3208776" y="1253198"/>
            <a:ext cx="1568491" cy="316800"/>
          </a:xfrm>
          <a:prstGeom prst="rect">
            <a:avLst/>
          </a:prstGeom>
          <a:solidFill>
            <a:srgbClr val="EEA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404FC1-F2E3-4FDF-8B8D-C94672B9A6D8}"/>
              </a:ext>
            </a:extLst>
          </p:cNvPr>
          <p:cNvSpPr/>
          <p:nvPr/>
        </p:nvSpPr>
        <p:spPr>
          <a:xfrm rot="5400000">
            <a:off x="3516185" y="1253197"/>
            <a:ext cx="1568491" cy="316800"/>
          </a:xfrm>
          <a:prstGeom prst="rect">
            <a:avLst/>
          </a:prstGeom>
          <a:solidFill>
            <a:srgbClr val="FBF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1B54F7-70E6-4D81-9B81-95F87C13E69C}"/>
              </a:ext>
            </a:extLst>
          </p:cNvPr>
          <p:cNvSpPr/>
          <p:nvPr/>
        </p:nvSpPr>
        <p:spPr>
          <a:xfrm rot="5400000">
            <a:off x="3832985" y="1253199"/>
            <a:ext cx="1568491" cy="316800"/>
          </a:xfrm>
          <a:prstGeom prst="rect">
            <a:avLst/>
          </a:prstGeom>
          <a:solidFill>
            <a:srgbClr val="57E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FB82AF5-0ED2-48B4-9759-E0E6360C3058}"/>
              </a:ext>
            </a:extLst>
          </p:cNvPr>
          <p:cNvSpPr/>
          <p:nvPr/>
        </p:nvSpPr>
        <p:spPr>
          <a:xfrm rot="5400000">
            <a:off x="4149784" y="1253200"/>
            <a:ext cx="1568491" cy="316800"/>
          </a:xfrm>
          <a:prstGeom prst="rect">
            <a:avLst/>
          </a:prstGeom>
          <a:solidFill>
            <a:srgbClr val="3D7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CDB63C8-2D54-48F3-A1E8-DA2C6DF678EB}"/>
              </a:ext>
            </a:extLst>
          </p:cNvPr>
          <p:cNvGrpSpPr/>
          <p:nvPr/>
        </p:nvGrpSpPr>
        <p:grpSpPr>
          <a:xfrm>
            <a:off x="6172550" y="606850"/>
            <a:ext cx="144016" cy="1599376"/>
            <a:chOff x="6172550" y="605488"/>
            <a:chExt cx="144016" cy="1599376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1A239A0-3E17-4E6E-8DFB-0C9DF8897C8B}"/>
                </a:ext>
              </a:extLst>
            </p:cNvPr>
            <p:cNvCxnSpPr/>
            <p:nvPr/>
          </p:nvCxnSpPr>
          <p:spPr>
            <a:xfrm>
              <a:off x="6172550" y="605488"/>
              <a:ext cx="0" cy="15993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B71F8B1B-6E92-4E04-88C3-A022794D45A2}"/>
                </a:ext>
              </a:extLst>
            </p:cNvPr>
            <p:cNvCxnSpPr/>
            <p:nvPr/>
          </p:nvCxnSpPr>
          <p:spPr>
            <a:xfrm>
              <a:off x="6172550" y="609258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67CEC068-A928-4C23-B16C-D4340CE97D35}"/>
                </a:ext>
              </a:extLst>
            </p:cNvPr>
            <p:cNvCxnSpPr/>
            <p:nvPr/>
          </p:nvCxnSpPr>
          <p:spPr>
            <a:xfrm>
              <a:off x="6172550" y="2200712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34CAF66-9D9F-427E-B4F3-0127E63D2A2F}"/>
              </a:ext>
            </a:extLst>
          </p:cNvPr>
          <p:cNvGrpSpPr/>
          <p:nvPr/>
        </p:nvGrpSpPr>
        <p:grpSpPr>
          <a:xfrm>
            <a:off x="7900742" y="606850"/>
            <a:ext cx="144016" cy="1599376"/>
            <a:chOff x="7900742" y="604138"/>
            <a:chExt cx="144016" cy="1599376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5AB1E958-ED29-4DF2-8681-882B536CC374}"/>
                </a:ext>
              </a:extLst>
            </p:cNvPr>
            <p:cNvCxnSpPr/>
            <p:nvPr/>
          </p:nvCxnSpPr>
          <p:spPr>
            <a:xfrm flipH="1">
              <a:off x="8044758" y="604138"/>
              <a:ext cx="0" cy="15993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AE83ADE-53E5-4756-BA2E-6CA018C768AF}"/>
                </a:ext>
              </a:extLst>
            </p:cNvPr>
            <p:cNvCxnSpPr/>
            <p:nvPr/>
          </p:nvCxnSpPr>
          <p:spPr>
            <a:xfrm flipH="1">
              <a:off x="7900742" y="607908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819385EB-4AFE-46A6-A699-2C4951857B45}"/>
                </a:ext>
              </a:extLst>
            </p:cNvPr>
            <p:cNvCxnSpPr/>
            <p:nvPr/>
          </p:nvCxnSpPr>
          <p:spPr>
            <a:xfrm flipH="1">
              <a:off x="7900742" y="2199362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01B6870-4305-4EE0-B282-8C6556262AD1}"/>
              </a:ext>
            </a:extLst>
          </p:cNvPr>
          <p:cNvGrpSpPr/>
          <p:nvPr/>
        </p:nvGrpSpPr>
        <p:grpSpPr>
          <a:xfrm>
            <a:off x="6321175" y="548680"/>
            <a:ext cx="311304" cy="1715716"/>
            <a:chOff x="6297435" y="548680"/>
            <a:chExt cx="311304" cy="1715716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488B835-14B8-49AD-BC7B-167DEF0D5798}"/>
                </a:ext>
              </a:extLst>
            </p:cNvPr>
            <p:cNvSpPr txBox="1"/>
            <p:nvPr/>
          </p:nvSpPr>
          <p:spPr>
            <a:xfrm>
              <a:off x="6297435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67D1B78-B287-4F76-AF49-F161B307ACED}"/>
                </a:ext>
              </a:extLst>
            </p:cNvPr>
            <p:cNvSpPr txBox="1"/>
            <p:nvPr/>
          </p:nvSpPr>
          <p:spPr>
            <a:xfrm>
              <a:off x="6297435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275192D-EC60-4440-A851-900A26A0DFE3}"/>
                </a:ext>
              </a:extLst>
            </p:cNvPr>
            <p:cNvSpPr txBox="1"/>
            <p:nvPr/>
          </p:nvSpPr>
          <p:spPr>
            <a:xfrm>
              <a:off x="6297435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ED1BC37-4B3D-49DE-B15B-EB31BF9AEF25}"/>
                </a:ext>
              </a:extLst>
            </p:cNvPr>
            <p:cNvSpPr txBox="1"/>
            <p:nvPr/>
          </p:nvSpPr>
          <p:spPr>
            <a:xfrm>
              <a:off x="6297435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3ECDABB-EB6E-412F-8804-7B5AA5D4D2B9}"/>
                </a:ext>
              </a:extLst>
            </p:cNvPr>
            <p:cNvSpPr txBox="1"/>
            <p:nvPr/>
          </p:nvSpPr>
          <p:spPr>
            <a:xfrm>
              <a:off x="6297435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852C388-325C-4D8C-A6A7-AC7CE7F1D67A}"/>
              </a:ext>
            </a:extLst>
          </p:cNvPr>
          <p:cNvGrpSpPr/>
          <p:nvPr/>
        </p:nvGrpSpPr>
        <p:grpSpPr>
          <a:xfrm>
            <a:off x="6637088" y="548680"/>
            <a:ext cx="311304" cy="1715716"/>
            <a:chOff x="6637599" y="548680"/>
            <a:chExt cx="311304" cy="171571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E51E14E-905D-4A88-8664-62AA4A4C447E}"/>
                </a:ext>
              </a:extLst>
            </p:cNvPr>
            <p:cNvSpPr txBox="1"/>
            <p:nvPr/>
          </p:nvSpPr>
          <p:spPr>
            <a:xfrm>
              <a:off x="6637599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FF3631F-0C98-4F76-971E-16D87ECC2B10}"/>
                </a:ext>
              </a:extLst>
            </p:cNvPr>
            <p:cNvSpPr txBox="1"/>
            <p:nvPr/>
          </p:nvSpPr>
          <p:spPr>
            <a:xfrm>
              <a:off x="6637599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85B879C-A594-45BA-8360-3759B9D1C12C}"/>
                </a:ext>
              </a:extLst>
            </p:cNvPr>
            <p:cNvSpPr txBox="1"/>
            <p:nvPr/>
          </p:nvSpPr>
          <p:spPr>
            <a:xfrm>
              <a:off x="6637599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B4BF60F-F233-401A-BAE9-696AB12485B8}"/>
                </a:ext>
              </a:extLst>
            </p:cNvPr>
            <p:cNvSpPr txBox="1"/>
            <p:nvPr/>
          </p:nvSpPr>
          <p:spPr>
            <a:xfrm>
              <a:off x="6637599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4C6EBF2-7E64-4916-9B68-7A96938792A1}"/>
                </a:ext>
              </a:extLst>
            </p:cNvPr>
            <p:cNvSpPr txBox="1"/>
            <p:nvPr/>
          </p:nvSpPr>
          <p:spPr>
            <a:xfrm>
              <a:off x="6637599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94F3538-010A-4AA6-9570-F921A7BC3901}"/>
              </a:ext>
            </a:extLst>
          </p:cNvPr>
          <p:cNvGrpSpPr/>
          <p:nvPr/>
        </p:nvGrpSpPr>
        <p:grpSpPr>
          <a:xfrm>
            <a:off x="6953001" y="548680"/>
            <a:ext cx="311304" cy="1715716"/>
            <a:chOff x="6977763" y="548680"/>
            <a:chExt cx="311304" cy="171571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19AB63-0F32-4C67-8071-E0A2BCB39A2F}"/>
                </a:ext>
              </a:extLst>
            </p:cNvPr>
            <p:cNvSpPr txBox="1"/>
            <p:nvPr/>
          </p:nvSpPr>
          <p:spPr>
            <a:xfrm>
              <a:off x="6977763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740E21C-D753-4E32-821E-2E6FEFCE3327}"/>
                </a:ext>
              </a:extLst>
            </p:cNvPr>
            <p:cNvSpPr txBox="1"/>
            <p:nvPr/>
          </p:nvSpPr>
          <p:spPr>
            <a:xfrm>
              <a:off x="6977763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B1A6F71-4B64-4E8B-83BE-5F54667FA285}"/>
                </a:ext>
              </a:extLst>
            </p:cNvPr>
            <p:cNvSpPr txBox="1"/>
            <p:nvPr/>
          </p:nvSpPr>
          <p:spPr>
            <a:xfrm>
              <a:off x="6977763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253F3D7-FA9D-4B90-B153-78CB70F38704}"/>
                </a:ext>
              </a:extLst>
            </p:cNvPr>
            <p:cNvSpPr txBox="1"/>
            <p:nvPr/>
          </p:nvSpPr>
          <p:spPr>
            <a:xfrm>
              <a:off x="6977763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3E51C1A-2490-4A25-AFD7-0C824757E450}"/>
                </a:ext>
              </a:extLst>
            </p:cNvPr>
            <p:cNvSpPr txBox="1"/>
            <p:nvPr/>
          </p:nvSpPr>
          <p:spPr>
            <a:xfrm>
              <a:off x="6977763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25D9515-63A3-49D8-B611-9F1D8AA77525}"/>
              </a:ext>
            </a:extLst>
          </p:cNvPr>
          <p:cNvGrpSpPr/>
          <p:nvPr/>
        </p:nvGrpSpPr>
        <p:grpSpPr>
          <a:xfrm>
            <a:off x="7268914" y="548680"/>
            <a:ext cx="311304" cy="1715716"/>
            <a:chOff x="7317927" y="548680"/>
            <a:chExt cx="311304" cy="171571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91FE846-ABD0-46A0-A00F-01E8A32677FB}"/>
                </a:ext>
              </a:extLst>
            </p:cNvPr>
            <p:cNvSpPr txBox="1"/>
            <p:nvPr/>
          </p:nvSpPr>
          <p:spPr>
            <a:xfrm>
              <a:off x="7317927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F715FC4-4108-4A9C-8964-129601A9FCA9}"/>
                </a:ext>
              </a:extLst>
            </p:cNvPr>
            <p:cNvSpPr txBox="1"/>
            <p:nvPr/>
          </p:nvSpPr>
          <p:spPr>
            <a:xfrm>
              <a:off x="7317927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0C3188C-F65C-414D-B785-E1997524F7AF}"/>
                </a:ext>
              </a:extLst>
            </p:cNvPr>
            <p:cNvSpPr txBox="1"/>
            <p:nvPr/>
          </p:nvSpPr>
          <p:spPr>
            <a:xfrm>
              <a:off x="7317927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6A6E4E6-25B1-4E76-8DB6-92BAD323A70A}"/>
                </a:ext>
              </a:extLst>
            </p:cNvPr>
            <p:cNvSpPr txBox="1"/>
            <p:nvPr/>
          </p:nvSpPr>
          <p:spPr>
            <a:xfrm>
              <a:off x="7317927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11F198F-5EAD-4957-B18B-B5E295DD10D5}"/>
                </a:ext>
              </a:extLst>
            </p:cNvPr>
            <p:cNvSpPr txBox="1"/>
            <p:nvPr/>
          </p:nvSpPr>
          <p:spPr>
            <a:xfrm>
              <a:off x="7317927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BCC5F310-8A68-472E-AE24-62D06259B93A}"/>
              </a:ext>
            </a:extLst>
          </p:cNvPr>
          <p:cNvGrpSpPr/>
          <p:nvPr/>
        </p:nvGrpSpPr>
        <p:grpSpPr>
          <a:xfrm>
            <a:off x="7584827" y="548680"/>
            <a:ext cx="311304" cy="1715716"/>
            <a:chOff x="7658092" y="548680"/>
            <a:chExt cx="311304" cy="171571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939B7A-228D-492A-BD16-132C5975A580}"/>
                </a:ext>
              </a:extLst>
            </p:cNvPr>
            <p:cNvSpPr txBox="1"/>
            <p:nvPr/>
          </p:nvSpPr>
          <p:spPr>
            <a:xfrm>
              <a:off x="7658092" y="5486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2ADFA00-3010-4558-9AC9-3D4FD4BA8D24}"/>
                </a:ext>
              </a:extLst>
            </p:cNvPr>
            <p:cNvSpPr txBox="1"/>
            <p:nvPr/>
          </p:nvSpPr>
          <p:spPr>
            <a:xfrm>
              <a:off x="7658092" y="8852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0B15821-A446-47B9-BD5C-9A72870A3E66}"/>
                </a:ext>
              </a:extLst>
            </p:cNvPr>
            <p:cNvSpPr txBox="1"/>
            <p:nvPr/>
          </p:nvSpPr>
          <p:spPr>
            <a:xfrm>
              <a:off x="7658092" y="12218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0EC659D-854D-41D8-9D14-6ECD83413F6D}"/>
                </a:ext>
              </a:extLst>
            </p:cNvPr>
            <p:cNvSpPr txBox="1"/>
            <p:nvPr/>
          </p:nvSpPr>
          <p:spPr>
            <a:xfrm>
              <a:off x="7658092" y="15584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DE6DD10-1709-47FB-90C4-BC27EEB99F36}"/>
                </a:ext>
              </a:extLst>
            </p:cNvPr>
            <p:cNvSpPr txBox="1"/>
            <p:nvPr/>
          </p:nvSpPr>
          <p:spPr>
            <a:xfrm>
              <a:off x="7658092" y="18950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91" name="화살표: 왼쪽/오른쪽 90">
            <a:extLst>
              <a:ext uri="{FF2B5EF4-FFF2-40B4-BE49-F238E27FC236}">
                <a16:creationId xmlns:a16="http://schemas.microsoft.com/office/drawing/2014/main" id="{42C328BC-27F1-4CC1-81AA-FE556AD19F03}"/>
              </a:ext>
            </a:extLst>
          </p:cNvPr>
          <p:cNvSpPr/>
          <p:nvPr/>
        </p:nvSpPr>
        <p:spPr>
          <a:xfrm rot="5400000">
            <a:off x="4622869" y="2779972"/>
            <a:ext cx="928180" cy="369876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D1B994E3-AB33-46C9-BAB3-1DCDD71EA857}"/>
              </a:ext>
            </a:extLst>
          </p:cNvPr>
          <p:cNvGrpSpPr/>
          <p:nvPr/>
        </p:nvGrpSpPr>
        <p:grpSpPr>
          <a:xfrm>
            <a:off x="14124195" y="3383409"/>
            <a:ext cx="3507473" cy="1862048"/>
            <a:chOff x="1866407" y="4260778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FE1340E-266C-4D65-A51C-01929FBD1968}"/>
                    </a:ext>
                  </a:extLst>
                </p:cNvPr>
                <p:cNvSpPr txBox="1"/>
                <p:nvPr/>
              </p:nvSpPr>
              <p:spPr>
                <a:xfrm>
                  <a:off x="1866407" y="4260778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FE1340E-266C-4D65-A51C-01929FBD1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407" y="4260778"/>
                  <a:ext cx="1651414" cy="18620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210994FE-0708-46C1-A386-D472076EBB97}"/>
                    </a:ext>
                  </a:extLst>
                </p:cNvPr>
                <p:cNvSpPr txBox="1"/>
                <p:nvPr/>
              </p:nvSpPr>
              <p:spPr>
                <a:xfrm>
                  <a:off x="3254442" y="5024776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210994FE-0708-46C1-A386-D472076EB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4442" y="5024776"/>
                  <a:ext cx="43152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C2ECF1D7-C777-4D83-A7E4-04ECD8C16826}"/>
                    </a:ext>
                  </a:extLst>
                </p:cNvPr>
                <p:cNvSpPr txBox="1"/>
                <p:nvPr/>
              </p:nvSpPr>
              <p:spPr>
                <a:xfrm>
                  <a:off x="4513076" y="5007136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C2ECF1D7-C777-4D83-A7E4-04ECD8C16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076" y="5007136"/>
                  <a:ext cx="43954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C780CD6E-23B8-4D1C-B9CA-A09CB2B44F1D}"/>
                </a:ext>
              </a:extLst>
            </p:cNvPr>
            <p:cNvGrpSpPr/>
            <p:nvPr/>
          </p:nvGrpSpPr>
          <p:grpSpPr>
            <a:xfrm>
              <a:off x="4971594" y="4351584"/>
              <a:ext cx="311304" cy="1715716"/>
              <a:chOff x="6297435" y="548680"/>
              <a:chExt cx="311304" cy="1715716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FC572D4-E01F-40E5-AC46-049B12B33C20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1C0AC2D-D606-4216-B535-92C33F87F9AC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4867A14-4D0C-4192-AA17-1AD8986327B2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2D36745-12B2-4C21-B85D-283E612F9BBF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72F5B5C-1D42-4301-8603-F16E8D544EE3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E648A8FE-95F5-48F4-93C0-94DB5DE10CDC}"/>
                </a:ext>
              </a:extLst>
            </p:cNvPr>
            <p:cNvGrpSpPr/>
            <p:nvPr/>
          </p:nvGrpSpPr>
          <p:grpSpPr>
            <a:xfrm>
              <a:off x="4880612" y="4364359"/>
              <a:ext cx="144016" cy="1599376"/>
              <a:chOff x="6172550" y="605488"/>
              <a:chExt cx="144016" cy="1599376"/>
            </a:xfrm>
          </p:grpSpPr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DFEFD585-A561-4C61-A065-F53C6A6E4294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E093B3F3-7E4F-4ADD-93C4-13E3506C24E2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47A2FCDA-2274-4370-AC9F-85FB18B6A5C4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0FB6D474-3407-4D4E-9A58-E72B830D759F}"/>
                </a:ext>
              </a:extLst>
            </p:cNvPr>
            <p:cNvGrpSpPr/>
            <p:nvPr/>
          </p:nvGrpSpPr>
          <p:grpSpPr>
            <a:xfrm>
              <a:off x="5229864" y="4377134"/>
              <a:ext cx="144016" cy="1599376"/>
              <a:chOff x="7900742" y="604138"/>
              <a:chExt cx="144016" cy="1599376"/>
            </a:xfrm>
          </p:grpSpPr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3BECF82B-6358-478F-885C-8CF817CA1525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B7C927B1-BA1B-4054-8D98-23BAE8529F41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3AAB4DBC-33B4-4F1B-84CF-13DBDD61862A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32B3D64-D506-4E80-9EFE-3BD426EC6F1A}"/>
                </a:ext>
              </a:extLst>
            </p:cNvPr>
            <p:cNvSpPr/>
            <p:nvPr/>
          </p:nvSpPr>
          <p:spPr>
            <a:xfrm rot="5400000">
              <a:off x="3311788" y="5005647"/>
              <a:ext cx="1568491" cy="316800"/>
            </a:xfrm>
            <a:prstGeom prst="rect">
              <a:avLst/>
            </a:prstGeom>
            <a:solidFill>
              <a:srgbClr val="EEA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A1477181-3F51-433A-BEE2-8754976F71F1}"/>
              </a:ext>
            </a:extLst>
          </p:cNvPr>
          <p:cNvGrpSpPr/>
          <p:nvPr/>
        </p:nvGrpSpPr>
        <p:grpSpPr>
          <a:xfrm>
            <a:off x="17843742" y="3383409"/>
            <a:ext cx="3507473" cy="1862048"/>
            <a:chOff x="5417972" y="2449233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7A4CC2A5-E147-471C-84FF-F6A34A071FA4}"/>
                    </a:ext>
                  </a:extLst>
                </p:cNvPr>
                <p:cNvSpPr txBox="1"/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7A4CC2A5-E147-471C-84FF-F6A34A071F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410CB433-F2C9-42F9-951D-93F0E91F7B5D}"/>
                    </a:ext>
                  </a:extLst>
                </p:cNvPr>
                <p:cNvSpPr txBox="1"/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410CB433-F2C9-42F9-951D-93F0E91F7B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433A8B7-E265-411C-9E7B-7B27688E7BC6}"/>
                    </a:ext>
                  </a:extLst>
                </p:cNvPr>
                <p:cNvSpPr txBox="1"/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433A8B7-E265-411C-9E7B-7B27688E7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2BA1F672-9CD3-4F90-AEF1-31F5858A64FF}"/>
                </a:ext>
              </a:extLst>
            </p:cNvPr>
            <p:cNvGrpSpPr/>
            <p:nvPr/>
          </p:nvGrpSpPr>
          <p:grpSpPr>
            <a:xfrm>
              <a:off x="8523159" y="2540039"/>
              <a:ext cx="311304" cy="1715716"/>
              <a:chOff x="6297435" y="548680"/>
              <a:chExt cx="311304" cy="1715716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359E037-F09D-47C4-A106-99BBD9FDA6B0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48230A5-D255-4703-A8EA-8B2F3B3B3D94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F657249-EE77-4BE8-A880-5D264AA9A252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69CB3D8-FBC7-40A2-B507-A8D361E54723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7E1FC30-1150-4616-AB0F-ADBD6A3F4259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A326513D-36B3-4B9F-872C-A3BA597E0044}"/>
                </a:ext>
              </a:extLst>
            </p:cNvPr>
            <p:cNvGrpSpPr/>
            <p:nvPr/>
          </p:nvGrpSpPr>
          <p:grpSpPr>
            <a:xfrm>
              <a:off x="8432177" y="2552814"/>
              <a:ext cx="144016" cy="1599376"/>
              <a:chOff x="6172550" y="605488"/>
              <a:chExt cx="144016" cy="1599376"/>
            </a:xfrm>
          </p:grpSpPr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9BDD8409-4DA6-4D06-B39D-B377D1C834E6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79E1C35D-0DA1-48A8-9232-E0D191EFFCDE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17EA9461-A4B0-4AFF-8766-103FBDD16571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7D5C3A26-FDCE-458B-900A-112BEEC5DDDF}"/>
                </a:ext>
              </a:extLst>
            </p:cNvPr>
            <p:cNvGrpSpPr/>
            <p:nvPr/>
          </p:nvGrpSpPr>
          <p:grpSpPr>
            <a:xfrm>
              <a:off x="8781429" y="2565589"/>
              <a:ext cx="144016" cy="1599376"/>
              <a:chOff x="7900742" y="604138"/>
              <a:chExt cx="144016" cy="1599376"/>
            </a:xfrm>
          </p:grpSpPr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F9D8567C-A988-4E8C-ABEB-C25ACFBF4C4D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596A3671-FD73-4051-8D0D-78508CAA0832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9CC6710D-AE3E-42E6-B793-25988724753C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D14339D0-AEAD-4B14-9388-4B245569F81C}"/>
                </a:ext>
              </a:extLst>
            </p:cNvPr>
            <p:cNvSpPr/>
            <p:nvPr/>
          </p:nvSpPr>
          <p:spPr>
            <a:xfrm rot="5400000">
              <a:off x="6863353" y="3194103"/>
              <a:ext cx="1568491" cy="316800"/>
            </a:xfrm>
            <a:prstGeom prst="rect">
              <a:avLst/>
            </a:prstGeom>
            <a:solidFill>
              <a:srgbClr val="FBF0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91DE9A1E-ABE8-480D-8F41-F4D9326DFED2}"/>
              </a:ext>
            </a:extLst>
          </p:cNvPr>
          <p:cNvGrpSpPr/>
          <p:nvPr/>
        </p:nvGrpSpPr>
        <p:grpSpPr>
          <a:xfrm>
            <a:off x="12224211" y="5426168"/>
            <a:ext cx="3507473" cy="1862048"/>
            <a:chOff x="5747406" y="4653924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34BCE373-436C-41D5-BDCB-5AB4944E9921}"/>
                    </a:ext>
                  </a:extLst>
                </p:cNvPr>
                <p:cNvSpPr txBox="1"/>
                <p:nvPr/>
              </p:nvSpPr>
              <p:spPr>
                <a:xfrm>
                  <a:off x="5747406" y="4653924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34BCE373-436C-41D5-BDCB-5AB4944E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406" y="4653924"/>
                  <a:ext cx="1651414" cy="186204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09BC1ABE-E49B-4ED5-90DA-24D22F16B5A6}"/>
                    </a:ext>
                  </a:extLst>
                </p:cNvPr>
                <p:cNvSpPr txBox="1"/>
                <p:nvPr/>
              </p:nvSpPr>
              <p:spPr>
                <a:xfrm>
                  <a:off x="7135441" y="5417922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09BC1ABE-E49B-4ED5-90DA-24D22F16B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441" y="5417922"/>
                  <a:ext cx="43152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2F10FB60-64E0-4668-9A87-2FBE4B7BBAAD}"/>
                    </a:ext>
                  </a:extLst>
                </p:cNvPr>
                <p:cNvSpPr txBox="1"/>
                <p:nvPr/>
              </p:nvSpPr>
              <p:spPr>
                <a:xfrm>
                  <a:off x="8394075" y="5400282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2F10FB60-64E0-4668-9A87-2FBE4B7BBA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075" y="5400282"/>
                  <a:ext cx="439544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76C6F5E8-D04B-40AF-B850-7224A20D5EDB}"/>
                </a:ext>
              </a:extLst>
            </p:cNvPr>
            <p:cNvGrpSpPr/>
            <p:nvPr/>
          </p:nvGrpSpPr>
          <p:grpSpPr>
            <a:xfrm>
              <a:off x="8852593" y="4744730"/>
              <a:ext cx="311304" cy="1715716"/>
              <a:chOff x="6297435" y="548680"/>
              <a:chExt cx="311304" cy="1715716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FF7BF3A-005C-464A-8887-DF891E7640B8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4BFE04A-4EA5-4769-BB48-90593C440BDC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F3C84539-5D4E-4E86-B2E7-9D81B126BBAF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1F17F1A-7740-4362-8308-EDC81860A5BA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6DC370A7-A552-4BFE-B7E0-A1C97728494E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9BBCFECF-276D-4ECD-BFA0-CF7F3DFD5262}"/>
                </a:ext>
              </a:extLst>
            </p:cNvPr>
            <p:cNvGrpSpPr/>
            <p:nvPr/>
          </p:nvGrpSpPr>
          <p:grpSpPr>
            <a:xfrm>
              <a:off x="8761611" y="4757505"/>
              <a:ext cx="144016" cy="1599376"/>
              <a:chOff x="6172550" y="605488"/>
              <a:chExt cx="144016" cy="1599376"/>
            </a:xfrm>
          </p:grpSpPr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081215A8-258F-4F8F-B907-48DCE540CAF9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3BD2EC2A-E5F4-455E-8332-6BD88FB86887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5B60AAF0-74CE-46B1-A96B-57F8A99BA3BB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33E160BD-85E6-46F9-9CDF-C16AD86B4D16}"/>
                </a:ext>
              </a:extLst>
            </p:cNvPr>
            <p:cNvGrpSpPr/>
            <p:nvPr/>
          </p:nvGrpSpPr>
          <p:grpSpPr>
            <a:xfrm>
              <a:off x="9110863" y="4770280"/>
              <a:ext cx="144016" cy="1599376"/>
              <a:chOff x="7900742" y="604138"/>
              <a:chExt cx="144016" cy="1599376"/>
            </a:xfrm>
          </p:grpSpPr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69EFB300-A895-47E3-B9B7-4895314835CD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A9E66D7F-1594-4C18-AC58-8FAFF2DDFC9F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D9592860-9FDC-4151-BC91-CD17FD5027E1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40C3BAA4-A43D-4C54-8476-C00104EE3043}"/>
                </a:ext>
              </a:extLst>
            </p:cNvPr>
            <p:cNvSpPr/>
            <p:nvPr/>
          </p:nvSpPr>
          <p:spPr>
            <a:xfrm rot="5400000">
              <a:off x="7192787" y="5398793"/>
              <a:ext cx="1568491" cy="316800"/>
            </a:xfrm>
            <a:prstGeom prst="rect">
              <a:avLst/>
            </a:prstGeom>
            <a:solidFill>
              <a:srgbClr val="57E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C870881B-27E3-4018-9654-245E2280F9E0}"/>
              </a:ext>
            </a:extLst>
          </p:cNvPr>
          <p:cNvGrpSpPr/>
          <p:nvPr/>
        </p:nvGrpSpPr>
        <p:grpSpPr>
          <a:xfrm>
            <a:off x="15943759" y="5426168"/>
            <a:ext cx="3507473" cy="1862048"/>
            <a:chOff x="9589206" y="4615014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83585CF3-74F2-4044-B665-CF259A3A3A1F}"/>
                    </a:ext>
                  </a:extLst>
                </p:cNvPr>
                <p:cNvSpPr txBox="1"/>
                <p:nvPr/>
              </p:nvSpPr>
              <p:spPr>
                <a:xfrm>
                  <a:off x="9589206" y="4615014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83585CF3-74F2-4044-B665-CF259A3A3A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206" y="4615014"/>
                  <a:ext cx="1651414" cy="186204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6D5C6C66-E137-40F3-B6C6-AB9C90DE9EB5}"/>
                    </a:ext>
                  </a:extLst>
                </p:cNvPr>
                <p:cNvSpPr txBox="1"/>
                <p:nvPr/>
              </p:nvSpPr>
              <p:spPr>
                <a:xfrm>
                  <a:off x="10977241" y="5379012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6D5C6C66-E137-40F3-B6C6-AB9C90DE9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7241" y="5379012"/>
                  <a:ext cx="43152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7E78FD3-44D5-4074-8EA9-0D2FF619B46C}"/>
                    </a:ext>
                  </a:extLst>
                </p:cNvPr>
                <p:cNvSpPr txBox="1"/>
                <p:nvPr/>
              </p:nvSpPr>
              <p:spPr>
                <a:xfrm>
                  <a:off x="12235875" y="5361372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7E78FD3-44D5-4074-8EA9-0D2FF619B4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35875" y="5361372"/>
                  <a:ext cx="439544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B075ECB1-5931-4EB2-BB5E-59EA4E72BDAA}"/>
                </a:ext>
              </a:extLst>
            </p:cNvPr>
            <p:cNvGrpSpPr/>
            <p:nvPr/>
          </p:nvGrpSpPr>
          <p:grpSpPr>
            <a:xfrm>
              <a:off x="12694393" y="4705820"/>
              <a:ext cx="311304" cy="1715716"/>
              <a:chOff x="6297435" y="548680"/>
              <a:chExt cx="311304" cy="1715716"/>
            </a:xfrm>
          </p:grpSpPr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F84F99B4-1B25-452F-82D4-7FE0388A4A76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94AD9141-72CD-4AC7-8E52-8CED4A7E3B23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A06952DA-CAB5-49B2-9FEA-31EE97FF24B4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7E7D89F-1267-402D-AB9E-5239513D0BAA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3113BEA6-24DB-4BC6-B06A-47CFA478018B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036FA02D-B5A3-4A4B-A681-B20E3ADAE2C6}"/>
                </a:ext>
              </a:extLst>
            </p:cNvPr>
            <p:cNvGrpSpPr/>
            <p:nvPr/>
          </p:nvGrpSpPr>
          <p:grpSpPr>
            <a:xfrm>
              <a:off x="12603411" y="4718595"/>
              <a:ext cx="144016" cy="1599376"/>
              <a:chOff x="6172550" y="605488"/>
              <a:chExt cx="144016" cy="1599376"/>
            </a:xfrm>
          </p:grpSpPr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0FE3FFCE-E11E-4CC0-AD2C-C1D1E3F53897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7D302ABE-1456-401D-84DE-0D0185C86379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CF6BB88F-FEC7-4678-AA22-1052153DABAA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0FAF4110-98F8-4413-8D65-608F9A0425E9}"/>
                </a:ext>
              </a:extLst>
            </p:cNvPr>
            <p:cNvGrpSpPr/>
            <p:nvPr/>
          </p:nvGrpSpPr>
          <p:grpSpPr>
            <a:xfrm>
              <a:off x="12952663" y="4731370"/>
              <a:ext cx="144016" cy="1599376"/>
              <a:chOff x="7900742" y="604138"/>
              <a:chExt cx="144016" cy="1599376"/>
            </a:xfrm>
          </p:grpSpPr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3CAFB27D-337A-46F7-B11C-E4AF53D6348D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391DB6FA-D938-47F4-8B15-EF096C7D3A7D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95E0D726-63D1-4A70-B105-E3A1795133DE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4D821294-A814-4DD4-8DBC-8CFAE6E27A3A}"/>
                </a:ext>
              </a:extLst>
            </p:cNvPr>
            <p:cNvSpPr/>
            <p:nvPr/>
          </p:nvSpPr>
          <p:spPr>
            <a:xfrm rot="5400000">
              <a:off x="11034587" y="5359883"/>
              <a:ext cx="1568491" cy="316800"/>
            </a:xfrm>
            <a:prstGeom prst="rect">
              <a:avLst/>
            </a:prstGeom>
            <a:solidFill>
              <a:srgbClr val="3D7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76665929-34B2-4D81-B61E-D8524357B26A}"/>
              </a:ext>
            </a:extLst>
          </p:cNvPr>
          <p:cNvGrpSpPr/>
          <p:nvPr/>
        </p:nvGrpSpPr>
        <p:grpSpPr>
          <a:xfrm>
            <a:off x="10404648" y="3383409"/>
            <a:ext cx="3507473" cy="1862048"/>
            <a:chOff x="5417972" y="2449233"/>
            <a:chExt cx="3507473" cy="1862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DB3EEFEE-8C09-4C54-9D81-DEB0609310E3}"/>
                    </a:ext>
                  </a:extLst>
                </p:cNvPr>
                <p:cNvSpPr txBox="1"/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5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11500" dirty="0"/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DB3EEFEE-8C09-4C54-9D81-DEB060931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972" y="2449233"/>
                  <a:ext cx="1651414" cy="186204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34469F69-6CA2-43E6-99B8-CE4180D72D93}"/>
                    </a:ext>
                  </a:extLst>
                </p:cNvPr>
                <p:cNvSpPr txBox="1"/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34469F69-6CA2-43E6-99B8-CE4180D72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6007" y="3213231"/>
                  <a:ext cx="431528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AE0E9E3B-D269-4128-8AB6-5D89BE5A5940}"/>
                    </a:ext>
                  </a:extLst>
                </p:cNvPr>
                <p:cNvSpPr txBox="1"/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AE0E9E3B-D269-4128-8AB6-5D89BE5A5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4641" y="3195591"/>
                  <a:ext cx="439544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0" name="그룹 219">
              <a:extLst>
                <a:ext uri="{FF2B5EF4-FFF2-40B4-BE49-F238E27FC236}">
                  <a16:creationId xmlns:a16="http://schemas.microsoft.com/office/drawing/2014/main" id="{3C991B61-A90D-46C5-809C-ED000F59BBC2}"/>
                </a:ext>
              </a:extLst>
            </p:cNvPr>
            <p:cNvGrpSpPr/>
            <p:nvPr/>
          </p:nvGrpSpPr>
          <p:grpSpPr>
            <a:xfrm>
              <a:off x="8523159" y="2540039"/>
              <a:ext cx="311304" cy="1715716"/>
              <a:chOff x="6297435" y="548680"/>
              <a:chExt cx="311304" cy="1715716"/>
            </a:xfrm>
          </p:grpSpPr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AA535EC7-E21A-48EE-AEE6-909F64A9A90C}"/>
                  </a:ext>
                </a:extLst>
              </p:cNvPr>
              <p:cNvSpPr txBox="1"/>
              <p:nvPr/>
            </p:nvSpPr>
            <p:spPr>
              <a:xfrm>
                <a:off x="6297435" y="54868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870017CD-89D3-4BE1-8C11-74F52F92C169}"/>
                  </a:ext>
                </a:extLst>
              </p:cNvPr>
              <p:cNvSpPr txBox="1"/>
              <p:nvPr/>
            </p:nvSpPr>
            <p:spPr>
              <a:xfrm>
                <a:off x="6297435" y="8852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1ADF1C3C-BF1F-4339-A4FB-0529EED3CE33}"/>
                  </a:ext>
                </a:extLst>
              </p:cNvPr>
              <p:cNvSpPr txBox="1"/>
              <p:nvPr/>
            </p:nvSpPr>
            <p:spPr>
              <a:xfrm>
                <a:off x="6297435" y="122187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4AB5038C-EC11-406D-A8C0-5EDB274721B1}"/>
                  </a:ext>
                </a:extLst>
              </p:cNvPr>
              <p:cNvSpPr txBox="1"/>
              <p:nvPr/>
            </p:nvSpPr>
            <p:spPr>
              <a:xfrm>
                <a:off x="6297435" y="155846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BC918C86-31CC-41C4-8A72-14DB14F67D9E}"/>
                  </a:ext>
                </a:extLst>
              </p:cNvPr>
              <p:cNvSpPr txBox="1"/>
              <p:nvPr/>
            </p:nvSpPr>
            <p:spPr>
              <a:xfrm>
                <a:off x="6297435" y="189506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  <a:endParaRPr lang="ko-KR" altLang="en-US" dirty="0"/>
              </a:p>
            </p:txBody>
          </p:sp>
        </p:grp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DE733F1D-7A99-4BB1-A615-75089CA0CDE1}"/>
                </a:ext>
              </a:extLst>
            </p:cNvPr>
            <p:cNvGrpSpPr/>
            <p:nvPr/>
          </p:nvGrpSpPr>
          <p:grpSpPr>
            <a:xfrm>
              <a:off x="8432177" y="2552814"/>
              <a:ext cx="144016" cy="1599376"/>
              <a:chOff x="6172550" y="605488"/>
              <a:chExt cx="144016" cy="1599376"/>
            </a:xfrm>
          </p:grpSpPr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7141BF2C-F3E1-4C13-9184-E66CC105C8CA}"/>
                  </a:ext>
                </a:extLst>
              </p:cNvPr>
              <p:cNvCxnSpPr/>
              <p:nvPr/>
            </p:nvCxnSpPr>
            <p:spPr>
              <a:xfrm>
                <a:off x="6172550" y="60548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7AF2A51D-34E9-4C03-84FC-2149D75A4C57}"/>
                  </a:ext>
                </a:extLst>
              </p:cNvPr>
              <p:cNvCxnSpPr/>
              <p:nvPr/>
            </p:nvCxnSpPr>
            <p:spPr>
              <a:xfrm>
                <a:off x="6172550" y="60925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ABE778FD-938C-4D04-BFAA-F378201F5854}"/>
                  </a:ext>
                </a:extLst>
              </p:cNvPr>
              <p:cNvCxnSpPr/>
              <p:nvPr/>
            </p:nvCxnSpPr>
            <p:spPr>
              <a:xfrm>
                <a:off x="6172550" y="220071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3B783D76-8BB5-4D71-A093-F724841268E0}"/>
                </a:ext>
              </a:extLst>
            </p:cNvPr>
            <p:cNvGrpSpPr/>
            <p:nvPr/>
          </p:nvGrpSpPr>
          <p:grpSpPr>
            <a:xfrm>
              <a:off x="8781429" y="2565589"/>
              <a:ext cx="144016" cy="1599376"/>
              <a:chOff x="7900742" y="604138"/>
              <a:chExt cx="144016" cy="1599376"/>
            </a:xfrm>
          </p:grpSpPr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0862FDEE-7BE8-4BE9-86A0-9ABD4FCC33EF}"/>
                  </a:ext>
                </a:extLst>
              </p:cNvPr>
              <p:cNvCxnSpPr/>
              <p:nvPr/>
            </p:nvCxnSpPr>
            <p:spPr>
              <a:xfrm flipH="1">
                <a:off x="8044758" y="604138"/>
                <a:ext cx="0" cy="159937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691FA886-D69B-47A5-BB38-C1DF37604159}"/>
                  </a:ext>
                </a:extLst>
              </p:cNvPr>
              <p:cNvCxnSpPr/>
              <p:nvPr/>
            </p:nvCxnSpPr>
            <p:spPr>
              <a:xfrm flipH="1">
                <a:off x="7900742" y="607908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C05B2FE4-A6C8-4676-838F-4FF84C466A2E}"/>
                  </a:ext>
                </a:extLst>
              </p:cNvPr>
              <p:cNvCxnSpPr/>
              <p:nvPr/>
            </p:nvCxnSpPr>
            <p:spPr>
              <a:xfrm flipH="1">
                <a:off x="7900742" y="2199362"/>
                <a:ext cx="14401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95281EA5-C32B-4BDF-AED7-518F3D194C18}"/>
                </a:ext>
              </a:extLst>
            </p:cNvPr>
            <p:cNvSpPr/>
            <p:nvPr/>
          </p:nvSpPr>
          <p:spPr>
            <a:xfrm rot="5400000">
              <a:off x="6863353" y="3194103"/>
              <a:ext cx="1568491" cy="316800"/>
            </a:xfrm>
            <a:prstGeom prst="rect">
              <a:avLst/>
            </a:prstGeom>
            <a:solidFill>
              <a:srgbClr val="F1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37" name="그림 236">
            <a:extLst>
              <a:ext uri="{FF2B5EF4-FFF2-40B4-BE49-F238E27FC236}">
                <a16:creationId xmlns:a16="http://schemas.microsoft.com/office/drawing/2014/main" id="{7FAC9E2B-E13B-4A93-88F4-AE5EEB5DE62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0835" y="3693632"/>
            <a:ext cx="8064896" cy="290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7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28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801DB3-9B85-0D0C-3E10-A2A914D8E109}"/>
              </a:ext>
            </a:extLst>
          </p:cNvPr>
          <p:cNvSpPr txBox="1"/>
          <p:nvPr/>
        </p:nvSpPr>
        <p:spPr>
          <a:xfrm>
            <a:off x="2706564" y="1359622"/>
            <a:ext cx="388170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Green’s function G(x, pi/3) when y=pi/3</a:t>
            </a:r>
          </a:p>
        </p:txBody>
      </p:sp>
    </p:spTree>
    <p:extLst>
      <p:ext uri="{BB962C8B-B14F-4D97-AF65-F5344CB8AC3E}">
        <p14:creationId xmlns:p14="http://schemas.microsoft.com/office/powerpoint/2010/main" val="349795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25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CE6E1-01D0-4BDC-A1F9-049B3F61BB14}"/>
                  </a:ext>
                </a:extLst>
              </p:cNvPr>
              <p:cNvSpPr txBox="1"/>
              <p:nvPr/>
            </p:nvSpPr>
            <p:spPr>
              <a:xfrm>
                <a:off x="328424" y="4383412"/>
                <a:ext cx="129676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60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sz="9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CE6E1-01D0-4BDC-A1F9-049B3F61B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4" y="4383412"/>
                <a:ext cx="1296765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F0FF849-A858-4AD3-9963-F5B3892745BC}"/>
                  </a:ext>
                </a:extLst>
              </p:cNvPr>
              <p:cNvSpPr txBox="1"/>
              <p:nvPr/>
            </p:nvSpPr>
            <p:spPr>
              <a:xfrm>
                <a:off x="4945250" y="4789581"/>
                <a:ext cx="80502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F0FF849-A858-4AD3-9963-F5B389274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250" y="4789581"/>
                <a:ext cx="805029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화살표: 오른쪽 114">
            <a:extLst>
              <a:ext uri="{FF2B5EF4-FFF2-40B4-BE49-F238E27FC236}">
                <a16:creationId xmlns:a16="http://schemas.microsoft.com/office/drawing/2014/main" id="{29EA8FA4-C5B4-4C37-B369-23521A79BEF1}"/>
              </a:ext>
            </a:extLst>
          </p:cNvPr>
          <p:cNvSpPr/>
          <p:nvPr/>
        </p:nvSpPr>
        <p:spPr>
          <a:xfrm rot="5400000">
            <a:off x="3601361" y="2818062"/>
            <a:ext cx="800904" cy="665996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CC730D-D77F-4D51-8128-4EBA992C6825}"/>
              </a:ext>
            </a:extLst>
          </p:cNvPr>
          <p:cNvSpPr txBox="1"/>
          <p:nvPr/>
        </p:nvSpPr>
        <p:spPr>
          <a:xfrm>
            <a:off x="3847295" y="2542510"/>
            <a:ext cx="2511521" cy="1210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개념의</a:t>
            </a:r>
            <a:endParaRPr lang="en-US" altLang="ko-KR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DE1591E-C53B-4C38-ACE3-B59183C3D38F}"/>
                  </a:ext>
                </a:extLst>
              </p:cNvPr>
              <p:cNvSpPr txBox="1"/>
              <p:nvPr/>
            </p:nvSpPr>
            <p:spPr>
              <a:xfrm>
                <a:off x="1403793" y="4924148"/>
                <a:ext cx="5677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DE1591E-C53B-4C38-ACE3-B59183C3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793" y="4924148"/>
                <a:ext cx="5677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9B3BBCE-6FA5-4B29-8A53-5BEC1AD1B06E}"/>
                  </a:ext>
                </a:extLst>
              </p:cNvPr>
              <p:cNvSpPr txBox="1"/>
              <p:nvPr/>
            </p:nvSpPr>
            <p:spPr>
              <a:xfrm>
                <a:off x="1847565" y="3645024"/>
                <a:ext cx="33123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9B3BBCE-6FA5-4B29-8A53-5BEC1AD1B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65" y="3645024"/>
                <a:ext cx="33123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E1166CE-0F1C-41A8-B4F2-6C12FE521DB5}"/>
              </a:ext>
            </a:extLst>
          </p:cNvPr>
          <p:cNvCxnSpPr>
            <a:cxnSpLocks/>
          </p:cNvCxnSpPr>
          <p:nvPr/>
        </p:nvCxnSpPr>
        <p:spPr>
          <a:xfrm>
            <a:off x="2118210" y="6250960"/>
            <a:ext cx="2715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1410AA7-C82A-4523-8897-C0A7D3974E61}"/>
              </a:ext>
            </a:extLst>
          </p:cNvPr>
          <p:cNvCxnSpPr>
            <a:cxnSpLocks/>
          </p:cNvCxnSpPr>
          <p:nvPr/>
        </p:nvCxnSpPr>
        <p:spPr>
          <a:xfrm flipV="1">
            <a:off x="2357038" y="4058509"/>
            <a:ext cx="0" cy="23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078679-7873-41C4-81F3-974ED02389AB}"/>
              </a:ext>
            </a:extLst>
          </p:cNvPr>
          <p:cNvCxnSpPr/>
          <p:nvPr/>
        </p:nvCxnSpPr>
        <p:spPr>
          <a:xfrm>
            <a:off x="2698118" y="6178955"/>
            <a:ext cx="0" cy="14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1D5D95B0-21AF-4791-A5D9-E9E1FDCD3897}"/>
              </a:ext>
            </a:extLst>
          </p:cNvPr>
          <p:cNvCxnSpPr/>
          <p:nvPr/>
        </p:nvCxnSpPr>
        <p:spPr>
          <a:xfrm>
            <a:off x="4186424" y="6178955"/>
            <a:ext cx="0" cy="14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C919C741-C8EF-4680-BC02-1FF1E583E218}"/>
              </a:ext>
            </a:extLst>
          </p:cNvPr>
          <p:cNvCxnSpPr>
            <a:cxnSpLocks/>
          </p:cNvCxnSpPr>
          <p:nvPr/>
        </p:nvCxnSpPr>
        <p:spPr>
          <a:xfrm rot="5400000">
            <a:off x="2357038" y="5842320"/>
            <a:ext cx="0" cy="17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272FF17A-9EAE-4048-B7B5-376518F32B7B}"/>
              </a:ext>
            </a:extLst>
          </p:cNvPr>
          <p:cNvCxnSpPr>
            <a:cxnSpLocks/>
          </p:cNvCxnSpPr>
          <p:nvPr/>
        </p:nvCxnSpPr>
        <p:spPr>
          <a:xfrm rot="5400000">
            <a:off x="2357038" y="4344025"/>
            <a:ext cx="0" cy="17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E5F592-B218-43CF-A601-DB291A5CB280}"/>
                  </a:ext>
                </a:extLst>
              </p:cNvPr>
              <p:cNvSpPr txBox="1"/>
              <p:nvPr/>
            </p:nvSpPr>
            <p:spPr>
              <a:xfrm>
                <a:off x="2522896" y="6314526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E5F592-B218-43CF-A601-DB291A5CB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896" y="6314526"/>
                <a:ext cx="4003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48AA094-CCC8-49DA-9E56-C3E087ED9CE2}"/>
                  </a:ext>
                </a:extLst>
              </p:cNvPr>
              <p:cNvSpPr txBox="1"/>
              <p:nvPr/>
            </p:nvSpPr>
            <p:spPr>
              <a:xfrm>
                <a:off x="3986273" y="6314526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48AA094-CCC8-49DA-9E56-C3E087ED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73" y="6314526"/>
                <a:ext cx="4003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EF04BD0-1396-4CC3-8D42-5398CD48B72D}"/>
                  </a:ext>
                </a:extLst>
              </p:cNvPr>
              <p:cNvSpPr txBox="1"/>
              <p:nvPr/>
            </p:nvSpPr>
            <p:spPr>
              <a:xfrm>
                <a:off x="1868469" y="5743433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EF04BD0-1396-4CC3-8D42-5398CD48B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69" y="5743433"/>
                <a:ext cx="4003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AC415B7-524A-42C7-B65E-C10FD10E7F15}"/>
                  </a:ext>
                </a:extLst>
              </p:cNvPr>
              <p:cNvSpPr txBox="1"/>
              <p:nvPr/>
            </p:nvSpPr>
            <p:spPr>
              <a:xfrm>
                <a:off x="1868469" y="4250454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AC415B7-524A-42C7-B65E-C10FD10E7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69" y="4250454"/>
                <a:ext cx="39651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350F9F3-8C8D-480C-857F-D578D9AA89AD}"/>
                  </a:ext>
                </a:extLst>
              </p:cNvPr>
              <p:cNvSpPr txBox="1"/>
              <p:nvPr/>
            </p:nvSpPr>
            <p:spPr>
              <a:xfrm>
                <a:off x="4575263" y="5818912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350F9F3-8C8D-480C-857F-D578D9AA8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263" y="5818912"/>
                <a:ext cx="40030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B8F3F88-4AA8-4B3C-AA63-7C5309423F53}"/>
                  </a:ext>
                </a:extLst>
              </p:cNvPr>
              <p:cNvSpPr txBox="1"/>
              <p:nvPr/>
            </p:nvSpPr>
            <p:spPr>
              <a:xfrm>
                <a:off x="1955346" y="3785287"/>
                <a:ext cx="400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B8F3F88-4AA8-4B3C-AA63-7C5309423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46" y="3785287"/>
                <a:ext cx="400238" cy="369332"/>
              </a:xfrm>
              <a:prstGeom prst="rect">
                <a:avLst/>
              </a:prstGeom>
              <a:blipFill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1F354776-6E9F-4D80-A705-D80635FAF05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88897" y="4430230"/>
            <a:ext cx="1497869" cy="14978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B8016A5-37AD-4EB4-9C29-27AF7CB5CE74}"/>
                  </a:ext>
                </a:extLst>
              </p:cNvPr>
              <p:cNvSpPr txBox="1"/>
              <p:nvPr/>
            </p:nvSpPr>
            <p:spPr>
              <a:xfrm>
                <a:off x="5288681" y="5743433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B8016A5-37AD-4EB4-9C29-27AF7CB5C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681" y="5743433"/>
                <a:ext cx="4003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D9166D77-F83B-4518-8A8C-264993F2F998}"/>
              </a:ext>
            </a:extLst>
          </p:cNvPr>
          <p:cNvSpPr txBox="1"/>
          <p:nvPr/>
        </p:nvSpPr>
        <p:spPr>
          <a:xfrm>
            <a:off x="5807317" y="3554654"/>
            <a:ext cx="276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단위 기저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함수들의 나열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9443CE5-1E0E-4E5D-801F-9BD719B13989}"/>
              </a:ext>
            </a:extLst>
          </p:cNvPr>
          <p:cNvCxnSpPr>
            <a:cxnSpLocks/>
          </p:cNvCxnSpPr>
          <p:nvPr/>
        </p:nvCxnSpPr>
        <p:spPr>
          <a:xfrm>
            <a:off x="5816925" y="6250960"/>
            <a:ext cx="2499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97907D1-C4C7-4A51-91D7-72FA7B11F435}"/>
              </a:ext>
            </a:extLst>
          </p:cNvPr>
          <p:cNvCxnSpPr>
            <a:cxnSpLocks/>
          </p:cNvCxnSpPr>
          <p:nvPr/>
        </p:nvCxnSpPr>
        <p:spPr>
          <a:xfrm flipV="1">
            <a:off x="5979868" y="4058509"/>
            <a:ext cx="0" cy="23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25410F9-BD57-4966-BCD0-FE71369DF17F}"/>
              </a:ext>
            </a:extLst>
          </p:cNvPr>
          <p:cNvCxnSpPr/>
          <p:nvPr/>
        </p:nvCxnSpPr>
        <p:spPr>
          <a:xfrm>
            <a:off x="6294474" y="6178955"/>
            <a:ext cx="0" cy="14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646DE3E-8EE1-4CDC-900B-1BA5074DBE19}"/>
              </a:ext>
            </a:extLst>
          </p:cNvPr>
          <p:cNvCxnSpPr/>
          <p:nvPr/>
        </p:nvCxnSpPr>
        <p:spPr>
          <a:xfrm>
            <a:off x="7782780" y="6178955"/>
            <a:ext cx="0" cy="14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BB7F419-D0B5-47CA-803C-1A5E62E90D51}"/>
              </a:ext>
            </a:extLst>
          </p:cNvPr>
          <p:cNvCxnSpPr>
            <a:cxnSpLocks/>
          </p:cNvCxnSpPr>
          <p:nvPr/>
        </p:nvCxnSpPr>
        <p:spPr>
          <a:xfrm rot="5400000">
            <a:off x="5979868" y="5842320"/>
            <a:ext cx="0" cy="17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0D99779-1BC5-49D9-A066-722800DD085A}"/>
              </a:ext>
            </a:extLst>
          </p:cNvPr>
          <p:cNvCxnSpPr>
            <a:cxnSpLocks/>
          </p:cNvCxnSpPr>
          <p:nvPr/>
        </p:nvCxnSpPr>
        <p:spPr>
          <a:xfrm rot="5400000">
            <a:off x="5979868" y="4344025"/>
            <a:ext cx="0" cy="17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1E3A1EC-3E23-4FA1-A5DE-371C35150589}"/>
                  </a:ext>
                </a:extLst>
              </p:cNvPr>
              <p:cNvSpPr txBox="1"/>
              <p:nvPr/>
            </p:nvSpPr>
            <p:spPr>
              <a:xfrm>
                <a:off x="6119252" y="6314526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1E3A1EC-3E23-4FA1-A5DE-371C35150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52" y="6314526"/>
                <a:ext cx="40030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F768B8-60BA-43CC-A850-856BCDA24BBC}"/>
                  </a:ext>
                </a:extLst>
              </p:cNvPr>
              <p:cNvSpPr txBox="1"/>
              <p:nvPr/>
            </p:nvSpPr>
            <p:spPr>
              <a:xfrm>
                <a:off x="7582629" y="6314526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F768B8-60BA-43CC-A850-856BCDA24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629" y="6314526"/>
                <a:ext cx="4003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9518A18-ABBD-4BAE-851F-18A84774C301}"/>
                  </a:ext>
                </a:extLst>
              </p:cNvPr>
              <p:cNvSpPr txBox="1"/>
              <p:nvPr/>
            </p:nvSpPr>
            <p:spPr>
              <a:xfrm>
                <a:off x="5491299" y="4250454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9518A18-ABBD-4BAE-851F-18A84774C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299" y="4250454"/>
                <a:ext cx="39651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FE58DA3-B4F0-490C-AC92-8312B62F0463}"/>
                  </a:ext>
                </a:extLst>
              </p:cNvPr>
              <p:cNvSpPr txBox="1"/>
              <p:nvPr/>
            </p:nvSpPr>
            <p:spPr>
              <a:xfrm>
                <a:off x="8101008" y="5818912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FE58DA3-B4F0-490C-AC92-8312B62F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008" y="5818912"/>
                <a:ext cx="40030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168130-0882-4093-BCB3-7F76F3642078}"/>
                  </a:ext>
                </a:extLst>
              </p:cNvPr>
              <p:cNvSpPr txBox="1"/>
              <p:nvPr/>
            </p:nvSpPr>
            <p:spPr>
              <a:xfrm>
                <a:off x="5578176" y="3785287"/>
                <a:ext cx="400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168130-0882-4093-BCB3-7F76F3642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176" y="3785287"/>
                <a:ext cx="400238" cy="369332"/>
              </a:xfrm>
              <a:prstGeom prst="rect">
                <a:avLst/>
              </a:prstGeom>
              <a:blipFill>
                <a:blip r:embed="rId1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B7CD227-0BD9-4587-82B0-EFAC2EECB912}"/>
              </a:ext>
            </a:extLst>
          </p:cNvPr>
          <p:cNvCxnSpPr>
            <a:cxnSpLocks/>
          </p:cNvCxnSpPr>
          <p:nvPr/>
        </p:nvCxnSpPr>
        <p:spPr>
          <a:xfrm flipV="1">
            <a:off x="6298097" y="4443417"/>
            <a:ext cx="1484683" cy="148468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EB7DB51-7417-4EB9-BC40-653E474DD338}"/>
                  </a:ext>
                </a:extLst>
              </p:cNvPr>
              <p:cNvSpPr txBox="1"/>
              <p:nvPr/>
            </p:nvSpPr>
            <p:spPr>
              <a:xfrm>
                <a:off x="4093361" y="346943"/>
                <a:ext cx="399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EB7DB51-7417-4EB9-BC40-653E474DD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361" y="346943"/>
                <a:ext cx="3997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직사각형 56">
            <a:extLst>
              <a:ext uri="{FF2B5EF4-FFF2-40B4-BE49-F238E27FC236}">
                <a16:creationId xmlns:a16="http://schemas.microsoft.com/office/drawing/2014/main" id="{1927DA3E-A163-40D9-9B2F-1FA2C02E4AAB}"/>
              </a:ext>
            </a:extLst>
          </p:cNvPr>
          <p:cNvSpPr/>
          <p:nvPr/>
        </p:nvSpPr>
        <p:spPr>
          <a:xfrm>
            <a:off x="3434167" y="781116"/>
            <a:ext cx="158417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0614A9C-4067-46EB-AFF6-BF3E0FC019A8}"/>
              </a:ext>
            </a:extLst>
          </p:cNvPr>
          <p:cNvSpPr/>
          <p:nvPr/>
        </p:nvSpPr>
        <p:spPr>
          <a:xfrm rot="5400000">
            <a:off x="2817889" y="1413624"/>
            <a:ext cx="1568491" cy="316800"/>
          </a:xfrm>
          <a:prstGeom prst="rect">
            <a:avLst/>
          </a:prstGeom>
          <a:solidFill>
            <a:srgbClr val="F1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원호 58">
            <a:extLst>
              <a:ext uri="{FF2B5EF4-FFF2-40B4-BE49-F238E27FC236}">
                <a16:creationId xmlns:a16="http://schemas.microsoft.com/office/drawing/2014/main" id="{FE2108CF-9A8C-491A-A8D5-FBF8911E10AC}"/>
              </a:ext>
            </a:extLst>
          </p:cNvPr>
          <p:cNvSpPr/>
          <p:nvPr/>
        </p:nvSpPr>
        <p:spPr>
          <a:xfrm flipH="1">
            <a:off x="3276742" y="781116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원호 59">
            <a:extLst>
              <a:ext uri="{FF2B5EF4-FFF2-40B4-BE49-F238E27FC236}">
                <a16:creationId xmlns:a16="http://schemas.microsoft.com/office/drawing/2014/main" id="{02C25009-C2D8-4B36-8C2F-C510492EE558}"/>
              </a:ext>
            </a:extLst>
          </p:cNvPr>
          <p:cNvSpPr/>
          <p:nvPr/>
        </p:nvSpPr>
        <p:spPr>
          <a:xfrm flipH="1" flipV="1">
            <a:off x="3277615" y="781116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D025167-ABAE-4C26-9310-0024FDD94ABB}"/>
                  </a:ext>
                </a:extLst>
              </p:cNvPr>
              <p:cNvSpPr txBox="1"/>
              <p:nvPr/>
            </p:nvSpPr>
            <p:spPr>
              <a:xfrm>
                <a:off x="2996330" y="1357180"/>
                <a:ext cx="399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D025167-ABAE-4C26-9310-0024FDD94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330" y="1357180"/>
                <a:ext cx="39978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원호 61">
            <a:extLst>
              <a:ext uri="{FF2B5EF4-FFF2-40B4-BE49-F238E27FC236}">
                <a16:creationId xmlns:a16="http://schemas.microsoft.com/office/drawing/2014/main" id="{135ED5AE-72C8-4EDB-877C-70413A2EEB66}"/>
              </a:ext>
            </a:extLst>
          </p:cNvPr>
          <p:cNvSpPr/>
          <p:nvPr/>
        </p:nvSpPr>
        <p:spPr>
          <a:xfrm rot="5400000" flipH="1">
            <a:off x="4068831" y="-5183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id="{0B2717F5-5295-47F7-9CFC-FD4EE91DEFAB}"/>
              </a:ext>
            </a:extLst>
          </p:cNvPr>
          <p:cNvSpPr/>
          <p:nvPr/>
        </p:nvSpPr>
        <p:spPr>
          <a:xfrm rot="5400000" flipH="1" flipV="1">
            <a:off x="4068831" y="-4310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0BB0C4D-6C90-4EE6-A0DA-91B5B030DF40}"/>
                  </a:ext>
                </a:extLst>
              </p:cNvPr>
              <p:cNvSpPr txBox="1"/>
              <p:nvPr/>
            </p:nvSpPr>
            <p:spPr>
              <a:xfrm>
                <a:off x="1025155" y="642180"/>
                <a:ext cx="1651414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5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115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0BB0C4D-6C90-4EE6-A0DA-91B5B030D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155" y="642180"/>
                <a:ext cx="1651414" cy="186204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직사각형 67">
            <a:extLst>
              <a:ext uri="{FF2B5EF4-FFF2-40B4-BE49-F238E27FC236}">
                <a16:creationId xmlns:a16="http://schemas.microsoft.com/office/drawing/2014/main" id="{F66C0109-EB51-4835-A9FE-30DC3F0BC04D}"/>
              </a:ext>
            </a:extLst>
          </p:cNvPr>
          <p:cNvSpPr/>
          <p:nvPr/>
        </p:nvSpPr>
        <p:spPr>
          <a:xfrm rot="5400000">
            <a:off x="3134689" y="1413626"/>
            <a:ext cx="1568491" cy="316800"/>
          </a:xfrm>
          <a:prstGeom prst="rect">
            <a:avLst/>
          </a:prstGeom>
          <a:solidFill>
            <a:srgbClr val="EEA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5F702E7-1906-4E80-A94F-F4FEF40E1222}"/>
              </a:ext>
            </a:extLst>
          </p:cNvPr>
          <p:cNvSpPr/>
          <p:nvPr/>
        </p:nvSpPr>
        <p:spPr>
          <a:xfrm rot="5400000">
            <a:off x="3442098" y="1413625"/>
            <a:ext cx="1568491" cy="316800"/>
          </a:xfrm>
          <a:prstGeom prst="rect">
            <a:avLst/>
          </a:prstGeom>
          <a:solidFill>
            <a:srgbClr val="FBF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A7D067C-3164-40B5-8DC5-C7167E30F530}"/>
              </a:ext>
            </a:extLst>
          </p:cNvPr>
          <p:cNvSpPr/>
          <p:nvPr/>
        </p:nvSpPr>
        <p:spPr>
          <a:xfrm rot="5400000">
            <a:off x="3758898" y="1413627"/>
            <a:ext cx="1568491" cy="316800"/>
          </a:xfrm>
          <a:prstGeom prst="rect">
            <a:avLst/>
          </a:prstGeom>
          <a:solidFill>
            <a:srgbClr val="57E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D45662D-F617-4993-A03E-730921832031}"/>
              </a:ext>
            </a:extLst>
          </p:cNvPr>
          <p:cNvSpPr/>
          <p:nvPr/>
        </p:nvSpPr>
        <p:spPr>
          <a:xfrm rot="5400000">
            <a:off x="4075697" y="1413628"/>
            <a:ext cx="1568491" cy="316800"/>
          </a:xfrm>
          <a:prstGeom prst="rect">
            <a:avLst/>
          </a:prstGeom>
          <a:solidFill>
            <a:srgbClr val="3D7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10077DA-E3DA-446D-B510-AC990B4AE61C}"/>
              </a:ext>
            </a:extLst>
          </p:cNvPr>
          <p:cNvCxnSpPr/>
          <p:nvPr/>
        </p:nvCxnSpPr>
        <p:spPr>
          <a:xfrm>
            <a:off x="6098463" y="767278"/>
            <a:ext cx="0" cy="15993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B375166-C62A-4182-AF64-4FCA61328A9F}"/>
              </a:ext>
            </a:extLst>
          </p:cNvPr>
          <p:cNvCxnSpPr/>
          <p:nvPr/>
        </p:nvCxnSpPr>
        <p:spPr>
          <a:xfrm>
            <a:off x="6098463" y="771048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68A54D0-21ED-4CD3-AF04-C8586B9CA19C}"/>
              </a:ext>
            </a:extLst>
          </p:cNvPr>
          <p:cNvCxnSpPr/>
          <p:nvPr/>
        </p:nvCxnSpPr>
        <p:spPr>
          <a:xfrm>
            <a:off x="6098463" y="2362502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4CE329D-9523-4E0C-9B70-54029AB52613}"/>
              </a:ext>
            </a:extLst>
          </p:cNvPr>
          <p:cNvCxnSpPr/>
          <p:nvPr/>
        </p:nvCxnSpPr>
        <p:spPr>
          <a:xfrm flipH="1">
            <a:off x="7970671" y="767278"/>
            <a:ext cx="0" cy="15993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A8A85A2-A3D3-4241-A511-1C5CD3366887}"/>
              </a:ext>
            </a:extLst>
          </p:cNvPr>
          <p:cNvCxnSpPr/>
          <p:nvPr/>
        </p:nvCxnSpPr>
        <p:spPr>
          <a:xfrm flipH="1">
            <a:off x="7826655" y="771048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D95EC72-6FDD-4550-821A-EFDD29AF70A0}"/>
              </a:ext>
            </a:extLst>
          </p:cNvPr>
          <p:cNvCxnSpPr/>
          <p:nvPr/>
        </p:nvCxnSpPr>
        <p:spPr>
          <a:xfrm flipH="1">
            <a:off x="7826655" y="2362502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4D6C7A1-351B-499D-ADAB-24B9A301F8B6}"/>
              </a:ext>
            </a:extLst>
          </p:cNvPr>
          <p:cNvSpPr txBox="1"/>
          <p:nvPr/>
        </p:nvSpPr>
        <p:spPr>
          <a:xfrm>
            <a:off x="6247088" y="709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210E604-684F-4EC8-8E23-15913E3CA505}"/>
              </a:ext>
            </a:extLst>
          </p:cNvPr>
          <p:cNvSpPr txBox="1"/>
          <p:nvPr/>
        </p:nvSpPr>
        <p:spPr>
          <a:xfrm>
            <a:off x="6247088" y="1045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D789F6C-14F4-41BF-9FC9-05D2C2FC97DF}"/>
              </a:ext>
            </a:extLst>
          </p:cNvPr>
          <p:cNvSpPr txBox="1"/>
          <p:nvPr/>
        </p:nvSpPr>
        <p:spPr>
          <a:xfrm>
            <a:off x="6247088" y="1382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6E74A3F-C556-4C0A-97D6-5906C7CE3C1D}"/>
                  </a:ext>
                </a:extLst>
              </p:cNvPr>
              <p:cNvSpPr txBox="1"/>
              <p:nvPr/>
            </p:nvSpPr>
            <p:spPr>
              <a:xfrm>
                <a:off x="6247088" y="171889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6E74A3F-C556-4C0A-97D6-5906C7CE3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088" y="1718896"/>
                <a:ext cx="33855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EE08A819-F3A8-4F68-B515-B30FA5105CED}"/>
              </a:ext>
            </a:extLst>
          </p:cNvPr>
          <p:cNvSpPr txBox="1"/>
          <p:nvPr/>
        </p:nvSpPr>
        <p:spPr>
          <a:xfrm>
            <a:off x="6247088" y="2055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78395C5-8C2C-42E2-A0CD-14DBE6F936B9}"/>
              </a:ext>
            </a:extLst>
          </p:cNvPr>
          <p:cNvSpPr txBox="1"/>
          <p:nvPr/>
        </p:nvSpPr>
        <p:spPr>
          <a:xfrm>
            <a:off x="6563001" y="709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B4043C-3760-4A6A-8B6B-B8AFD291FCC9}"/>
              </a:ext>
            </a:extLst>
          </p:cNvPr>
          <p:cNvSpPr txBox="1"/>
          <p:nvPr/>
        </p:nvSpPr>
        <p:spPr>
          <a:xfrm>
            <a:off x="6563001" y="1045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B7A63D9-DE3D-4D79-BDB4-B12136E994A1}"/>
              </a:ext>
            </a:extLst>
          </p:cNvPr>
          <p:cNvSpPr txBox="1"/>
          <p:nvPr/>
        </p:nvSpPr>
        <p:spPr>
          <a:xfrm>
            <a:off x="6563001" y="1382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076E7BC-C105-4DE0-A88A-044BEACD1D81}"/>
                  </a:ext>
                </a:extLst>
              </p:cNvPr>
              <p:cNvSpPr txBox="1"/>
              <p:nvPr/>
            </p:nvSpPr>
            <p:spPr>
              <a:xfrm>
                <a:off x="6563001" y="171889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076E7BC-C105-4DE0-A88A-044BEACD1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01" y="1718896"/>
                <a:ext cx="33855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2F440577-8729-4153-B3AB-FEA08DB354B1}"/>
              </a:ext>
            </a:extLst>
          </p:cNvPr>
          <p:cNvSpPr txBox="1"/>
          <p:nvPr/>
        </p:nvSpPr>
        <p:spPr>
          <a:xfrm>
            <a:off x="6563001" y="2055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1E3239E-E606-4243-A1D4-C85A3C009C6D}"/>
              </a:ext>
            </a:extLst>
          </p:cNvPr>
          <p:cNvSpPr txBox="1"/>
          <p:nvPr/>
        </p:nvSpPr>
        <p:spPr>
          <a:xfrm>
            <a:off x="6878914" y="709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2C48EFA-6BCF-449C-81A4-CB3DAB1BBCD6}"/>
              </a:ext>
            </a:extLst>
          </p:cNvPr>
          <p:cNvSpPr txBox="1"/>
          <p:nvPr/>
        </p:nvSpPr>
        <p:spPr>
          <a:xfrm>
            <a:off x="6878914" y="1045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2222A3A-D72A-47B3-AB20-736CDBE8D333}"/>
              </a:ext>
            </a:extLst>
          </p:cNvPr>
          <p:cNvSpPr txBox="1"/>
          <p:nvPr/>
        </p:nvSpPr>
        <p:spPr>
          <a:xfrm>
            <a:off x="6878914" y="1382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C0C8358-CC45-4DE6-852F-748EA68FA580}"/>
                  </a:ext>
                </a:extLst>
              </p:cNvPr>
              <p:cNvSpPr txBox="1"/>
              <p:nvPr/>
            </p:nvSpPr>
            <p:spPr>
              <a:xfrm>
                <a:off x="6878914" y="171889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C0C8358-CC45-4DE6-852F-748EA68FA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914" y="1718896"/>
                <a:ext cx="33855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211AF5E2-2682-4F75-A4BE-CB5BB543E9B6}"/>
              </a:ext>
            </a:extLst>
          </p:cNvPr>
          <p:cNvSpPr txBox="1"/>
          <p:nvPr/>
        </p:nvSpPr>
        <p:spPr>
          <a:xfrm>
            <a:off x="6878914" y="2055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DCA189-DFE6-4901-B03F-90DFC1EDA698}"/>
                  </a:ext>
                </a:extLst>
              </p:cNvPr>
              <p:cNvSpPr txBox="1"/>
              <p:nvPr/>
            </p:nvSpPr>
            <p:spPr>
              <a:xfrm>
                <a:off x="7124302" y="709108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DCA189-DFE6-4901-B03F-90DFC1EDA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302" y="709108"/>
                <a:ext cx="463588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A8E2313-E56C-4DE9-A295-163B5F5B8E99}"/>
                  </a:ext>
                </a:extLst>
              </p:cNvPr>
              <p:cNvSpPr txBox="1"/>
              <p:nvPr/>
            </p:nvSpPr>
            <p:spPr>
              <a:xfrm>
                <a:off x="7124302" y="104570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A8E2313-E56C-4DE9-A295-163B5F5B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302" y="1045704"/>
                <a:ext cx="463588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BF051A9-E80F-4DA2-98AC-E57013251872}"/>
                  </a:ext>
                </a:extLst>
              </p:cNvPr>
              <p:cNvSpPr txBox="1"/>
              <p:nvPr/>
            </p:nvSpPr>
            <p:spPr>
              <a:xfrm>
                <a:off x="7124302" y="138230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BF051A9-E80F-4DA2-98AC-E57013251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302" y="1382300"/>
                <a:ext cx="463588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3EFCCD8-4694-4647-AAAA-4EE76700CFB3}"/>
                  </a:ext>
                </a:extLst>
              </p:cNvPr>
              <p:cNvSpPr txBox="1"/>
              <p:nvPr/>
            </p:nvSpPr>
            <p:spPr>
              <a:xfrm>
                <a:off x="7151553" y="1718896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3EFCCD8-4694-4647-AAAA-4EE76700C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553" y="1718896"/>
                <a:ext cx="409086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07E3264-D93A-42A8-A15F-F26D8444D79A}"/>
                  </a:ext>
                </a:extLst>
              </p:cNvPr>
              <p:cNvSpPr txBox="1"/>
              <p:nvPr/>
            </p:nvSpPr>
            <p:spPr>
              <a:xfrm>
                <a:off x="7124302" y="205549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07E3264-D93A-42A8-A15F-F26D8444D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302" y="2055492"/>
                <a:ext cx="463588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>
            <a:extLst>
              <a:ext uri="{FF2B5EF4-FFF2-40B4-BE49-F238E27FC236}">
                <a16:creationId xmlns:a16="http://schemas.microsoft.com/office/drawing/2014/main" id="{6F98A829-43BF-45A0-B5C1-20687855B9CB}"/>
              </a:ext>
            </a:extLst>
          </p:cNvPr>
          <p:cNvSpPr txBox="1"/>
          <p:nvPr/>
        </p:nvSpPr>
        <p:spPr>
          <a:xfrm>
            <a:off x="7510740" y="709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BCF1D74-D21F-4D32-A2B6-EC5DF8B87D93}"/>
              </a:ext>
            </a:extLst>
          </p:cNvPr>
          <p:cNvSpPr txBox="1"/>
          <p:nvPr/>
        </p:nvSpPr>
        <p:spPr>
          <a:xfrm>
            <a:off x="7510740" y="1045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678742-A9C5-48FA-8295-DDEA2C8FBB87}"/>
              </a:ext>
            </a:extLst>
          </p:cNvPr>
          <p:cNvSpPr txBox="1"/>
          <p:nvPr/>
        </p:nvSpPr>
        <p:spPr>
          <a:xfrm>
            <a:off x="7510740" y="1382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2A94889-B5EB-4B5A-B572-85DD2A9A3215}"/>
                  </a:ext>
                </a:extLst>
              </p:cNvPr>
              <p:cNvSpPr txBox="1"/>
              <p:nvPr/>
            </p:nvSpPr>
            <p:spPr>
              <a:xfrm>
                <a:off x="7510740" y="171889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2A94889-B5EB-4B5A-B572-85DD2A9A3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740" y="1718896"/>
                <a:ext cx="338554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>
            <a:extLst>
              <a:ext uri="{FF2B5EF4-FFF2-40B4-BE49-F238E27FC236}">
                <a16:creationId xmlns:a16="http://schemas.microsoft.com/office/drawing/2014/main" id="{EF968D5D-32A7-4EC1-973F-F1A361897430}"/>
              </a:ext>
            </a:extLst>
          </p:cNvPr>
          <p:cNvSpPr txBox="1"/>
          <p:nvPr/>
        </p:nvSpPr>
        <p:spPr>
          <a:xfrm>
            <a:off x="7510740" y="2055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8A8E328-94BE-4DAE-B088-E4FAEEFF052A}"/>
                  </a:ext>
                </a:extLst>
              </p:cNvPr>
              <p:cNvSpPr txBox="1"/>
              <p:nvPr/>
            </p:nvSpPr>
            <p:spPr>
              <a:xfrm>
                <a:off x="2421176" y="1230370"/>
                <a:ext cx="6222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8A8E328-94BE-4DAE-B088-E4FAEEFF0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176" y="1230370"/>
                <a:ext cx="622285" cy="58477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0F06DA-7C24-4FE6-A01C-B553D005D083}"/>
                  </a:ext>
                </a:extLst>
              </p:cNvPr>
              <p:cNvSpPr txBox="1"/>
              <p:nvPr/>
            </p:nvSpPr>
            <p:spPr>
              <a:xfrm>
                <a:off x="5252709" y="1230370"/>
                <a:ext cx="6351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0F06DA-7C24-4FE6-A01C-B553D005D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709" y="1230370"/>
                <a:ext cx="635109" cy="58477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187A8CF7-BE3B-482A-BDDE-B1868E0E276E}"/>
              </a:ext>
            </a:extLst>
          </p:cNvPr>
          <p:cNvSpPr txBox="1"/>
          <p:nvPr/>
        </p:nvSpPr>
        <p:spPr>
          <a:xfrm>
            <a:off x="5688983" y="56570"/>
            <a:ext cx="276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단위 기저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벡터들의 나열</a:t>
            </a:r>
          </a:p>
        </p:txBody>
      </p:sp>
    </p:spTree>
    <p:extLst>
      <p:ext uri="{BB962C8B-B14F-4D97-AF65-F5344CB8AC3E}">
        <p14:creationId xmlns:p14="http://schemas.microsoft.com/office/powerpoint/2010/main" val="266830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CE6E1-01D0-4BDC-A1F9-049B3F61BB14}"/>
                  </a:ext>
                </a:extLst>
              </p:cNvPr>
              <p:cNvSpPr txBox="1"/>
              <p:nvPr/>
            </p:nvSpPr>
            <p:spPr>
              <a:xfrm>
                <a:off x="328424" y="4383412"/>
                <a:ext cx="129676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60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 sz="9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CE6E1-01D0-4BDC-A1F9-049B3F61B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4" y="4383412"/>
                <a:ext cx="1296765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F0FF849-A858-4AD3-9963-F5B3892745BC}"/>
                  </a:ext>
                </a:extLst>
              </p:cNvPr>
              <p:cNvSpPr txBox="1"/>
              <p:nvPr/>
            </p:nvSpPr>
            <p:spPr>
              <a:xfrm>
                <a:off x="4945250" y="4789581"/>
                <a:ext cx="80502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4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F0FF849-A858-4AD3-9963-F5B389274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250" y="4789581"/>
                <a:ext cx="805029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화살표: 오른쪽 114">
            <a:extLst>
              <a:ext uri="{FF2B5EF4-FFF2-40B4-BE49-F238E27FC236}">
                <a16:creationId xmlns:a16="http://schemas.microsoft.com/office/drawing/2014/main" id="{29EA8FA4-C5B4-4C37-B369-23521A79BEF1}"/>
              </a:ext>
            </a:extLst>
          </p:cNvPr>
          <p:cNvSpPr/>
          <p:nvPr/>
        </p:nvSpPr>
        <p:spPr>
          <a:xfrm rot="5400000">
            <a:off x="3455394" y="2818062"/>
            <a:ext cx="800904" cy="665996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CC730D-D77F-4D51-8128-4EBA992C6825}"/>
              </a:ext>
            </a:extLst>
          </p:cNvPr>
          <p:cNvSpPr txBox="1"/>
          <p:nvPr/>
        </p:nvSpPr>
        <p:spPr>
          <a:xfrm>
            <a:off x="4015733" y="2708920"/>
            <a:ext cx="2661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Extending</a:t>
            </a:r>
          </a:p>
          <a:p>
            <a:pPr algn="ctr"/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the Concept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DE1591E-C53B-4C38-ACE3-B59183C3D38F}"/>
                  </a:ext>
                </a:extLst>
              </p:cNvPr>
              <p:cNvSpPr txBox="1"/>
              <p:nvPr/>
            </p:nvSpPr>
            <p:spPr>
              <a:xfrm>
                <a:off x="1403793" y="4924148"/>
                <a:ext cx="5677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DE1591E-C53B-4C38-ACE3-B59183C3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793" y="4924148"/>
                <a:ext cx="5677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9B3BBCE-6FA5-4B29-8A53-5BEC1AD1B06E}"/>
                  </a:ext>
                </a:extLst>
              </p:cNvPr>
              <p:cNvSpPr txBox="1"/>
              <p:nvPr/>
            </p:nvSpPr>
            <p:spPr>
              <a:xfrm>
                <a:off x="1847565" y="3645024"/>
                <a:ext cx="33123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9B3BBCE-6FA5-4B29-8A53-5BEC1AD1B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65" y="3645024"/>
                <a:ext cx="33123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E1166CE-0F1C-41A8-B4F2-6C12FE521DB5}"/>
              </a:ext>
            </a:extLst>
          </p:cNvPr>
          <p:cNvCxnSpPr>
            <a:cxnSpLocks/>
          </p:cNvCxnSpPr>
          <p:nvPr/>
        </p:nvCxnSpPr>
        <p:spPr>
          <a:xfrm>
            <a:off x="2118210" y="6250960"/>
            <a:ext cx="2715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1410AA7-C82A-4523-8897-C0A7D3974E61}"/>
              </a:ext>
            </a:extLst>
          </p:cNvPr>
          <p:cNvCxnSpPr>
            <a:cxnSpLocks/>
          </p:cNvCxnSpPr>
          <p:nvPr/>
        </p:nvCxnSpPr>
        <p:spPr>
          <a:xfrm flipV="1">
            <a:off x="2357038" y="4058509"/>
            <a:ext cx="0" cy="23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078679-7873-41C4-81F3-974ED02389AB}"/>
              </a:ext>
            </a:extLst>
          </p:cNvPr>
          <p:cNvCxnSpPr/>
          <p:nvPr/>
        </p:nvCxnSpPr>
        <p:spPr>
          <a:xfrm>
            <a:off x="2698118" y="6178955"/>
            <a:ext cx="0" cy="14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1D5D95B0-21AF-4791-A5D9-E9E1FDCD3897}"/>
              </a:ext>
            </a:extLst>
          </p:cNvPr>
          <p:cNvCxnSpPr/>
          <p:nvPr/>
        </p:nvCxnSpPr>
        <p:spPr>
          <a:xfrm>
            <a:off x="4186424" y="6178955"/>
            <a:ext cx="0" cy="14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C919C741-C8EF-4680-BC02-1FF1E583E218}"/>
              </a:ext>
            </a:extLst>
          </p:cNvPr>
          <p:cNvCxnSpPr>
            <a:cxnSpLocks/>
          </p:cNvCxnSpPr>
          <p:nvPr/>
        </p:nvCxnSpPr>
        <p:spPr>
          <a:xfrm rot="5400000">
            <a:off x="2357038" y="5842320"/>
            <a:ext cx="0" cy="17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272FF17A-9EAE-4048-B7B5-376518F32B7B}"/>
              </a:ext>
            </a:extLst>
          </p:cNvPr>
          <p:cNvCxnSpPr>
            <a:cxnSpLocks/>
          </p:cNvCxnSpPr>
          <p:nvPr/>
        </p:nvCxnSpPr>
        <p:spPr>
          <a:xfrm rot="5400000">
            <a:off x="2357038" y="4344025"/>
            <a:ext cx="0" cy="17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E5F592-B218-43CF-A601-DB291A5CB280}"/>
                  </a:ext>
                </a:extLst>
              </p:cNvPr>
              <p:cNvSpPr txBox="1"/>
              <p:nvPr/>
            </p:nvSpPr>
            <p:spPr>
              <a:xfrm>
                <a:off x="2522896" y="6314526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E5F592-B218-43CF-A601-DB291A5CB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896" y="6314526"/>
                <a:ext cx="4003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48AA094-CCC8-49DA-9E56-C3E087ED9CE2}"/>
                  </a:ext>
                </a:extLst>
              </p:cNvPr>
              <p:cNvSpPr txBox="1"/>
              <p:nvPr/>
            </p:nvSpPr>
            <p:spPr>
              <a:xfrm>
                <a:off x="3986273" y="6314526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48AA094-CCC8-49DA-9E56-C3E087ED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73" y="6314526"/>
                <a:ext cx="4003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EF04BD0-1396-4CC3-8D42-5398CD48B72D}"/>
                  </a:ext>
                </a:extLst>
              </p:cNvPr>
              <p:cNvSpPr txBox="1"/>
              <p:nvPr/>
            </p:nvSpPr>
            <p:spPr>
              <a:xfrm>
                <a:off x="1868469" y="5743433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EF04BD0-1396-4CC3-8D42-5398CD48B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69" y="5743433"/>
                <a:ext cx="4003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AC415B7-524A-42C7-B65E-C10FD10E7F15}"/>
                  </a:ext>
                </a:extLst>
              </p:cNvPr>
              <p:cNvSpPr txBox="1"/>
              <p:nvPr/>
            </p:nvSpPr>
            <p:spPr>
              <a:xfrm>
                <a:off x="1868469" y="4250454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AC415B7-524A-42C7-B65E-C10FD10E7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69" y="4250454"/>
                <a:ext cx="39651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350F9F3-8C8D-480C-857F-D578D9AA89AD}"/>
                  </a:ext>
                </a:extLst>
              </p:cNvPr>
              <p:cNvSpPr txBox="1"/>
              <p:nvPr/>
            </p:nvSpPr>
            <p:spPr>
              <a:xfrm>
                <a:off x="4575263" y="5818912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350F9F3-8C8D-480C-857F-D578D9AA8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263" y="5818912"/>
                <a:ext cx="40030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B8F3F88-4AA8-4B3C-AA63-7C5309423F53}"/>
                  </a:ext>
                </a:extLst>
              </p:cNvPr>
              <p:cNvSpPr txBox="1"/>
              <p:nvPr/>
            </p:nvSpPr>
            <p:spPr>
              <a:xfrm>
                <a:off x="1955346" y="3785287"/>
                <a:ext cx="400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B8F3F88-4AA8-4B3C-AA63-7C5309423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46" y="3785287"/>
                <a:ext cx="400238" cy="369332"/>
              </a:xfrm>
              <a:prstGeom prst="rect">
                <a:avLst/>
              </a:prstGeom>
              <a:blipFill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1F354776-6E9F-4D80-A705-D80635FAF05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88897" y="4430230"/>
            <a:ext cx="1497869" cy="14978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B8016A5-37AD-4EB4-9C29-27AF7CB5CE74}"/>
                  </a:ext>
                </a:extLst>
              </p:cNvPr>
              <p:cNvSpPr txBox="1"/>
              <p:nvPr/>
            </p:nvSpPr>
            <p:spPr>
              <a:xfrm>
                <a:off x="5288681" y="5743433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B8016A5-37AD-4EB4-9C29-27AF7CB5C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681" y="5743433"/>
                <a:ext cx="4003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D9166D77-F83B-4518-8A8C-264993F2F998}"/>
              </a:ext>
            </a:extLst>
          </p:cNvPr>
          <p:cNvSpPr txBox="1"/>
          <p:nvPr/>
        </p:nvSpPr>
        <p:spPr>
          <a:xfrm>
            <a:off x="5807317" y="3554654"/>
            <a:ext cx="276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 series of</a:t>
            </a:r>
          </a:p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 basis functions?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9443CE5-1E0E-4E5D-801F-9BD719B13989}"/>
              </a:ext>
            </a:extLst>
          </p:cNvPr>
          <p:cNvCxnSpPr>
            <a:cxnSpLocks/>
          </p:cNvCxnSpPr>
          <p:nvPr/>
        </p:nvCxnSpPr>
        <p:spPr>
          <a:xfrm>
            <a:off x="5816925" y="6250960"/>
            <a:ext cx="2499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97907D1-C4C7-4A51-91D7-72FA7B11F435}"/>
              </a:ext>
            </a:extLst>
          </p:cNvPr>
          <p:cNvCxnSpPr>
            <a:cxnSpLocks/>
          </p:cNvCxnSpPr>
          <p:nvPr/>
        </p:nvCxnSpPr>
        <p:spPr>
          <a:xfrm flipV="1">
            <a:off x="5979868" y="4058509"/>
            <a:ext cx="0" cy="23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25410F9-BD57-4966-BCD0-FE71369DF17F}"/>
              </a:ext>
            </a:extLst>
          </p:cNvPr>
          <p:cNvCxnSpPr/>
          <p:nvPr/>
        </p:nvCxnSpPr>
        <p:spPr>
          <a:xfrm>
            <a:off x="6294474" y="6178955"/>
            <a:ext cx="0" cy="14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646DE3E-8EE1-4CDC-900B-1BA5074DBE19}"/>
              </a:ext>
            </a:extLst>
          </p:cNvPr>
          <p:cNvCxnSpPr/>
          <p:nvPr/>
        </p:nvCxnSpPr>
        <p:spPr>
          <a:xfrm>
            <a:off x="7782780" y="6178955"/>
            <a:ext cx="0" cy="14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BB7F419-D0B5-47CA-803C-1A5E62E90D51}"/>
              </a:ext>
            </a:extLst>
          </p:cNvPr>
          <p:cNvCxnSpPr>
            <a:cxnSpLocks/>
          </p:cNvCxnSpPr>
          <p:nvPr/>
        </p:nvCxnSpPr>
        <p:spPr>
          <a:xfrm rot="5400000">
            <a:off x="5979868" y="5842320"/>
            <a:ext cx="0" cy="17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0D99779-1BC5-49D9-A066-722800DD085A}"/>
              </a:ext>
            </a:extLst>
          </p:cNvPr>
          <p:cNvCxnSpPr>
            <a:cxnSpLocks/>
          </p:cNvCxnSpPr>
          <p:nvPr/>
        </p:nvCxnSpPr>
        <p:spPr>
          <a:xfrm rot="5400000">
            <a:off x="5979868" y="4344025"/>
            <a:ext cx="0" cy="171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1E3A1EC-3E23-4FA1-A5DE-371C35150589}"/>
                  </a:ext>
                </a:extLst>
              </p:cNvPr>
              <p:cNvSpPr txBox="1"/>
              <p:nvPr/>
            </p:nvSpPr>
            <p:spPr>
              <a:xfrm>
                <a:off x="6119252" y="6314526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1E3A1EC-3E23-4FA1-A5DE-371C35150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52" y="6314526"/>
                <a:ext cx="40030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F768B8-60BA-43CC-A850-856BCDA24BBC}"/>
                  </a:ext>
                </a:extLst>
              </p:cNvPr>
              <p:cNvSpPr txBox="1"/>
              <p:nvPr/>
            </p:nvSpPr>
            <p:spPr>
              <a:xfrm>
                <a:off x="7582629" y="6314526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F768B8-60BA-43CC-A850-856BCDA24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629" y="6314526"/>
                <a:ext cx="4003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9518A18-ABBD-4BAE-851F-18A84774C301}"/>
                  </a:ext>
                </a:extLst>
              </p:cNvPr>
              <p:cNvSpPr txBox="1"/>
              <p:nvPr/>
            </p:nvSpPr>
            <p:spPr>
              <a:xfrm>
                <a:off x="5491299" y="4250454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9518A18-ABBD-4BAE-851F-18A84774C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299" y="4250454"/>
                <a:ext cx="39651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FE58DA3-B4F0-490C-AC92-8312B62F0463}"/>
                  </a:ext>
                </a:extLst>
              </p:cNvPr>
              <p:cNvSpPr txBox="1"/>
              <p:nvPr/>
            </p:nvSpPr>
            <p:spPr>
              <a:xfrm>
                <a:off x="8101008" y="5818912"/>
                <a:ext cx="400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FE58DA3-B4F0-490C-AC92-8312B62F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008" y="5818912"/>
                <a:ext cx="40030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168130-0882-4093-BCB3-7F76F3642078}"/>
                  </a:ext>
                </a:extLst>
              </p:cNvPr>
              <p:cNvSpPr txBox="1"/>
              <p:nvPr/>
            </p:nvSpPr>
            <p:spPr>
              <a:xfrm>
                <a:off x="5578176" y="3785287"/>
                <a:ext cx="400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168130-0882-4093-BCB3-7F76F3642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176" y="3785287"/>
                <a:ext cx="400238" cy="369332"/>
              </a:xfrm>
              <a:prstGeom prst="rect">
                <a:avLst/>
              </a:prstGeom>
              <a:blipFill>
                <a:blip r:embed="rId1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B7CD227-0BD9-4587-82B0-EFAC2EECB912}"/>
              </a:ext>
            </a:extLst>
          </p:cNvPr>
          <p:cNvCxnSpPr>
            <a:cxnSpLocks/>
          </p:cNvCxnSpPr>
          <p:nvPr/>
        </p:nvCxnSpPr>
        <p:spPr>
          <a:xfrm flipV="1">
            <a:off x="6298097" y="4443417"/>
            <a:ext cx="1484683" cy="148468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EB7DB51-7417-4EB9-BC40-653E474DD338}"/>
                  </a:ext>
                </a:extLst>
              </p:cNvPr>
              <p:cNvSpPr txBox="1"/>
              <p:nvPr/>
            </p:nvSpPr>
            <p:spPr>
              <a:xfrm>
                <a:off x="4093361" y="346943"/>
                <a:ext cx="399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EB7DB51-7417-4EB9-BC40-653E474DD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361" y="346943"/>
                <a:ext cx="3997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직사각형 56">
            <a:extLst>
              <a:ext uri="{FF2B5EF4-FFF2-40B4-BE49-F238E27FC236}">
                <a16:creationId xmlns:a16="http://schemas.microsoft.com/office/drawing/2014/main" id="{1927DA3E-A163-40D9-9B2F-1FA2C02E4AAB}"/>
              </a:ext>
            </a:extLst>
          </p:cNvPr>
          <p:cNvSpPr/>
          <p:nvPr/>
        </p:nvSpPr>
        <p:spPr>
          <a:xfrm>
            <a:off x="3434167" y="781116"/>
            <a:ext cx="1584176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0614A9C-4067-46EB-AFF6-BF3E0FC019A8}"/>
              </a:ext>
            </a:extLst>
          </p:cNvPr>
          <p:cNvSpPr/>
          <p:nvPr/>
        </p:nvSpPr>
        <p:spPr>
          <a:xfrm rot="5400000">
            <a:off x="2817889" y="1413624"/>
            <a:ext cx="1568491" cy="316800"/>
          </a:xfrm>
          <a:prstGeom prst="rect">
            <a:avLst/>
          </a:prstGeom>
          <a:solidFill>
            <a:srgbClr val="F1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원호 58">
            <a:extLst>
              <a:ext uri="{FF2B5EF4-FFF2-40B4-BE49-F238E27FC236}">
                <a16:creationId xmlns:a16="http://schemas.microsoft.com/office/drawing/2014/main" id="{FE2108CF-9A8C-491A-A8D5-FBF8911E10AC}"/>
              </a:ext>
            </a:extLst>
          </p:cNvPr>
          <p:cNvSpPr/>
          <p:nvPr/>
        </p:nvSpPr>
        <p:spPr>
          <a:xfrm flipH="1">
            <a:off x="3276742" y="781116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원호 59">
            <a:extLst>
              <a:ext uri="{FF2B5EF4-FFF2-40B4-BE49-F238E27FC236}">
                <a16:creationId xmlns:a16="http://schemas.microsoft.com/office/drawing/2014/main" id="{02C25009-C2D8-4B36-8C2F-C510492EE558}"/>
              </a:ext>
            </a:extLst>
          </p:cNvPr>
          <p:cNvSpPr/>
          <p:nvPr/>
        </p:nvSpPr>
        <p:spPr>
          <a:xfrm flipH="1" flipV="1">
            <a:off x="3277615" y="781116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D025167-ABAE-4C26-9310-0024FDD94ABB}"/>
                  </a:ext>
                </a:extLst>
              </p:cNvPr>
              <p:cNvSpPr txBox="1"/>
              <p:nvPr/>
            </p:nvSpPr>
            <p:spPr>
              <a:xfrm>
                <a:off x="2996330" y="1357180"/>
                <a:ext cx="399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D025167-ABAE-4C26-9310-0024FDD94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330" y="1357180"/>
                <a:ext cx="39978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원호 61">
            <a:extLst>
              <a:ext uri="{FF2B5EF4-FFF2-40B4-BE49-F238E27FC236}">
                <a16:creationId xmlns:a16="http://schemas.microsoft.com/office/drawing/2014/main" id="{135ED5AE-72C8-4EDB-877C-70413A2EEB66}"/>
              </a:ext>
            </a:extLst>
          </p:cNvPr>
          <p:cNvSpPr/>
          <p:nvPr/>
        </p:nvSpPr>
        <p:spPr>
          <a:xfrm rot="5400000" flipH="1">
            <a:off x="4068831" y="-5183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id="{0B2717F5-5295-47F7-9CFC-FD4EE91DEFAB}"/>
              </a:ext>
            </a:extLst>
          </p:cNvPr>
          <p:cNvSpPr/>
          <p:nvPr/>
        </p:nvSpPr>
        <p:spPr>
          <a:xfrm rot="5400000" flipH="1" flipV="1">
            <a:off x="4068831" y="-4310"/>
            <a:ext cx="314848" cy="1584176"/>
          </a:xfrm>
          <a:prstGeom prst="arc">
            <a:avLst>
              <a:gd name="adj1" fmla="val 16200000"/>
              <a:gd name="adj2" fmla="val 179691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0BB0C4D-6C90-4EE6-A0DA-91B5B030DF40}"/>
                  </a:ext>
                </a:extLst>
              </p:cNvPr>
              <p:cNvSpPr txBox="1"/>
              <p:nvPr/>
            </p:nvSpPr>
            <p:spPr>
              <a:xfrm>
                <a:off x="1025155" y="642180"/>
                <a:ext cx="1651414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5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115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0BB0C4D-6C90-4EE6-A0DA-91B5B030D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155" y="642180"/>
                <a:ext cx="1651414" cy="186204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직사각형 67">
            <a:extLst>
              <a:ext uri="{FF2B5EF4-FFF2-40B4-BE49-F238E27FC236}">
                <a16:creationId xmlns:a16="http://schemas.microsoft.com/office/drawing/2014/main" id="{F66C0109-EB51-4835-A9FE-30DC3F0BC04D}"/>
              </a:ext>
            </a:extLst>
          </p:cNvPr>
          <p:cNvSpPr/>
          <p:nvPr/>
        </p:nvSpPr>
        <p:spPr>
          <a:xfrm rot="5400000">
            <a:off x="3134689" y="1413626"/>
            <a:ext cx="1568491" cy="316800"/>
          </a:xfrm>
          <a:prstGeom prst="rect">
            <a:avLst/>
          </a:prstGeom>
          <a:solidFill>
            <a:srgbClr val="EEA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5F702E7-1906-4E80-A94F-F4FEF40E1222}"/>
              </a:ext>
            </a:extLst>
          </p:cNvPr>
          <p:cNvSpPr/>
          <p:nvPr/>
        </p:nvSpPr>
        <p:spPr>
          <a:xfrm rot="5400000">
            <a:off x="3442098" y="1413625"/>
            <a:ext cx="1568491" cy="316800"/>
          </a:xfrm>
          <a:prstGeom prst="rect">
            <a:avLst/>
          </a:prstGeom>
          <a:solidFill>
            <a:srgbClr val="FBF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A7D067C-3164-40B5-8DC5-C7167E30F530}"/>
              </a:ext>
            </a:extLst>
          </p:cNvPr>
          <p:cNvSpPr/>
          <p:nvPr/>
        </p:nvSpPr>
        <p:spPr>
          <a:xfrm rot="5400000">
            <a:off x="3758898" y="1413627"/>
            <a:ext cx="1568491" cy="316800"/>
          </a:xfrm>
          <a:prstGeom prst="rect">
            <a:avLst/>
          </a:prstGeom>
          <a:solidFill>
            <a:srgbClr val="57E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D45662D-F617-4993-A03E-730921832031}"/>
              </a:ext>
            </a:extLst>
          </p:cNvPr>
          <p:cNvSpPr/>
          <p:nvPr/>
        </p:nvSpPr>
        <p:spPr>
          <a:xfrm rot="5400000">
            <a:off x="4075697" y="1413628"/>
            <a:ext cx="1568491" cy="316800"/>
          </a:xfrm>
          <a:prstGeom prst="rect">
            <a:avLst/>
          </a:prstGeom>
          <a:solidFill>
            <a:srgbClr val="3D7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10077DA-E3DA-446D-B510-AC990B4AE61C}"/>
              </a:ext>
            </a:extLst>
          </p:cNvPr>
          <p:cNvCxnSpPr/>
          <p:nvPr/>
        </p:nvCxnSpPr>
        <p:spPr>
          <a:xfrm>
            <a:off x="6098463" y="767278"/>
            <a:ext cx="0" cy="15993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B375166-C62A-4182-AF64-4FCA61328A9F}"/>
              </a:ext>
            </a:extLst>
          </p:cNvPr>
          <p:cNvCxnSpPr/>
          <p:nvPr/>
        </p:nvCxnSpPr>
        <p:spPr>
          <a:xfrm>
            <a:off x="6098463" y="771048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68A54D0-21ED-4CD3-AF04-C8586B9CA19C}"/>
              </a:ext>
            </a:extLst>
          </p:cNvPr>
          <p:cNvCxnSpPr/>
          <p:nvPr/>
        </p:nvCxnSpPr>
        <p:spPr>
          <a:xfrm>
            <a:off x="6098463" y="2362502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4CE329D-9523-4E0C-9B70-54029AB52613}"/>
              </a:ext>
            </a:extLst>
          </p:cNvPr>
          <p:cNvCxnSpPr/>
          <p:nvPr/>
        </p:nvCxnSpPr>
        <p:spPr>
          <a:xfrm flipH="1">
            <a:off x="7970671" y="767278"/>
            <a:ext cx="0" cy="15993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A8A85A2-A3D3-4241-A511-1C5CD3366887}"/>
              </a:ext>
            </a:extLst>
          </p:cNvPr>
          <p:cNvCxnSpPr/>
          <p:nvPr/>
        </p:nvCxnSpPr>
        <p:spPr>
          <a:xfrm flipH="1">
            <a:off x="7826655" y="771048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D95EC72-6FDD-4550-821A-EFDD29AF70A0}"/>
              </a:ext>
            </a:extLst>
          </p:cNvPr>
          <p:cNvCxnSpPr/>
          <p:nvPr/>
        </p:nvCxnSpPr>
        <p:spPr>
          <a:xfrm flipH="1">
            <a:off x="7826655" y="2362502"/>
            <a:ext cx="1440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4D6C7A1-351B-499D-ADAB-24B9A301F8B6}"/>
              </a:ext>
            </a:extLst>
          </p:cNvPr>
          <p:cNvSpPr txBox="1"/>
          <p:nvPr/>
        </p:nvSpPr>
        <p:spPr>
          <a:xfrm>
            <a:off x="6247088" y="709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210E604-684F-4EC8-8E23-15913E3CA505}"/>
              </a:ext>
            </a:extLst>
          </p:cNvPr>
          <p:cNvSpPr txBox="1"/>
          <p:nvPr/>
        </p:nvSpPr>
        <p:spPr>
          <a:xfrm>
            <a:off x="6247088" y="1045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D789F6C-14F4-41BF-9FC9-05D2C2FC97DF}"/>
              </a:ext>
            </a:extLst>
          </p:cNvPr>
          <p:cNvSpPr txBox="1"/>
          <p:nvPr/>
        </p:nvSpPr>
        <p:spPr>
          <a:xfrm>
            <a:off x="6247088" y="1382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6E74A3F-C556-4C0A-97D6-5906C7CE3C1D}"/>
                  </a:ext>
                </a:extLst>
              </p:cNvPr>
              <p:cNvSpPr txBox="1"/>
              <p:nvPr/>
            </p:nvSpPr>
            <p:spPr>
              <a:xfrm>
                <a:off x="6247088" y="171889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6E74A3F-C556-4C0A-97D6-5906C7CE3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088" y="1718896"/>
                <a:ext cx="33855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EE08A819-F3A8-4F68-B515-B30FA5105CED}"/>
              </a:ext>
            </a:extLst>
          </p:cNvPr>
          <p:cNvSpPr txBox="1"/>
          <p:nvPr/>
        </p:nvSpPr>
        <p:spPr>
          <a:xfrm>
            <a:off x="6247088" y="2055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78395C5-8C2C-42E2-A0CD-14DBE6F936B9}"/>
              </a:ext>
            </a:extLst>
          </p:cNvPr>
          <p:cNvSpPr txBox="1"/>
          <p:nvPr/>
        </p:nvSpPr>
        <p:spPr>
          <a:xfrm>
            <a:off x="6563001" y="709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B4043C-3760-4A6A-8B6B-B8AFD291FCC9}"/>
              </a:ext>
            </a:extLst>
          </p:cNvPr>
          <p:cNvSpPr txBox="1"/>
          <p:nvPr/>
        </p:nvSpPr>
        <p:spPr>
          <a:xfrm>
            <a:off x="6563001" y="1045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B7A63D9-DE3D-4D79-BDB4-B12136E994A1}"/>
              </a:ext>
            </a:extLst>
          </p:cNvPr>
          <p:cNvSpPr txBox="1"/>
          <p:nvPr/>
        </p:nvSpPr>
        <p:spPr>
          <a:xfrm>
            <a:off x="6563001" y="1382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076E7BC-C105-4DE0-A88A-044BEACD1D81}"/>
                  </a:ext>
                </a:extLst>
              </p:cNvPr>
              <p:cNvSpPr txBox="1"/>
              <p:nvPr/>
            </p:nvSpPr>
            <p:spPr>
              <a:xfrm>
                <a:off x="6563001" y="171889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076E7BC-C105-4DE0-A88A-044BEACD1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01" y="1718896"/>
                <a:ext cx="33855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2F440577-8729-4153-B3AB-FEA08DB354B1}"/>
              </a:ext>
            </a:extLst>
          </p:cNvPr>
          <p:cNvSpPr txBox="1"/>
          <p:nvPr/>
        </p:nvSpPr>
        <p:spPr>
          <a:xfrm>
            <a:off x="6563001" y="2055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1E3239E-E606-4243-A1D4-C85A3C009C6D}"/>
              </a:ext>
            </a:extLst>
          </p:cNvPr>
          <p:cNvSpPr txBox="1"/>
          <p:nvPr/>
        </p:nvSpPr>
        <p:spPr>
          <a:xfrm>
            <a:off x="6878914" y="709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2C48EFA-6BCF-449C-81A4-CB3DAB1BBCD6}"/>
              </a:ext>
            </a:extLst>
          </p:cNvPr>
          <p:cNvSpPr txBox="1"/>
          <p:nvPr/>
        </p:nvSpPr>
        <p:spPr>
          <a:xfrm>
            <a:off x="6878914" y="1045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2222A3A-D72A-47B3-AB20-736CDBE8D333}"/>
              </a:ext>
            </a:extLst>
          </p:cNvPr>
          <p:cNvSpPr txBox="1"/>
          <p:nvPr/>
        </p:nvSpPr>
        <p:spPr>
          <a:xfrm>
            <a:off x="6878914" y="1382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C0C8358-CC45-4DE6-852F-748EA68FA580}"/>
                  </a:ext>
                </a:extLst>
              </p:cNvPr>
              <p:cNvSpPr txBox="1"/>
              <p:nvPr/>
            </p:nvSpPr>
            <p:spPr>
              <a:xfrm>
                <a:off x="6878914" y="171889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C0C8358-CC45-4DE6-852F-748EA68FA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914" y="1718896"/>
                <a:ext cx="33855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211AF5E2-2682-4F75-A4BE-CB5BB543E9B6}"/>
              </a:ext>
            </a:extLst>
          </p:cNvPr>
          <p:cNvSpPr txBox="1"/>
          <p:nvPr/>
        </p:nvSpPr>
        <p:spPr>
          <a:xfrm>
            <a:off x="6878914" y="2055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DCA189-DFE6-4901-B03F-90DFC1EDA698}"/>
                  </a:ext>
                </a:extLst>
              </p:cNvPr>
              <p:cNvSpPr txBox="1"/>
              <p:nvPr/>
            </p:nvSpPr>
            <p:spPr>
              <a:xfrm>
                <a:off x="7124302" y="709108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DCA189-DFE6-4901-B03F-90DFC1EDA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302" y="709108"/>
                <a:ext cx="463588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A8E2313-E56C-4DE9-A295-163B5F5B8E99}"/>
                  </a:ext>
                </a:extLst>
              </p:cNvPr>
              <p:cNvSpPr txBox="1"/>
              <p:nvPr/>
            </p:nvSpPr>
            <p:spPr>
              <a:xfrm>
                <a:off x="7124302" y="104570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A8E2313-E56C-4DE9-A295-163B5F5B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302" y="1045704"/>
                <a:ext cx="463588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BF051A9-E80F-4DA2-98AC-E57013251872}"/>
                  </a:ext>
                </a:extLst>
              </p:cNvPr>
              <p:cNvSpPr txBox="1"/>
              <p:nvPr/>
            </p:nvSpPr>
            <p:spPr>
              <a:xfrm>
                <a:off x="7124302" y="138230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BF051A9-E80F-4DA2-98AC-E57013251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302" y="1382300"/>
                <a:ext cx="463588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3EFCCD8-4694-4647-AAAA-4EE76700CFB3}"/>
                  </a:ext>
                </a:extLst>
              </p:cNvPr>
              <p:cNvSpPr txBox="1"/>
              <p:nvPr/>
            </p:nvSpPr>
            <p:spPr>
              <a:xfrm>
                <a:off x="7151553" y="1718896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3EFCCD8-4694-4647-AAAA-4EE76700C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553" y="1718896"/>
                <a:ext cx="409086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07E3264-D93A-42A8-A15F-F26D8444D79A}"/>
                  </a:ext>
                </a:extLst>
              </p:cNvPr>
              <p:cNvSpPr txBox="1"/>
              <p:nvPr/>
            </p:nvSpPr>
            <p:spPr>
              <a:xfrm>
                <a:off x="7124302" y="205549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07E3264-D93A-42A8-A15F-F26D8444D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302" y="2055492"/>
                <a:ext cx="463588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>
            <a:extLst>
              <a:ext uri="{FF2B5EF4-FFF2-40B4-BE49-F238E27FC236}">
                <a16:creationId xmlns:a16="http://schemas.microsoft.com/office/drawing/2014/main" id="{6F98A829-43BF-45A0-B5C1-20687855B9CB}"/>
              </a:ext>
            </a:extLst>
          </p:cNvPr>
          <p:cNvSpPr txBox="1"/>
          <p:nvPr/>
        </p:nvSpPr>
        <p:spPr>
          <a:xfrm>
            <a:off x="7510740" y="709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BCF1D74-D21F-4D32-A2B6-EC5DF8B87D93}"/>
              </a:ext>
            </a:extLst>
          </p:cNvPr>
          <p:cNvSpPr txBox="1"/>
          <p:nvPr/>
        </p:nvSpPr>
        <p:spPr>
          <a:xfrm>
            <a:off x="7510740" y="1045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678742-A9C5-48FA-8295-DDEA2C8FBB87}"/>
              </a:ext>
            </a:extLst>
          </p:cNvPr>
          <p:cNvSpPr txBox="1"/>
          <p:nvPr/>
        </p:nvSpPr>
        <p:spPr>
          <a:xfrm>
            <a:off x="7510740" y="1382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2A94889-B5EB-4B5A-B572-85DD2A9A3215}"/>
                  </a:ext>
                </a:extLst>
              </p:cNvPr>
              <p:cNvSpPr txBox="1"/>
              <p:nvPr/>
            </p:nvSpPr>
            <p:spPr>
              <a:xfrm>
                <a:off x="7510740" y="171889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2A94889-B5EB-4B5A-B572-85DD2A9A3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740" y="1718896"/>
                <a:ext cx="338554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>
            <a:extLst>
              <a:ext uri="{FF2B5EF4-FFF2-40B4-BE49-F238E27FC236}">
                <a16:creationId xmlns:a16="http://schemas.microsoft.com/office/drawing/2014/main" id="{EF968D5D-32A7-4EC1-973F-F1A361897430}"/>
              </a:ext>
            </a:extLst>
          </p:cNvPr>
          <p:cNvSpPr txBox="1"/>
          <p:nvPr/>
        </p:nvSpPr>
        <p:spPr>
          <a:xfrm>
            <a:off x="7510740" y="2055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8A8E328-94BE-4DAE-B088-E4FAEEFF052A}"/>
                  </a:ext>
                </a:extLst>
              </p:cNvPr>
              <p:cNvSpPr txBox="1"/>
              <p:nvPr/>
            </p:nvSpPr>
            <p:spPr>
              <a:xfrm>
                <a:off x="2421176" y="1230370"/>
                <a:ext cx="6222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8A8E328-94BE-4DAE-B088-E4FAEEFF0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176" y="1230370"/>
                <a:ext cx="622285" cy="58477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0F06DA-7C24-4FE6-A01C-B553D005D083}"/>
                  </a:ext>
                </a:extLst>
              </p:cNvPr>
              <p:cNvSpPr txBox="1"/>
              <p:nvPr/>
            </p:nvSpPr>
            <p:spPr>
              <a:xfrm>
                <a:off x="5252709" y="1230370"/>
                <a:ext cx="6351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0F06DA-7C24-4FE6-A01C-B553D005D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709" y="1230370"/>
                <a:ext cx="635109" cy="58477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187A8CF7-BE3B-482A-BDDE-B1868E0E276E}"/>
              </a:ext>
            </a:extLst>
          </p:cNvPr>
          <p:cNvSpPr txBox="1"/>
          <p:nvPr/>
        </p:nvSpPr>
        <p:spPr>
          <a:xfrm>
            <a:off x="5688983" y="56570"/>
            <a:ext cx="276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 series of</a:t>
            </a:r>
          </a:p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unit basis vectors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759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846892" y="2456892"/>
            <a:ext cx="7421362" cy="1944216"/>
            <a:chOff x="846892" y="2852936"/>
            <a:chExt cx="7421362" cy="1944216"/>
          </a:xfrm>
        </p:grpSpPr>
        <p:sp>
          <p:nvSpPr>
            <p:cNvPr id="3" name="순서도: 가산 접합 2"/>
            <p:cNvSpPr/>
            <p:nvPr/>
          </p:nvSpPr>
          <p:spPr>
            <a:xfrm>
              <a:off x="2431068" y="2942656"/>
              <a:ext cx="612648" cy="612648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4121306" y="2852936"/>
              <a:ext cx="1982170" cy="792088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시스템</a:t>
              </a: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121306" y="4005064"/>
              <a:ext cx="1982170" cy="792088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피드백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3043716" y="3248980"/>
              <a:ext cx="1077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>
              <a:stCxn id="6" idx="1"/>
              <a:endCxn id="3" idx="4"/>
            </p:cNvCxnSpPr>
            <p:nvPr/>
          </p:nvCxnSpPr>
          <p:spPr>
            <a:xfrm rot="10800000">
              <a:off x="2737392" y="3555304"/>
              <a:ext cx="1383914" cy="84580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103476" y="3248980"/>
              <a:ext cx="1728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endCxn id="6" idx="3"/>
            </p:cNvCxnSpPr>
            <p:nvPr/>
          </p:nvCxnSpPr>
          <p:spPr>
            <a:xfrm rot="5400000">
              <a:off x="6031468" y="3320988"/>
              <a:ext cx="1152128" cy="100811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1353478" y="3248980"/>
              <a:ext cx="1077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46892" y="2852936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외부 입력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50777" y="2852936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출력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7067030" y="3205686"/>
              <a:ext cx="89117" cy="8658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123728" y="1484784"/>
            <a:ext cx="5328592" cy="331236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23728" y="1115452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 as </a:t>
            </a:r>
            <a:r>
              <a:rPr lang="en-US" altLang="ko-KR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whole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7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3487764" y="1484784"/>
            <a:ext cx="2088232" cy="324036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미분방정식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제차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비제차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9672" y="1897618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[2, 0,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97618"/>
                <a:ext cx="1414169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19672" y="240895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3,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408958"/>
                <a:ext cx="141417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19672" y="292029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5,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20298"/>
                <a:ext cx="1414170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19672" y="343163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1,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431638"/>
                <a:ext cx="1414170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19672" y="3942979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0, 4]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942979"/>
                <a:ext cx="1414170" cy="369332"/>
              </a:xfrm>
              <a:prstGeom prst="rect">
                <a:avLst/>
              </a:prstGeom>
              <a:blipFill>
                <a:blip r:embed="rId6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20391" y="189761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[8, 0,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1897618"/>
                <a:ext cx="1414170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20391" y="2408958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5, 0,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2408958"/>
                <a:ext cx="1414169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20391" y="292029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1, 0,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2920298"/>
                <a:ext cx="1414170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20391" y="343163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2, 0]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3431638"/>
                <a:ext cx="1414170" cy="369332"/>
              </a:xfrm>
              <a:prstGeom prst="rect">
                <a:avLst/>
              </a:prstGeom>
              <a:blipFill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20391" y="3942979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0, 7]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3942979"/>
                <a:ext cx="1414169" cy="369332"/>
              </a:xfrm>
              <a:prstGeom prst="rect">
                <a:avLst/>
              </a:prstGeom>
              <a:blipFill>
                <a:blip r:embed="rId11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>
            <a:stCxn id="5" idx="3"/>
          </p:cNvCxnSpPr>
          <p:nvPr/>
        </p:nvCxnSpPr>
        <p:spPr>
          <a:xfrm>
            <a:off x="3033841" y="208228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033841" y="2605568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033841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033841" y="361630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033841" y="4127645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724128" y="208228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724128" y="2605568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724128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724128" y="361630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724128" y="4127645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42755" y="67477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[2, 3, 5, 1, 4]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55" y="674778"/>
                <a:ext cx="1414170" cy="369332"/>
              </a:xfrm>
              <a:prstGeom prst="rect">
                <a:avLst/>
              </a:prstGeom>
              <a:blipFill>
                <a:blip r:embed="rId12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아래쪽 화살표 28"/>
          <p:cNvSpPr/>
          <p:nvPr/>
        </p:nvSpPr>
        <p:spPr>
          <a:xfrm>
            <a:off x="2107524" y="1062028"/>
            <a:ext cx="484632" cy="78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6486913" y="4334881"/>
            <a:ext cx="484632" cy="78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22144" y="5157192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[8, 5, 1, 2, 7]</m:t>
                      </m:r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44" y="5157192"/>
                <a:ext cx="1414170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E86F90F-4812-41DA-8B7A-FD6B8799E892}"/>
              </a:ext>
            </a:extLst>
          </p:cNvPr>
          <p:cNvSpPr txBox="1"/>
          <p:nvPr/>
        </p:nvSpPr>
        <p:spPr>
          <a:xfrm>
            <a:off x="2003590" y="4191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783C1A-D9B3-48C4-A765-79444AD6D4FF}"/>
              </a:ext>
            </a:extLst>
          </p:cNvPr>
          <p:cNvSpPr txBox="1"/>
          <p:nvPr/>
        </p:nvSpPr>
        <p:spPr>
          <a:xfrm>
            <a:off x="6404309" y="5526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출력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12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처리 2"/>
          <p:cNvSpPr/>
          <p:nvPr/>
        </p:nvSpPr>
        <p:spPr>
          <a:xfrm>
            <a:off x="3947205" y="2187472"/>
            <a:ext cx="1264881" cy="196274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미분방정식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제차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비제차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15160"/>
            <a:ext cx="3399681" cy="254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941" y="1745828"/>
            <a:ext cx="3650584" cy="27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15EE6A1-1C7C-4095-9621-716CB44F45FD}"/>
              </a:ext>
            </a:extLst>
          </p:cNvPr>
          <p:cNvCxnSpPr/>
          <p:nvPr/>
        </p:nvCxnSpPr>
        <p:spPr>
          <a:xfrm flipH="1">
            <a:off x="2360157" y="2402619"/>
            <a:ext cx="436368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954C3A5-9BF1-454C-9670-467EFE959EC0}"/>
              </a:ext>
            </a:extLst>
          </p:cNvPr>
          <p:cNvCxnSpPr>
            <a:cxnSpLocks/>
          </p:cNvCxnSpPr>
          <p:nvPr/>
        </p:nvCxnSpPr>
        <p:spPr>
          <a:xfrm>
            <a:off x="7596336" y="3137527"/>
            <a:ext cx="288032" cy="7642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2C35A0-29BA-499C-8FBB-32B27C547BD1}"/>
              </a:ext>
            </a:extLst>
          </p:cNvPr>
          <p:cNvCxnSpPr/>
          <p:nvPr/>
        </p:nvCxnSpPr>
        <p:spPr>
          <a:xfrm>
            <a:off x="3033841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ED94E00-41DD-4597-8942-4B2C9332E32E}"/>
              </a:ext>
            </a:extLst>
          </p:cNvPr>
          <p:cNvCxnSpPr/>
          <p:nvPr/>
        </p:nvCxnSpPr>
        <p:spPr>
          <a:xfrm>
            <a:off x="5724128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908FA0-B480-4749-8041-F1F510B40F15}"/>
              </a:ext>
            </a:extLst>
          </p:cNvPr>
          <p:cNvSpPr txBox="1"/>
          <p:nvPr/>
        </p:nvSpPr>
        <p:spPr>
          <a:xfrm>
            <a:off x="1344203" y="17458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함수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1B0FE0-C874-4DE7-9EC3-91C472ECF94D}"/>
              </a:ext>
            </a:extLst>
          </p:cNvPr>
          <p:cNvSpPr txBox="1"/>
          <p:nvPr/>
        </p:nvSpPr>
        <p:spPr>
          <a:xfrm>
            <a:off x="6804248" y="17458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출력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404071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533525"/>
            <a:ext cx="516255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74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3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1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380</Words>
  <Application>Microsoft Office PowerPoint</Application>
  <PresentationFormat>On-screen Show (4:3)</PresentationFormat>
  <Paragraphs>205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나눔고딕</vt:lpstr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Angelo Yeo</cp:lastModifiedBy>
  <cp:revision>27</cp:revision>
  <dcterms:created xsi:type="dcterms:W3CDTF">2006-10-05T04:04:58Z</dcterms:created>
  <dcterms:modified xsi:type="dcterms:W3CDTF">2023-05-11T15:21:18Z</dcterms:modified>
</cp:coreProperties>
</file>