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9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5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8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4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1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2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8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11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94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2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6209C-138A-4398-917F-2A34D2A0B0C2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124A8-E6FA-464D-9998-56DAF5852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8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05417" y="2594973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주어진 데이터 셋</a:t>
            </a:r>
          </a:p>
        </p:txBody>
      </p:sp>
    </p:spTree>
    <p:extLst>
      <p:ext uri="{BB962C8B-B14F-4D97-AF65-F5344CB8AC3E}">
        <p14:creationId xmlns:p14="http://schemas.microsoft.com/office/powerpoint/2010/main" val="4245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83870" y="2594973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given dataset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501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6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1446" y="764704"/>
            <a:ext cx="362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resample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을 통해 재구성한 데이터 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438830" y="155679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1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38830" y="234888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2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38830" y="314096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3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38830" y="400506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4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38830" y="479715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5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회차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8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696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92632" y="764704"/>
            <a:ext cx="390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re-organized dataset via resampling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18" y="5424487"/>
                <a:ext cx="261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5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11911" y="1556792"/>
            <a:ext cx="20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1st resampling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8697" y="2348880"/>
            <a:ext cx="207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2nd resampling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7934" y="3140968"/>
            <a:ext cx="2012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3rd resampling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4346" y="4005064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4th resampling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4345" y="4797152"/>
            <a:ext cx="201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Bold" pitchFamily="2" charset="-127"/>
                <a:ea typeface="KoPub돋움체 Bold" pitchFamily="2" charset="-127"/>
              </a:rPr>
              <a:t>5th resampling</a:t>
            </a:r>
            <a:r>
              <a:rPr lang="ko-KR" altLang="en-US" dirty="0">
                <a:latin typeface="KoPub돋움체 Bold" pitchFamily="2" charset="-127"/>
                <a:ea typeface="KoPub돋움체 Bold" pitchFamily="2" charset="-127"/>
              </a:rPr>
              <a:t> </a:t>
            </a:r>
            <a:r>
              <a:rPr lang="en-US" altLang="ko-KR" dirty="0">
                <a:latin typeface="KoPub돋움체 Bold" pitchFamily="2" charset="-127"/>
                <a:ea typeface="KoPub돋움체 Bold" pitchFamily="2" charset="-127"/>
                <a:sym typeface="Wingdings" pitchFamily="2" charset="2"/>
              </a:rPr>
              <a:t></a:t>
            </a:r>
            <a:endParaRPr lang="ko-KR" altLang="en-US" dirty="0">
              <a:latin typeface="KoPub돋움체 Bold" pitchFamily="2" charset="-127"/>
              <a:ea typeface="KoPub돋움체 Bold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  <a:ea typeface="KoPub돋움체 Bold" pitchFamily="2" charset="-127"/>
                        </a:rPr>
                        <m:t>⋮</m:t>
                      </m:r>
                    </m:oMath>
                  </m:oMathPara>
                </a14:m>
                <a:endParaRPr lang="ko-KR" altLang="en-US" sz="2400" dirty="0">
                  <a:latin typeface="KoPub돋움체 Bold" pitchFamily="2" charset="-127"/>
                  <a:ea typeface="KoPub돋움체 Bold" pitchFamily="2" charset="-127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013" y="5424487"/>
                <a:ext cx="261447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11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50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086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KoPub돋움체 Bold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Angelo Yeo</cp:lastModifiedBy>
  <cp:revision>5</cp:revision>
  <dcterms:created xsi:type="dcterms:W3CDTF">2021-07-27T05:20:52Z</dcterms:created>
  <dcterms:modified xsi:type="dcterms:W3CDTF">2023-05-12T13:58:33Z</dcterms:modified>
</cp:coreProperties>
</file>