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59" r:id="rId4"/>
    <p:sldId id="263" r:id="rId5"/>
    <p:sldId id="260" r:id="rId6"/>
    <p:sldId id="264" r:id="rId7"/>
    <p:sldId id="261" r:id="rId8"/>
    <p:sldId id="265" r:id="rId9"/>
    <p:sldId id="256" r:id="rId10"/>
    <p:sldId id="266" r:id="rId11"/>
    <p:sldId id="257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53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48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12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958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52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59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671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77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28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5411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38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ADD9A-8404-4EFD-A151-495D085594E9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85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ADD9A-8404-4EFD-A151-495D085594E9}" type="datetimeFigureOut">
              <a:rPr lang="ko-KR" altLang="en-US" smtClean="0"/>
              <a:t>2023-05-07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4568-9958-4F1A-B035-91C2648A2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87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원호 12">
            <a:extLst>
              <a:ext uri="{FF2B5EF4-FFF2-40B4-BE49-F238E27FC236}">
                <a16:creationId xmlns:a16="http://schemas.microsoft.com/office/drawing/2014/main" id="{888DF389-40DF-44D4-9804-A162E620F3E1}"/>
              </a:ext>
            </a:extLst>
          </p:cNvPr>
          <p:cNvSpPr/>
          <p:nvPr/>
        </p:nvSpPr>
        <p:spPr>
          <a:xfrm>
            <a:off x="2489853" y="4937662"/>
            <a:ext cx="1427989" cy="1427989"/>
          </a:xfrm>
          <a:prstGeom prst="arc">
            <a:avLst>
              <a:gd name="adj1" fmla="val 17125588"/>
              <a:gd name="adj2" fmla="val 1962252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871895-115B-4C2D-8AA2-35A27E339D32}"/>
              </a:ext>
            </a:extLst>
          </p:cNvPr>
          <p:cNvCxnSpPr>
            <a:cxnSpLocks/>
          </p:cNvCxnSpPr>
          <p:nvPr/>
        </p:nvCxnSpPr>
        <p:spPr>
          <a:xfrm flipV="1">
            <a:off x="3203848" y="1296098"/>
            <a:ext cx="4607188" cy="45340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909453-2E4A-47E9-BF6C-31F5730E0AA2}"/>
              </a:ext>
            </a:extLst>
          </p:cNvPr>
          <p:cNvCxnSpPr>
            <a:cxnSpLocks/>
          </p:cNvCxnSpPr>
          <p:nvPr/>
        </p:nvCxnSpPr>
        <p:spPr>
          <a:xfrm>
            <a:off x="4154767" y="980728"/>
            <a:ext cx="1947603" cy="19476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1BA27E-F99C-44A9-8E1C-71DC2258D47E}"/>
              </a:ext>
            </a:extLst>
          </p:cNvPr>
          <p:cNvCxnSpPr>
            <a:cxnSpLocks/>
          </p:cNvCxnSpPr>
          <p:nvPr/>
        </p:nvCxnSpPr>
        <p:spPr>
          <a:xfrm flipV="1">
            <a:off x="3216548" y="2968267"/>
            <a:ext cx="2908048" cy="286188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5D679-1B65-4B49-A4EA-166A9898B0D1}"/>
                  </a:ext>
                </a:extLst>
              </p:cNvPr>
              <p:cNvSpPr txBox="1"/>
              <p:nvPr/>
            </p:nvSpPr>
            <p:spPr>
              <a:xfrm>
                <a:off x="3447206" y="4521579"/>
                <a:ext cx="5718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5D679-1B65-4B49-A4EA-166A9898B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206" y="4521579"/>
                <a:ext cx="5718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C783C-A7A5-40AB-958D-D307F63BE019}"/>
                  </a:ext>
                </a:extLst>
              </p:cNvPr>
              <p:cNvSpPr txBox="1"/>
              <p:nvPr/>
            </p:nvSpPr>
            <p:spPr>
              <a:xfrm>
                <a:off x="3497965" y="776629"/>
                <a:ext cx="559191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C783C-A7A5-40AB-958D-D307F63BE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965" y="776629"/>
                <a:ext cx="559191" cy="65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074638-91A2-427E-82A2-58A17708AF61}"/>
                  </a:ext>
                </a:extLst>
              </p:cNvPr>
              <p:cNvSpPr txBox="1"/>
              <p:nvPr/>
            </p:nvSpPr>
            <p:spPr>
              <a:xfrm>
                <a:off x="7828591" y="1099941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074638-91A2-427E-82A2-58A17708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591" y="1099941"/>
                <a:ext cx="56816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BDED62-7F2B-4B1A-90BE-2E4369F8A961}"/>
              </a:ext>
            </a:extLst>
          </p:cNvPr>
          <p:cNvCxnSpPr>
            <a:cxnSpLocks/>
          </p:cNvCxnSpPr>
          <p:nvPr/>
        </p:nvCxnSpPr>
        <p:spPr>
          <a:xfrm>
            <a:off x="1246708" y="3833825"/>
            <a:ext cx="1996330" cy="19963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C2B096-5976-46F7-AE8F-EFB24C3C3A4D}"/>
              </a:ext>
            </a:extLst>
          </p:cNvPr>
          <p:cNvCxnSpPr>
            <a:cxnSpLocks/>
          </p:cNvCxnSpPr>
          <p:nvPr/>
        </p:nvCxnSpPr>
        <p:spPr>
          <a:xfrm flipV="1">
            <a:off x="1241957" y="971936"/>
            <a:ext cx="2908048" cy="286188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2B93C8E-C00E-4002-A3D5-FA0294CD6D7C}"/>
              </a:ext>
            </a:extLst>
          </p:cNvPr>
          <p:cNvCxnSpPr>
            <a:cxnSpLocks/>
          </p:cNvCxnSpPr>
          <p:nvPr/>
        </p:nvCxnSpPr>
        <p:spPr>
          <a:xfrm flipV="1">
            <a:off x="3203848" y="970839"/>
            <a:ext cx="946849" cy="48593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13D9F3-7A14-4F77-BF01-40CA03E133F4}"/>
                  </a:ext>
                </a:extLst>
              </p:cNvPr>
              <p:cNvSpPr txBox="1"/>
              <p:nvPr/>
            </p:nvSpPr>
            <p:spPr>
              <a:xfrm>
                <a:off x="4769527" y="4133989"/>
                <a:ext cx="3173881" cy="621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a:rPr lang="en-US" altLang="ko-KR" sz="28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ko-K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13D9F3-7A14-4F77-BF01-40CA03E13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527" y="4133989"/>
                <a:ext cx="3173881" cy="6214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DC0A7-85D5-4797-98AD-E086BC3532A9}"/>
                  </a:ext>
                </a:extLst>
              </p:cNvPr>
              <p:cNvSpPr txBox="1"/>
              <p:nvPr/>
            </p:nvSpPr>
            <p:spPr>
              <a:xfrm>
                <a:off x="4283968" y="4701668"/>
                <a:ext cx="4114720" cy="4456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방향 컴포넌트 </a:t>
                </a:r>
                <a:r>
                  <a:rPr lang="en-US" altLang="ko-KR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:r>
                  <a:rPr lang="ko-KR" altLang="en-US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스칼라</a:t>
                </a:r>
                <a:r>
                  <a:rPr lang="en-US" altLang="ko-KR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DC0A7-85D5-4797-98AD-E086BC35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701668"/>
                <a:ext cx="4114720" cy="445635"/>
              </a:xfrm>
              <a:prstGeom prst="rect">
                <a:avLst/>
              </a:prstGeom>
              <a:blipFill>
                <a:blip r:embed="rId6"/>
                <a:stretch>
                  <a:fillRect t="-9589" b="-2602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39347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5236" y="2204864"/>
            <a:ext cx="3240360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4927" y="2116570"/>
                <a:ext cx="7074146" cy="10273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5400" b="0" i="0" smtClean="0">
                              <a:latin typeface="Cambria Math"/>
                            </a:rPr>
                            <m:t>proj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27" y="2116570"/>
                <a:ext cx="7074146" cy="10273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3406618" y="3789040"/>
                <a:ext cx="53176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dirty="0">
                    <a:latin typeface="KoPub돋움체 Bold" pitchFamily="18" charset="-127"/>
                    <a:ea typeface="KoPub돋움체 Bold" pitchFamily="18" charset="-127"/>
                  </a:rPr>
                  <a:t>-related component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  <a:ea typeface="KoPub돋움체 Bold" pitchFamily="18" charset="-127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KoPub돋움체 Bold" pitchFamily="18" charset="-127"/>
                          </a:rPr>
                          <m:t>𝑎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 panose="02040503050406030204" pitchFamily="18" charset="0"/>
                            <a:ea typeface="KoPub돋움체 Bold" pitchFamily="18" charset="-127"/>
                          </a:rPr>
                          <m:t>2</m:t>
                        </m:r>
                      </m:sub>
                    </m:sSub>
                  </m:oMath>
                </a14:m>
                <a:endParaRPr lang="ko-KR" altLang="en-US" sz="3200" dirty="0">
                  <a:latin typeface="KoPub돋움체 Bold" pitchFamily="18" charset="-127"/>
                  <a:ea typeface="KoPub돋움체 Bold" pitchFamily="18" charset="-127"/>
                </a:endParaRPr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618" y="3789040"/>
                <a:ext cx="5317610" cy="584775"/>
              </a:xfrm>
              <a:prstGeom prst="rect">
                <a:avLst/>
              </a:prstGeom>
              <a:blipFill>
                <a:blip r:embed="rId3"/>
                <a:stretch>
                  <a:fillRect t="-13684" b="-3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6" idx="0"/>
          </p:cNvCxnSpPr>
          <p:nvPr/>
        </p:nvCxnSpPr>
        <p:spPr>
          <a:xfrm flipH="1" flipV="1">
            <a:off x="6065416" y="3212976"/>
            <a:ext cx="7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82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 rot="20700000">
            <a:off x="790029" y="1584116"/>
            <a:ext cx="7364872" cy="3461576"/>
            <a:chOff x="1149314" y="1262296"/>
            <a:chExt cx="7364872" cy="3461576"/>
          </a:xfrm>
        </p:grpSpPr>
        <p:cxnSp>
          <p:nvCxnSpPr>
            <p:cNvPr id="7" name="직선 화살표 연결선 6"/>
            <p:cNvCxnSpPr/>
            <p:nvPr/>
          </p:nvCxnSpPr>
          <p:spPr>
            <a:xfrm>
              <a:off x="1691680" y="4149080"/>
              <a:ext cx="58326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화살표 연결선 8"/>
            <p:cNvCxnSpPr/>
            <p:nvPr/>
          </p:nvCxnSpPr>
          <p:spPr>
            <a:xfrm flipV="1">
              <a:off x="1691680" y="1772816"/>
              <a:ext cx="0" cy="23762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/>
            <p:cNvCxnSpPr/>
            <p:nvPr/>
          </p:nvCxnSpPr>
          <p:spPr>
            <a:xfrm flipV="1">
              <a:off x="1691680" y="2960948"/>
              <a:ext cx="0" cy="1188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/>
            <p:cNvCxnSpPr/>
            <p:nvPr/>
          </p:nvCxnSpPr>
          <p:spPr>
            <a:xfrm>
              <a:off x="1691680" y="4149080"/>
              <a:ext cx="475252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/>
            <p:cNvCxnSpPr/>
            <p:nvPr/>
          </p:nvCxnSpPr>
          <p:spPr>
            <a:xfrm rot="5400000" flipV="1">
              <a:off x="2285746" y="3555014"/>
              <a:ext cx="0" cy="11881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2486759" y="4077072"/>
                  <a:ext cx="65716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59" y="4077072"/>
                  <a:ext cx="657168" cy="523220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1149314" y="2761764"/>
                  <a:ext cx="6654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9314" y="2761764"/>
                  <a:ext cx="665439" cy="52322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5185956" y="4163654"/>
                  <a:ext cx="1614032" cy="560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/>
                              </a:rPr>
                              <m:t>proj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2800" b="0" i="0" smtClean="0">
                                    <a:latin typeface="Cambria Math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a:rPr lang="en-US" altLang="ko-KR" sz="2800" b="0" i="0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800" b="0" i="0" smtClean="0">
                                <a:latin typeface="Cambria Math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ko-KR" sz="2800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5956" y="4163654"/>
                  <a:ext cx="1614032" cy="560218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직선 연결선 25"/>
            <p:cNvCxnSpPr/>
            <p:nvPr/>
          </p:nvCxnSpPr>
          <p:spPr>
            <a:xfrm flipV="1">
              <a:off x="6428333" y="1785516"/>
              <a:ext cx="0" cy="2363564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/>
            <p:cNvCxnSpPr/>
            <p:nvPr/>
          </p:nvCxnSpPr>
          <p:spPr>
            <a:xfrm flipH="1">
              <a:off x="1691680" y="1785516"/>
              <a:ext cx="4736653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/>
            <p:cNvCxnSpPr/>
            <p:nvPr/>
          </p:nvCxnSpPr>
          <p:spPr>
            <a:xfrm flipV="1">
              <a:off x="1691680" y="1785516"/>
              <a:ext cx="4752528" cy="23635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7010697" y="4200652"/>
                  <a:ext cx="150348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800" b="0" i="1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0697" y="4200652"/>
                  <a:ext cx="1503489" cy="523220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6388146" y="1262296"/>
                  <a:ext cx="67883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8146" y="1262296"/>
                  <a:ext cx="678839" cy="52322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1167661" y="1424485"/>
                  <a:ext cx="6852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2800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7661" y="1424485"/>
                  <a:ext cx="685251" cy="523220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02131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원호 12">
            <a:extLst>
              <a:ext uri="{FF2B5EF4-FFF2-40B4-BE49-F238E27FC236}">
                <a16:creationId xmlns:a16="http://schemas.microsoft.com/office/drawing/2014/main" id="{888DF389-40DF-44D4-9804-A162E620F3E1}"/>
              </a:ext>
            </a:extLst>
          </p:cNvPr>
          <p:cNvSpPr/>
          <p:nvPr/>
        </p:nvSpPr>
        <p:spPr>
          <a:xfrm>
            <a:off x="2489853" y="4937662"/>
            <a:ext cx="1427989" cy="1427989"/>
          </a:xfrm>
          <a:prstGeom prst="arc">
            <a:avLst>
              <a:gd name="adj1" fmla="val 17125588"/>
              <a:gd name="adj2" fmla="val 1962252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871895-115B-4C2D-8AA2-35A27E339D32}"/>
              </a:ext>
            </a:extLst>
          </p:cNvPr>
          <p:cNvCxnSpPr>
            <a:cxnSpLocks/>
          </p:cNvCxnSpPr>
          <p:nvPr/>
        </p:nvCxnSpPr>
        <p:spPr>
          <a:xfrm flipV="1">
            <a:off x="3203848" y="1296098"/>
            <a:ext cx="4607188" cy="45340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909453-2E4A-47E9-BF6C-31F5730E0AA2}"/>
              </a:ext>
            </a:extLst>
          </p:cNvPr>
          <p:cNvCxnSpPr>
            <a:cxnSpLocks/>
          </p:cNvCxnSpPr>
          <p:nvPr/>
        </p:nvCxnSpPr>
        <p:spPr>
          <a:xfrm>
            <a:off x="4154767" y="980728"/>
            <a:ext cx="1947603" cy="19476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1BA27E-F99C-44A9-8E1C-71DC2258D47E}"/>
              </a:ext>
            </a:extLst>
          </p:cNvPr>
          <p:cNvCxnSpPr>
            <a:cxnSpLocks/>
          </p:cNvCxnSpPr>
          <p:nvPr/>
        </p:nvCxnSpPr>
        <p:spPr>
          <a:xfrm flipV="1">
            <a:off x="3216548" y="2968267"/>
            <a:ext cx="2908048" cy="286188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5D679-1B65-4B49-A4EA-166A9898B0D1}"/>
                  </a:ext>
                </a:extLst>
              </p:cNvPr>
              <p:cNvSpPr txBox="1"/>
              <p:nvPr/>
            </p:nvSpPr>
            <p:spPr>
              <a:xfrm>
                <a:off x="3447206" y="4521579"/>
                <a:ext cx="5718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5D679-1B65-4B49-A4EA-166A9898B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7206" y="4521579"/>
                <a:ext cx="5718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C783C-A7A5-40AB-958D-D307F63BE019}"/>
                  </a:ext>
                </a:extLst>
              </p:cNvPr>
              <p:cNvSpPr txBox="1"/>
              <p:nvPr/>
            </p:nvSpPr>
            <p:spPr>
              <a:xfrm>
                <a:off x="3497965" y="776629"/>
                <a:ext cx="559191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C783C-A7A5-40AB-958D-D307F63BE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965" y="776629"/>
                <a:ext cx="559191" cy="65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074638-91A2-427E-82A2-58A17708AF61}"/>
                  </a:ext>
                </a:extLst>
              </p:cNvPr>
              <p:cNvSpPr txBox="1"/>
              <p:nvPr/>
            </p:nvSpPr>
            <p:spPr>
              <a:xfrm>
                <a:off x="7828591" y="1099941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074638-91A2-427E-82A2-58A17708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591" y="1099941"/>
                <a:ext cx="56816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BDED62-7F2B-4B1A-90BE-2E4369F8A961}"/>
              </a:ext>
            </a:extLst>
          </p:cNvPr>
          <p:cNvCxnSpPr>
            <a:cxnSpLocks/>
          </p:cNvCxnSpPr>
          <p:nvPr/>
        </p:nvCxnSpPr>
        <p:spPr>
          <a:xfrm>
            <a:off x="1246708" y="3833825"/>
            <a:ext cx="1996330" cy="19963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C2B096-5976-46F7-AE8F-EFB24C3C3A4D}"/>
              </a:ext>
            </a:extLst>
          </p:cNvPr>
          <p:cNvCxnSpPr>
            <a:cxnSpLocks/>
          </p:cNvCxnSpPr>
          <p:nvPr/>
        </p:nvCxnSpPr>
        <p:spPr>
          <a:xfrm flipV="1">
            <a:off x="1241957" y="971936"/>
            <a:ext cx="2908048" cy="286188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2B93C8E-C00E-4002-A3D5-FA0294CD6D7C}"/>
              </a:ext>
            </a:extLst>
          </p:cNvPr>
          <p:cNvCxnSpPr>
            <a:cxnSpLocks/>
          </p:cNvCxnSpPr>
          <p:nvPr/>
        </p:nvCxnSpPr>
        <p:spPr>
          <a:xfrm flipV="1">
            <a:off x="3203848" y="970839"/>
            <a:ext cx="946849" cy="48593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13D9F3-7A14-4F77-BF01-40CA03E133F4}"/>
                  </a:ext>
                </a:extLst>
              </p:cNvPr>
              <p:cNvSpPr txBox="1"/>
              <p:nvPr/>
            </p:nvSpPr>
            <p:spPr>
              <a:xfrm>
                <a:off x="4769527" y="4133989"/>
                <a:ext cx="3173881" cy="6214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</m:e>
                      </m:d>
                      <m:r>
                        <m:rPr>
                          <m:sty m:val="p"/>
                        </m:rPr>
                        <a:rPr lang="en-US" altLang="ko-KR" sz="28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</m:t>
                      </m:r>
                      <m:sSub>
                        <m:sSubPr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ko-K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13D9F3-7A14-4F77-BF01-40CA03E13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9527" y="4133989"/>
                <a:ext cx="3173881" cy="6214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DC0A7-85D5-4797-98AD-E086BC3532A9}"/>
                  </a:ext>
                </a:extLst>
              </p:cNvPr>
              <p:cNvSpPr txBox="1"/>
              <p:nvPr/>
            </p:nvSpPr>
            <p:spPr>
              <a:xfrm>
                <a:off x="4283968" y="4831990"/>
                <a:ext cx="4114720" cy="753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A component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r>
                  <a:rPr lang="en-US" altLang="ko-KR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(scalar)</a:t>
                </a:r>
                <a:br>
                  <a:rPr lang="en-US" altLang="ko-KR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</a:br>
                <a:r>
                  <a:rPr lang="en-US" altLang="ko-KR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in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배달의민족 주아" panose="02020603020101020101" pitchFamily="18" charset="-127"/>
                          </a:rPr>
                          <m:t>𝑎</m:t>
                        </m:r>
                      </m:e>
                    </m:acc>
                    <m:r>
                      <a:rPr lang="en-US" altLang="ko-KR" sz="2000" b="0" i="0" smtClean="0">
                        <a:latin typeface="Cambria Math" panose="02040503050406030204" pitchFamily="18" charset="0"/>
                        <a:ea typeface="배달의민족 주아" panose="02020603020101020101" pitchFamily="18" charset="-127"/>
                      </a:rPr>
                      <m:t>′</m:t>
                    </m:r>
                  </m:oMath>
                </a14:m>
                <a:r>
                  <a:rPr lang="en-US" altLang="ko-KR" sz="20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 direction</a:t>
                </a:r>
                <a:endParaRPr lang="en-US" altLang="ko-KR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DC0A7-85D5-4797-98AD-E086BC35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968" y="4831990"/>
                <a:ext cx="4114720" cy="753411"/>
              </a:xfrm>
              <a:prstGeom prst="rect">
                <a:avLst/>
              </a:prstGeom>
              <a:blipFill>
                <a:blip r:embed="rId6"/>
                <a:stretch>
                  <a:fillRect b="-154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15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원호 12">
            <a:extLst>
              <a:ext uri="{FF2B5EF4-FFF2-40B4-BE49-F238E27FC236}">
                <a16:creationId xmlns:a16="http://schemas.microsoft.com/office/drawing/2014/main" id="{888DF389-40DF-44D4-9804-A162E620F3E1}"/>
              </a:ext>
            </a:extLst>
          </p:cNvPr>
          <p:cNvSpPr/>
          <p:nvPr/>
        </p:nvSpPr>
        <p:spPr>
          <a:xfrm>
            <a:off x="2071614" y="4803535"/>
            <a:ext cx="1427989" cy="1427989"/>
          </a:xfrm>
          <a:prstGeom prst="arc">
            <a:avLst>
              <a:gd name="adj1" fmla="val 17125588"/>
              <a:gd name="adj2" fmla="val 1962252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871895-115B-4C2D-8AA2-35A27E339D32}"/>
              </a:ext>
            </a:extLst>
          </p:cNvPr>
          <p:cNvCxnSpPr>
            <a:cxnSpLocks/>
          </p:cNvCxnSpPr>
          <p:nvPr/>
        </p:nvCxnSpPr>
        <p:spPr>
          <a:xfrm flipV="1">
            <a:off x="2785609" y="1161971"/>
            <a:ext cx="4607188" cy="45340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909453-2E4A-47E9-BF6C-31F5730E0AA2}"/>
              </a:ext>
            </a:extLst>
          </p:cNvPr>
          <p:cNvCxnSpPr>
            <a:cxnSpLocks/>
          </p:cNvCxnSpPr>
          <p:nvPr/>
        </p:nvCxnSpPr>
        <p:spPr>
          <a:xfrm>
            <a:off x="3736528" y="846601"/>
            <a:ext cx="1947603" cy="19476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1BA27E-F99C-44A9-8E1C-71DC2258D47E}"/>
              </a:ext>
            </a:extLst>
          </p:cNvPr>
          <p:cNvCxnSpPr>
            <a:cxnSpLocks/>
          </p:cNvCxnSpPr>
          <p:nvPr/>
        </p:nvCxnSpPr>
        <p:spPr>
          <a:xfrm flipV="1">
            <a:off x="2798309" y="2834140"/>
            <a:ext cx="2908048" cy="286188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5D679-1B65-4B49-A4EA-166A9898B0D1}"/>
                  </a:ext>
                </a:extLst>
              </p:cNvPr>
              <p:cNvSpPr txBox="1"/>
              <p:nvPr/>
            </p:nvSpPr>
            <p:spPr>
              <a:xfrm>
                <a:off x="3028967" y="4387452"/>
                <a:ext cx="5718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5D679-1B65-4B49-A4EA-166A9898B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67" y="4387452"/>
                <a:ext cx="5718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C783C-A7A5-40AB-958D-D307F63BE019}"/>
                  </a:ext>
                </a:extLst>
              </p:cNvPr>
              <p:cNvSpPr txBox="1"/>
              <p:nvPr/>
            </p:nvSpPr>
            <p:spPr>
              <a:xfrm>
                <a:off x="3079726" y="642502"/>
                <a:ext cx="559191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C783C-A7A5-40AB-958D-D307F63BE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26" y="642502"/>
                <a:ext cx="559191" cy="65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074638-91A2-427E-82A2-58A17708AF61}"/>
                  </a:ext>
                </a:extLst>
              </p:cNvPr>
              <p:cNvSpPr txBox="1"/>
              <p:nvPr/>
            </p:nvSpPr>
            <p:spPr>
              <a:xfrm>
                <a:off x="7410352" y="965814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074638-91A2-427E-82A2-58A17708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352" y="965814"/>
                <a:ext cx="56816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BDED62-7F2B-4B1A-90BE-2E4369F8A961}"/>
              </a:ext>
            </a:extLst>
          </p:cNvPr>
          <p:cNvCxnSpPr>
            <a:cxnSpLocks/>
          </p:cNvCxnSpPr>
          <p:nvPr/>
        </p:nvCxnSpPr>
        <p:spPr>
          <a:xfrm>
            <a:off x="828469" y="3699698"/>
            <a:ext cx="1996330" cy="19963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C2B096-5976-46F7-AE8F-EFB24C3C3A4D}"/>
              </a:ext>
            </a:extLst>
          </p:cNvPr>
          <p:cNvCxnSpPr>
            <a:cxnSpLocks/>
          </p:cNvCxnSpPr>
          <p:nvPr/>
        </p:nvCxnSpPr>
        <p:spPr>
          <a:xfrm flipV="1">
            <a:off x="823718" y="837809"/>
            <a:ext cx="2908048" cy="286188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2B93C8E-C00E-4002-A3D5-FA0294CD6D7C}"/>
              </a:ext>
            </a:extLst>
          </p:cNvPr>
          <p:cNvCxnSpPr>
            <a:cxnSpLocks/>
          </p:cNvCxnSpPr>
          <p:nvPr/>
        </p:nvCxnSpPr>
        <p:spPr>
          <a:xfrm flipV="1">
            <a:off x="2785609" y="836712"/>
            <a:ext cx="946849" cy="48593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13D9F3-7A14-4F77-BF01-40CA03E133F4}"/>
                  </a:ext>
                </a:extLst>
              </p:cNvPr>
              <p:cNvSpPr txBox="1"/>
              <p:nvPr/>
            </p:nvSpPr>
            <p:spPr>
              <a:xfrm>
                <a:off x="4067944" y="4105304"/>
                <a:ext cx="4224939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</m:t>
                      </m:r>
                      <m:sSub>
                        <m:sSubPr>
                          <m:ctrlP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altLang="ko-KR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8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ko-K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13D9F3-7A14-4F77-BF01-40CA03E13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105304"/>
                <a:ext cx="4224939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DC0A7-85D5-4797-98AD-E086BC3532A9}"/>
                  </a:ext>
                </a:extLst>
              </p:cNvPr>
              <p:cNvSpPr txBox="1"/>
              <p:nvPr/>
            </p:nvSpPr>
            <p:spPr>
              <a:xfrm>
                <a:off x="3848743" y="5186099"/>
                <a:ext cx="4663340" cy="5498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방향으로의 정사영 </a:t>
                </a:r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(</a:t>
                </a:r>
                <a:r>
                  <a:rPr lang="ko-KR" altLang="en-US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벡터</a:t>
                </a:r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DC0A7-85D5-4797-98AD-E086BC35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743" y="5186099"/>
                <a:ext cx="4663340" cy="549865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6454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원호 12">
            <a:extLst>
              <a:ext uri="{FF2B5EF4-FFF2-40B4-BE49-F238E27FC236}">
                <a16:creationId xmlns:a16="http://schemas.microsoft.com/office/drawing/2014/main" id="{888DF389-40DF-44D4-9804-A162E620F3E1}"/>
              </a:ext>
            </a:extLst>
          </p:cNvPr>
          <p:cNvSpPr/>
          <p:nvPr/>
        </p:nvSpPr>
        <p:spPr>
          <a:xfrm>
            <a:off x="2071614" y="4803535"/>
            <a:ext cx="1427989" cy="1427989"/>
          </a:xfrm>
          <a:prstGeom prst="arc">
            <a:avLst>
              <a:gd name="adj1" fmla="val 17125588"/>
              <a:gd name="adj2" fmla="val 19622520"/>
            </a:avLst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1871895-115B-4C2D-8AA2-35A27E339D32}"/>
              </a:ext>
            </a:extLst>
          </p:cNvPr>
          <p:cNvCxnSpPr>
            <a:cxnSpLocks/>
          </p:cNvCxnSpPr>
          <p:nvPr/>
        </p:nvCxnSpPr>
        <p:spPr>
          <a:xfrm flipV="1">
            <a:off x="2785609" y="1161971"/>
            <a:ext cx="4607188" cy="45340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9909453-2E4A-47E9-BF6C-31F5730E0AA2}"/>
              </a:ext>
            </a:extLst>
          </p:cNvPr>
          <p:cNvCxnSpPr>
            <a:cxnSpLocks/>
          </p:cNvCxnSpPr>
          <p:nvPr/>
        </p:nvCxnSpPr>
        <p:spPr>
          <a:xfrm>
            <a:off x="3736528" y="846601"/>
            <a:ext cx="1947603" cy="19476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11BA27E-F99C-44A9-8E1C-71DC2258D47E}"/>
              </a:ext>
            </a:extLst>
          </p:cNvPr>
          <p:cNvCxnSpPr>
            <a:cxnSpLocks/>
          </p:cNvCxnSpPr>
          <p:nvPr/>
        </p:nvCxnSpPr>
        <p:spPr>
          <a:xfrm flipV="1">
            <a:off x="2798309" y="2834140"/>
            <a:ext cx="2908048" cy="2861889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5D679-1B65-4B49-A4EA-166A9898B0D1}"/>
                  </a:ext>
                </a:extLst>
              </p:cNvPr>
              <p:cNvSpPr txBox="1"/>
              <p:nvPr/>
            </p:nvSpPr>
            <p:spPr>
              <a:xfrm>
                <a:off x="3028967" y="4387452"/>
                <a:ext cx="5718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845D679-1B65-4B49-A4EA-166A9898B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67" y="4387452"/>
                <a:ext cx="5718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C783C-A7A5-40AB-958D-D307F63BE019}"/>
                  </a:ext>
                </a:extLst>
              </p:cNvPr>
              <p:cNvSpPr txBox="1"/>
              <p:nvPr/>
            </p:nvSpPr>
            <p:spPr>
              <a:xfrm>
                <a:off x="3079726" y="642502"/>
                <a:ext cx="559191" cy="657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8C783C-A7A5-40AB-958D-D307F63BE0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726" y="642502"/>
                <a:ext cx="559191" cy="6576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074638-91A2-427E-82A2-58A17708AF61}"/>
                  </a:ext>
                </a:extLst>
              </p:cNvPr>
              <p:cNvSpPr txBox="1"/>
              <p:nvPr/>
            </p:nvSpPr>
            <p:spPr>
              <a:xfrm>
                <a:off x="7410352" y="965814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074638-91A2-427E-82A2-58A17708A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352" y="965814"/>
                <a:ext cx="56816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22BDED62-7F2B-4B1A-90BE-2E4369F8A961}"/>
              </a:ext>
            </a:extLst>
          </p:cNvPr>
          <p:cNvCxnSpPr>
            <a:cxnSpLocks/>
          </p:cNvCxnSpPr>
          <p:nvPr/>
        </p:nvCxnSpPr>
        <p:spPr>
          <a:xfrm>
            <a:off x="828469" y="3699698"/>
            <a:ext cx="1996330" cy="19963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EC2B096-5976-46F7-AE8F-EFB24C3C3A4D}"/>
              </a:ext>
            </a:extLst>
          </p:cNvPr>
          <p:cNvCxnSpPr>
            <a:cxnSpLocks/>
          </p:cNvCxnSpPr>
          <p:nvPr/>
        </p:nvCxnSpPr>
        <p:spPr>
          <a:xfrm flipV="1">
            <a:off x="823718" y="837809"/>
            <a:ext cx="2908048" cy="2861889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2B93C8E-C00E-4002-A3D5-FA0294CD6D7C}"/>
              </a:ext>
            </a:extLst>
          </p:cNvPr>
          <p:cNvCxnSpPr>
            <a:cxnSpLocks/>
          </p:cNvCxnSpPr>
          <p:nvPr/>
        </p:nvCxnSpPr>
        <p:spPr>
          <a:xfrm flipV="1">
            <a:off x="2785609" y="836712"/>
            <a:ext cx="946849" cy="48593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13D9F3-7A14-4F77-BF01-40CA03E133F4}"/>
                  </a:ext>
                </a:extLst>
              </p:cNvPr>
              <p:cNvSpPr txBox="1"/>
              <p:nvPr/>
            </p:nvSpPr>
            <p:spPr>
              <a:xfrm>
                <a:off x="4067944" y="4105304"/>
                <a:ext cx="4224939" cy="10604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𝑐𝑜𝑚</m:t>
                      </m:r>
                      <m:sSub>
                        <m:sSubPr>
                          <m:ctrlP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altLang="ko-KR" sz="2800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2800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acc>
                                <m:accPr>
                                  <m:chr m:val="⃗"/>
                                  <m:ctrlPr>
                                    <a:rPr lang="en-US" altLang="ko-KR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acc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ko-KR" sz="28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28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2800" b="0" i="1" dirty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altLang="ko-KR" sz="28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𝑝𝑟𝑜</m:t>
                      </m:r>
                      <m:sSub>
                        <m:sSubPr>
                          <m:ctrlP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  <m:sub>
                          <m:acc>
                            <m:accPr>
                              <m:chr m:val="⃗"/>
                              <m:ctrlP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sub>
                      </m:sSub>
                      <m:acc>
                        <m:accPr>
                          <m:chr m:val="⃗"/>
                          <m:ctrlP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altLang="ko-KR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613D9F3-7A14-4F77-BF01-40CA03E133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4105304"/>
                <a:ext cx="4224939" cy="10604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DC0A7-85D5-4797-98AD-E086BC3532A9}"/>
                  </a:ext>
                </a:extLst>
              </p:cNvPr>
              <p:cNvSpPr txBox="1"/>
              <p:nvPr/>
            </p:nvSpPr>
            <p:spPr>
              <a:xfrm>
                <a:off x="3848743" y="5186099"/>
                <a:ext cx="4663340" cy="885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projection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</m:oMath>
                </a14:m>
                <a:endParaRPr lang="en-US" altLang="ko-KR" sz="24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onto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altLang="ko-KR" sz="2400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sz="2400" dirty="0">
                    <a:latin typeface="배달의민족 주아" panose="02020603020101020101" pitchFamily="18" charset="-127"/>
                    <a:ea typeface="배달의민족 주아" panose="02020603020101020101" pitchFamily="18" charset="-127"/>
                  </a:rPr>
                  <a:t>s direction (vector)</a:t>
                </a: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34DC0A7-85D5-4797-98AD-E086BC35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8743" y="5186099"/>
                <a:ext cx="4663340" cy="885563"/>
              </a:xfrm>
              <a:prstGeom prst="rect">
                <a:avLst/>
              </a:prstGeom>
              <a:blipFill>
                <a:blip r:embed="rId6"/>
                <a:stretch>
                  <a:fillRect b="-1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4440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6738" y="1433513"/>
            <a:ext cx="102774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5764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6738" y="1433513"/>
            <a:ext cx="102774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004F66-926D-DDBE-ABAD-D8E24AF86CD4}"/>
              </a:ext>
            </a:extLst>
          </p:cNvPr>
          <p:cNvSpPr txBox="1"/>
          <p:nvPr/>
        </p:nvSpPr>
        <p:spPr>
          <a:xfrm>
            <a:off x="1246780" y="1433512"/>
            <a:ext cx="248503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two linearly independent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B2ECCC-BCC9-374C-39E9-1C310EDA683E}"/>
              </a:ext>
            </a:extLst>
          </p:cNvPr>
          <p:cNvSpPr txBox="1"/>
          <p:nvPr/>
        </p:nvSpPr>
        <p:spPr>
          <a:xfrm>
            <a:off x="6084168" y="1433512"/>
            <a:ext cx="18310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two orthogonal vectors</a:t>
            </a:r>
          </a:p>
        </p:txBody>
      </p:sp>
    </p:spTree>
    <p:extLst>
      <p:ext uri="{BB962C8B-B14F-4D97-AF65-F5344CB8AC3E}">
        <p14:creationId xmlns:p14="http://schemas.microsoft.com/office/powerpoint/2010/main" val="293260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6738" y="1399233"/>
            <a:ext cx="102774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425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66738" y="1399233"/>
            <a:ext cx="1027747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FC6C59-1942-2CCE-A08A-A9C5B745BC4C}"/>
              </a:ext>
            </a:extLst>
          </p:cNvPr>
          <p:cNvSpPr txBox="1"/>
          <p:nvPr/>
        </p:nvSpPr>
        <p:spPr>
          <a:xfrm>
            <a:off x="1246780" y="1404759"/>
            <a:ext cx="2485039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two linearly independent vectors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AE947-D4D8-B742-8CD9-8C3A6FB32A0B}"/>
              </a:ext>
            </a:extLst>
          </p:cNvPr>
          <p:cNvSpPr txBox="1"/>
          <p:nvPr/>
        </p:nvSpPr>
        <p:spPr>
          <a:xfrm>
            <a:off x="6084168" y="1404759"/>
            <a:ext cx="1831014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two orthogonal vectors</a:t>
            </a:r>
          </a:p>
        </p:txBody>
      </p:sp>
    </p:spTree>
    <p:extLst>
      <p:ext uri="{BB962C8B-B14F-4D97-AF65-F5344CB8AC3E}">
        <p14:creationId xmlns:p14="http://schemas.microsoft.com/office/powerpoint/2010/main" val="336549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4445236" y="2204864"/>
            <a:ext cx="3240360" cy="936104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4927" y="2116570"/>
                <a:ext cx="7074146" cy="1027397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ko-KR" sz="5400" b="0" i="0" smtClean="0">
                              <a:latin typeface="Cambria Math"/>
                            </a:rPr>
                            <m:t>proj</m:t>
                          </m:r>
                        </m:e>
                        <m:sub>
                          <m:sSub>
                            <m:sSubPr>
                              <m:ctrlPr>
                                <a:rPr lang="en-US" altLang="ko-KR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ko-KR" sz="5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altLang="ko-KR" sz="5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54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altLang="ko-KR" sz="54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ko-KR" sz="54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ko-KR" altLang="en-US" sz="5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927" y="2116570"/>
                <a:ext cx="7074146" cy="102739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14548" y="3789040"/>
                <a:ext cx="47017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KoPub돋움체 Bold" pitchFamily="18" charset="-127"/>
                    <a:ea typeface="KoPub돋움체 Bold" pitchFamily="18" charset="-127"/>
                  </a:rPr>
                  <a:t>가 갖고 있는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altLang="ko-KR" sz="3200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3200" dirty="0">
                    <a:latin typeface="KoPub돋움체 Bold" pitchFamily="18" charset="-127"/>
                    <a:ea typeface="KoPub돋움체 Bold" pitchFamily="18" charset="-127"/>
                  </a:rPr>
                  <a:t>관련 성분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548" y="3789040"/>
                <a:ext cx="4701736" cy="584775"/>
              </a:xfrm>
              <a:prstGeom prst="rect">
                <a:avLst/>
              </a:prstGeom>
              <a:blipFill rotWithShape="1">
                <a:blip r:embed="rId3"/>
                <a:stretch>
                  <a:fillRect t="-13684" r="-2850" b="-34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직선 화살표 연결선 7"/>
          <p:cNvCxnSpPr>
            <a:stCxn id="6" idx="0"/>
          </p:cNvCxnSpPr>
          <p:nvPr/>
        </p:nvCxnSpPr>
        <p:spPr>
          <a:xfrm flipV="1">
            <a:off x="6065416" y="3212976"/>
            <a:ext cx="0" cy="57606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66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138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KoPub돋움체 Bold</vt:lpstr>
      <vt:lpstr>맑은 고딕</vt:lpstr>
      <vt:lpstr>배달의민족 주아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biosensor1</dc:creator>
  <cp:lastModifiedBy>여동훈</cp:lastModifiedBy>
  <cp:revision>9</cp:revision>
  <dcterms:created xsi:type="dcterms:W3CDTF">2020-11-25T05:04:43Z</dcterms:created>
  <dcterms:modified xsi:type="dcterms:W3CDTF">2023-05-07T08:48:30Z</dcterms:modified>
</cp:coreProperties>
</file>