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나눔스퀘어_ac</vt:lpstr>
      <vt:lpstr>맑은 고딕</vt:lpstr>
      <vt:lpstr>Arial</vt:lpstr>
      <vt:lpstr>Calibri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12</cp:revision>
  <dcterms:created xsi:type="dcterms:W3CDTF">2022-09-30T12:16:36Z</dcterms:created>
  <dcterms:modified xsi:type="dcterms:W3CDTF">2022-10-07T02:07:15Z</dcterms:modified>
</cp:coreProperties>
</file>