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4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3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1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5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1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0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6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3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0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4D4F-D370-4408-8BCF-E4CA0ED9AD79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F91E-E07D-424A-92F2-4FB43C71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4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571750"/>
            <a:ext cx="31051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39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24D502-A6D7-353C-340D-801A190D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2492375"/>
            <a:ext cx="2921000" cy="18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5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59" y="332656"/>
            <a:ext cx="4919284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75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4ECF61-0116-4C5D-73BA-B03C5F02D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20387"/>
            <a:ext cx="5080000" cy="62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2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62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F93E8-DD07-3988-A828-993A0E6043B7}"/>
              </a:ext>
            </a:extLst>
          </p:cNvPr>
          <p:cNvSpPr txBox="1"/>
          <p:nvPr/>
        </p:nvSpPr>
        <p:spPr>
          <a:xfrm>
            <a:off x="1874251" y="1373405"/>
            <a:ext cx="55923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Distribution of rank sum when choosing 3 out of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EAD54-A9E5-9A87-DE66-83EDCA9A34C0}"/>
              </a:ext>
            </a:extLst>
          </p:cNvPr>
          <p:cNvSpPr txBox="1"/>
          <p:nvPr/>
        </p:nvSpPr>
        <p:spPr>
          <a:xfrm>
            <a:off x="4061913" y="5157192"/>
            <a:ext cx="12170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rank sum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FB5D2-917D-58E8-F416-75C624DA179C}"/>
              </a:ext>
            </a:extLst>
          </p:cNvPr>
          <p:cNvSpPr txBox="1"/>
          <p:nvPr/>
        </p:nvSpPr>
        <p:spPr>
          <a:xfrm rot="16200000">
            <a:off x="1683656" y="3227254"/>
            <a:ext cx="12170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71867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Angelo Yeo</cp:lastModifiedBy>
  <cp:revision>2</cp:revision>
  <dcterms:created xsi:type="dcterms:W3CDTF">2021-11-25T07:09:33Z</dcterms:created>
  <dcterms:modified xsi:type="dcterms:W3CDTF">2023-05-13T07:28:29Z</dcterms:modified>
</cp:coreProperties>
</file>