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0840" y="2731053"/>
            <a:ext cx="8242321" cy="1395895"/>
            <a:chOff x="450840" y="2731053"/>
            <a:chExt cx="8242321" cy="1395895"/>
          </a:xfrm>
        </p:grpSpPr>
        <p:sp>
          <p:nvSpPr>
            <p:cNvPr id="6" name="직사각형 5"/>
            <p:cNvSpPr/>
            <p:nvPr/>
          </p:nvSpPr>
          <p:spPr>
            <a:xfrm>
              <a:off x="7014810" y="3234176"/>
              <a:ext cx="150584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139" y="3234176"/>
              <a:ext cx="189605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24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3200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368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0840" y="2731053"/>
            <a:ext cx="8242321" cy="1395895"/>
            <a:chOff x="450840" y="2731053"/>
            <a:chExt cx="8242321" cy="1395895"/>
          </a:xfrm>
        </p:grpSpPr>
        <p:sp>
          <p:nvSpPr>
            <p:cNvPr id="6" name="직사각형 5"/>
            <p:cNvSpPr/>
            <p:nvPr/>
          </p:nvSpPr>
          <p:spPr>
            <a:xfrm>
              <a:off x="7014810" y="3234176"/>
              <a:ext cx="150584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139" y="3234176"/>
              <a:ext cx="189605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24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3200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직선 화살표 연결선 2"/>
          <p:cNvCxnSpPr>
            <a:stCxn id="8" idx="0"/>
          </p:cNvCxnSpPr>
          <p:nvPr/>
        </p:nvCxnSpPr>
        <p:spPr>
          <a:xfrm flipH="1" flipV="1">
            <a:off x="971600" y="3678580"/>
            <a:ext cx="243352" cy="82748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191" y="4506063"/>
                <a:ext cx="15295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1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번 행에 대한</a:t>
                </a:r>
                <a:endParaRPr lang="en-US" altLang="ko-KR" dirty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91" y="4506063"/>
                <a:ext cx="1529521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3187" t="-4717" r="-398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3648" y="1916831"/>
                <a:ext cx="1596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2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번 행에 대한</a:t>
                </a:r>
                <a:endParaRPr lang="en-US" altLang="ko-KR" dirty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16831"/>
                <a:ext cx="1596911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672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2"/>
          </p:cNvCxnSpPr>
          <p:nvPr/>
        </p:nvCxnSpPr>
        <p:spPr>
          <a:xfrm flipH="1">
            <a:off x="1691680" y="2563162"/>
            <a:ext cx="510424" cy="89321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348276" y="3479910"/>
            <a:ext cx="855572" cy="9572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55776" y="4481361"/>
                <a:ext cx="15969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3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번 행에 대한</a:t>
                </a:r>
                <a:endParaRPr lang="en-US" altLang="ko-KR" dirty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481361"/>
                <a:ext cx="1596911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2672"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19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0840" y="2731053"/>
            <a:ext cx="8242321" cy="1395895"/>
            <a:chOff x="450840" y="2731053"/>
            <a:chExt cx="8242321" cy="1395895"/>
          </a:xfrm>
        </p:grpSpPr>
        <p:sp>
          <p:nvSpPr>
            <p:cNvPr id="6" name="직사각형 5"/>
            <p:cNvSpPr/>
            <p:nvPr/>
          </p:nvSpPr>
          <p:spPr>
            <a:xfrm>
              <a:off x="7014810" y="3234176"/>
              <a:ext cx="150584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1139" y="3234176"/>
              <a:ext cx="1896050" cy="4444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24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3200" b="0" i="1" smtClean="0">
                                                  <a:latin typeface="Cambria Math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3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3200" b="0" i="1" smtClean="0">
                                                      <a:latin typeface="Cambria Math"/>
                                                    </a:rPr>
                                                    <m:t>34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ko-KR" sz="3200" b="0" i="1" smtClean="0">
                                      <a:latin typeface="Cambria Math"/>
                                    </a:rPr>
                                    <m:t>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840" y="2731053"/>
                  <a:ext cx="8242321" cy="13958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직선 화살표 연결선 2"/>
          <p:cNvCxnSpPr>
            <a:stCxn id="8" idx="0"/>
          </p:cNvCxnSpPr>
          <p:nvPr/>
        </p:nvCxnSpPr>
        <p:spPr>
          <a:xfrm flipH="1" flipV="1">
            <a:off x="971600" y="3678580"/>
            <a:ext cx="243353" cy="82748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5884" y="4506063"/>
                <a:ext cx="18581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</a:t>
                </a: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for first row =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4" y="4506063"/>
                <a:ext cx="1858137" cy="646331"/>
              </a:xfrm>
              <a:prstGeom prst="rect">
                <a:avLst/>
              </a:prstGeom>
              <a:blipFill>
                <a:blip r:embed="rId3"/>
                <a:stretch>
                  <a:fillRect l="-262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90295" y="1916831"/>
                <a:ext cx="2223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</a:t>
                </a: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for second row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95" y="1916831"/>
                <a:ext cx="2223622" cy="646331"/>
              </a:xfrm>
              <a:prstGeom prst="rect">
                <a:avLst/>
              </a:prstGeom>
              <a:blipFill>
                <a:blip r:embed="rId4"/>
                <a:stretch>
                  <a:fillRect l="-19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/>
          <p:cNvCxnSpPr>
            <a:stCxn id="11" idx="2"/>
          </p:cNvCxnSpPr>
          <p:nvPr/>
        </p:nvCxnSpPr>
        <p:spPr>
          <a:xfrm flipH="1">
            <a:off x="1691680" y="2563162"/>
            <a:ext cx="510426" cy="89321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2348276" y="3479910"/>
            <a:ext cx="855572" cy="9572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369893" y="4481361"/>
                <a:ext cx="19686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weighting </a:t>
                </a:r>
              </a:p>
              <a:p>
                <a:pPr algn="ctr"/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for third row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0</m:t>
                    </m:r>
                  </m:oMath>
                </a14:m>
                <a:endParaRPr lang="ko-KR" altLang="en-US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93" y="4481361"/>
                <a:ext cx="1968680" cy="646331"/>
              </a:xfrm>
              <a:prstGeom prst="rect">
                <a:avLst/>
              </a:prstGeom>
              <a:blipFill>
                <a:blip r:embed="rId5"/>
                <a:stretch>
                  <a:fillRect l="-247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1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450840" y="2107918"/>
            <a:ext cx="8242321" cy="2642164"/>
            <a:chOff x="450840" y="1484784"/>
            <a:chExt cx="8242321" cy="2642164"/>
          </a:xfrm>
        </p:grpSpPr>
        <p:grpSp>
          <p:nvGrpSpPr>
            <p:cNvPr id="7" name="그룹 6"/>
            <p:cNvGrpSpPr/>
            <p:nvPr/>
          </p:nvGrpSpPr>
          <p:grpSpPr>
            <a:xfrm>
              <a:off x="450840" y="2731053"/>
              <a:ext cx="8242321" cy="1395895"/>
              <a:chOff x="450840" y="2731053"/>
              <a:chExt cx="8242321" cy="139589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014810" y="3234176"/>
                <a:ext cx="150584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1139" y="3234176"/>
                <a:ext cx="189605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3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/>
                <p:cNvSpPr/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txBody>
                <a:bodyPr wrap="none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0" i="0" dirty="0">
                    <a:latin typeface="Cambria Math"/>
                  </a:endParaRPr>
                </a:p>
                <a:p>
                  <a:pPr algn="ctr"/>
                  <a:r>
                    <a:rPr lang="en-US" altLang="ko-KR" dirty="0">
                      <a:latin typeface="나눔바른고딕" pitchFamily="50" charset="-127"/>
                      <a:ea typeface="나눔바른고딕" pitchFamily="50" charset="-127"/>
                      <a:sym typeface="Wingdings" pitchFamily="2" charset="2"/>
                    </a:rPr>
                    <a:t> </a:t>
                  </a:r>
                  <a:r>
                    <a:rPr lang="ko-KR" altLang="en-US" dirty="0">
                      <a:latin typeface="나눔바른고딕" pitchFamily="50" charset="-127"/>
                      <a:ea typeface="나눔바른고딕" pitchFamily="50" charset="-127"/>
                      <a:sym typeface="Wingdings" pitchFamily="2" charset="2"/>
                    </a:rPr>
                    <a:t>출력 행렬의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b="0" i="0" dirty="0"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74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꺾인 연결선 12"/>
            <p:cNvCxnSpPr>
              <a:endCxn id="2" idx="1"/>
            </p:cNvCxnSpPr>
            <p:nvPr/>
          </p:nvCxnSpPr>
          <p:spPr>
            <a:xfrm rot="5400000" flipH="1" flipV="1">
              <a:off x="3326662" y="1967652"/>
              <a:ext cx="618469" cy="57606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2" idx="3"/>
            </p:cNvCxnSpPr>
            <p:nvPr/>
          </p:nvCxnSpPr>
          <p:spPr>
            <a:xfrm>
              <a:off x="6997782" y="1946449"/>
              <a:ext cx="769949" cy="78460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06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450840" y="2107918"/>
            <a:ext cx="8242321" cy="2642164"/>
            <a:chOff x="450840" y="1484784"/>
            <a:chExt cx="8242321" cy="2642164"/>
          </a:xfrm>
        </p:grpSpPr>
        <p:grpSp>
          <p:nvGrpSpPr>
            <p:cNvPr id="7" name="그룹 6"/>
            <p:cNvGrpSpPr/>
            <p:nvPr/>
          </p:nvGrpSpPr>
          <p:grpSpPr>
            <a:xfrm>
              <a:off x="450840" y="2731053"/>
              <a:ext cx="8242321" cy="1395895"/>
              <a:chOff x="450840" y="2731053"/>
              <a:chExt cx="8242321" cy="1395895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014810" y="3234176"/>
                <a:ext cx="150584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601139" y="3234176"/>
                <a:ext cx="1896050" cy="4444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24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32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3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3200" b="0" i="1" smtClean="0">
                                                        <a:latin typeface="Cambria Math"/>
                                                      </a:rPr>
                                                      <m:t>34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ko-KR" altLang="en-US" sz="32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840" y="2731053"/>
                    <a:ext cx="8242321" cy="13958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직사각형 1"/>
                <p:cNvSpPr/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txBody>
                <a:bodyPr wrap="none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chemeClr val="tx2"/>
                                                </a:solidFill>
                                                <a:latin typeface="Cambria Math"/>
                                              </a:rPr>
                                              <m:t>14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×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24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b="0" i="0" dirty="0">
                    <a:latin typeface="Cambria Math"/>
                  </a:endParaRPr>
                </a:p>
                <a:p>
                  <a:pPr algn="ctr"/>
                  <a:r>
                    <a:rPr lang="en-US" altLang="ko-KR" dirty="0">
                      <a:latin typeface="나눔바른고딕" pitchFamily="50" charset="-127"/>
                      <a:ea typeface="나눔바른고딕" pitchFamily="50" charset="-127"/>
                      <a:sym typeface="Wingdings" pitchFamily="2" charset="2"/>
                    </a:rPr>
                    <a:t>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sym typeface="Wingdings" pitchFamily="2" charset="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b="0" i="0" dirty="0">
                      <a:latin typeface="나눔바른고딕" pitchFamily="50" charset="-127"/>
                      <a:ea typeface="나눔바른고딕" pitchFamily="50" charset="-127"/>
                    </a:rPr>
                    <a:t> of output matrix</a:t>
                  </a:r>
                </a:p>
              </p:txBody>
            </p:sp>
          </mc:Choice>
          <mc:Fallback>
            <p:sp>
              <p:nvSpPr>
                <p:cNvPr id="2" name="직사각형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928" y="1484784"/>
                  <a:ext cx="3073854" cy="923330"/>
                </a:xfrm>
                <a:prstGeom prst="rect">
                  <a:avLst/>
                </a:prstGeom>
                <a:blipFill>
                  <a:blip r:embed="rId3"/>
                  <a:stretch>
                    <a:fillRect b="-974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꺾인 연결선 12"/>
            <p:cNvCxnSpPr>
              <a:endCxn id="2" idx="1"/>
            </p:cNvCxnSpPr>
            <p:nvPr/>
          </p:nvCxnSpPr>
          <p:spPr>
            <a:xfrm rot="5400000" flipH="1" flipV="1">
              <a:off x="3326662" y="1967652"/>
              <a:ext cx="618469" cy="57606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2" idx="3"/>
            </p:cNvCxnSpPr>
            <p:nvPr/>
          </p:nvCxnSpPr>
          <p:spPr>
            <a:xfrm>
              <a:off x="6997782" y="1946449"/>
              <a:ext cx="769949" cy="78460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18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5</cp:revision>
  <dcterms:created xsi:type="dcterms:W3CDTF">2006-10-05T04:04:58Z</dcterms:created>
  <dcterms:modified xsi:type="dcterms:W3CDTF">2023-05-12T08:10:23Z</dcterms:modified>
</cp:coreProperties>
</file>