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9" r:id="rId9"/>
    <p:sldId id="270" r:id="rId10"/>
    <p:sldId id="271" r:id="rId11"/>
    <p:sldId id="266" r:id="rId12"/>
    <p:sldId id="267" r:id="rId13"/>
    <p:sldId id="268" r:id="rId14"/>
    <p:sldId id="265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A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64" d="100"/>
          <a:sy n="64" d="100"/>
        </p:scale>
        <p:origin x="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18075-E126-440E-A9BA-06DE88865D46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2EF79-4438-4435-ADDE-4C68066B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4BBF-C283-00C7-49EA-63D46532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AC94F-AC37-D626-574B-4CD1AFB67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08659-A344-4F43-B974-97C1C89D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77F8-A50F-C6D6-4A04-907A4499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2BDE-CDD2-DC32-394B-F846E42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F628-6B36-BD76-BF41-A1929FF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55906-DC31-40F1-9DDC-6E93C753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3C4B-17E6-A140-8BE2-01CFC4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88B91-48FC-18CB-96F9-42642E8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DD63-B05F-CA3B-843A-2F0C434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AD6A7-3D71-BD9D-993A-BA658BE3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79EA-A1F0-B705-1FAA-E2135EF3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5C5D-590D-9956-3FE7-42A8BD02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7E84F-B591-881D-083C-AF7A85F3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D94E-8809-DF04-DE70-42E1D46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F8BC-5683-F17E-DF3E-5B144E1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1CF47-F4F2-6824-386C-6A45112A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9940-1E53-F123-385D-CC48A23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A77BE-E575-BCCF-CD58-4571A711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A3A6-D93A-461B-C196-87830889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40D9-8746-34E8-603C-9D328E3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755-BB8F-00B4-3A9E-D9D19FEA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5EE9E-1C40-6303-3D6C-2B02AEB8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60E0-1B69-DB23-5B11-9BC3BAA7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F9D68-322B-BEC4-2BCB-F192E59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7C8E-AE28-684D-CDEC-2223CD2D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85F5-9BBF-57D0-0A8D-497F97B54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13E87-1E5F-2672-A6FE-2B2A835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5037E-8686-7DD2-E47D-5633F80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3FC5E-CAE0-1D0E-3420-86EF69C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A29EA-EED6-69CC-DB7E-73E79DA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BCE0-E882-AEFB-10DE-41B0114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06F28-8063-74CE-9026-831D56F6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D6B03-B1F5-7741-8970-C97F6090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17BA9-EAAA-CE5E-8E18-CC42C59A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BDEEF-337E-2BB4-6BA2-26983A78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1FE96-3C7C-459B-FA6B-1184643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892B52-888C-1C47-0D66-8869FE0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59D16-FDB0-AACE-C987-D66FB55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5C06-2088-F0DE-6E36-2C536A91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2D97C-FE5E-BF87-939A-0C691E7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B2B80-47B8-F0C9-EAAA-97D7BBF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4F899-6419-256D-01ED-93DA5DA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39F4E-AC51-4665-1825-A9B25D3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4F797-92BA-91F3-932D-12D0B5F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65973-35E9-9087-F9E1-E387774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5AE8-2532-A3CD-FDAF-4D66098F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ED9F4-BBAF-5BDD-65CF-A6440D4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07140-7254-5207-B1C2-C5BA36F1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52B4-15D2-1398-8A44-D5CCF509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82429-ED94-F356-1EA1-633027F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A0D5F-5115-3EA5-F9D6-ABCF893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A0FD-318F-5D57-1719-61C55CF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E2490-07D0-53FB-73DB-621B3283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DF-973B-EE5E-EBA0-90441104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51D57-20F7-F85D-CAC4-148F7D0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270F-F314-3029-BAF5-F1A799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9FF0-F35B-6B4A-AEEF-0E875B34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3F385-C0C6-66A1-FC9A-29B8C4A8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B4DC4-E96C-CF21-B6F6-E81B398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F7F6-4F2C-EFF4-A63F-8F6A95CA9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445-8268-4AE2-ADD9-AB110B2937CA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C2CB-1D8C-9474-D803-B0F2506F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C95C-BA4F-993C-11F7-37EB385F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2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emf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4260060-7BB3-D6BA-1E7C-90A2C4D34D63}"/>
              </a:ext>
            </a:extLst>
          </p:cNvPr>
          <p:cNvSpPr/>
          <p:nvPr/>
        </p:nvSpPr>
        <p:spPr>
          <a:xfrm>
            <a:off x="2571750" y="1562100"/>
            <a:ext cx="6305550" cy="3067050"/>
          </a:xfrm>
          <a:prstGeom prst="triangl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/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/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9E0FB7B8-76B4-B631-BB33-A15227B04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5" y="1417219"/>
            <a:ext cx="6454140" cy="48406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/>
              <p:nvPr/>
            </p:nvSpPr>
            <p:spPr>
              <a:xfrm>
                <a:off x="1922238" y="975899"/>
                <a:ext cx="4122993" cy="770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𝐸𝑉𝐷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groupCh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Λ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238" y="975899"/>
                <a:ext cx="4122993" cy="770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C2DB68F-7BE0-5903-3757-F4712068582A}"/>
              </a:ext>
            </a:extLst>
          </p:cNvPr>
          <p:cNvSpPr txBox="1"/>
          <p:nvPr/>
        </p:nvSpPr>
        <p:spPr>
          <a:xfrm>
            <a:off x="4983647" y="2048022"/>
            <a:ext cx="607859" cy="369332"/>
          </a:xfrm>
          <a:prstGeom prst="rect">
            <a:avLst/>
          </a:prstGeom>
          <a:solidFill>
            <a:srgbClr val="FFFFFF">
              <a:alpha val="78039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PC1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FF24BD-7317-7ABC-3D2B-C1CECDC9B671}"/>
              </a:ext>
            </a:extLst>
          </p:cNvPr>
          <p:cNvSpPr txBox="1"/>
          <p:nvPr/>
        </p:nvSpPr>
        <p:spPr>
          <a:xfrm>
            <a:off x="2413408" y="2345427"/>
            <a:ext cx="607859" cy="369332"/>
          </a:xfrm>
          <a:prstGeom prst="rect">
            <a:avLst/>
          </a:prstGeom>
          <a:solidFill>
            <a:srgbClr val="FFFFFF">
              <a:alpha val="76078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PC2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4EBEC4-C5FF-D4CD-7115-BC22A5BD378A}"/>
                  </a:ext>
                </a:extLst>
              </p:cNvPr>
              <p:cNvSpPr txBox="1"/>
              <p:nvPr/>
            </p:nvSpPr>
            <p:spPr>
              <a:xfrm>
                <a:off x="6589240" y="2367733"/>
                <a:ext cx="4535292" cy="1087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0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−0.8507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257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257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0.8507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ko-KR" sz="2000" dirty="0"/>
              </a:p>
              <a:p>
                <a:pPr/>
                <a:endParaRPr lang="en-US" altLang="ko-KR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4EBEC4-C5FF-D4CD-7115-BC22A5BD3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240" y="2367733"/>
                <a:ext cx="4535292" cy="10872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FBAA5F-27F0-A641-05E1-59CDB51290E6}"/>
                  </a:ext>
                </a:extLst>
              </p:cNvPr>
              <p:cNvSpPr txBox="1"/>
              <p:nvPr/>
            </p:nvSpPr>
            <p:spPr>
              <a:xfrm>
                <a:off x="6566879" y="3678496"/>
                <a:ext cx="4580015" cy="785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000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0.6910</m:t>
                                </m:r>
                              </m:e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1.8090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000" dirty="0"/>
              </a:p>
              <a:p>
                <a:endParaRPr lang="ko-KR" alt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FBAA5F-27F0-A641-05E1-59CDB5129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879" y="3678496"/>
                <a:ext cx="4580015" cy="7852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69ED6CD-6E13-ACE9-FADB-5017B1FF68CE}"/>
              </a:ext>
            </a:extLst>
          </p:cNvPr>
          <p:cNvSpPr/>
          <p:nvPr/>
        </p:nvSpPr>
        <p:spPr>
          <a:xfrm>
            <a:off x="9948876" y="2500987"/>
            <a:ext cx="777059" cy="81500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7C7E0E-DF2E-C6D7-1D76-010028780183}"/>
              </a:ext>
            </a:extLst>
          </p:cNvPr>
          <p:cNvSpPr/>
          <p:nvPr/>
        </p:nvSpPr>
        <p:spPr>
          <a:xfrm>
            <a:off x="8765831" y="2514240"/>
            <a:ext cx="963171" cy="815009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2961C8-C35D-FFEE-4D3F-67B8AAB71BDA}"/>
              </a:ext>
            </a:extLst>
          </p:cNvPr>
          <p:cNvSpPr txBox="1"/>
          <p:nvPr/>
        </p:nvSpPr>
        <p:spPr>
          <a:xfrm>
            <a:off x="10011174" y="2144908"/>
            <a:ext cx="658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PC1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7AAD69-E6FE-DAD9-DF66-B6C77D6B613C}"/>
              </a:ext>
            </a:extLst>
          </p:cNvPr>
          <p:cNvSpPr txBox="1"/>
          <p:nvPr/>
        </p:nvSpPr>
        <p:spPr>
          <a:xfrm>
            <a:off x="8950999" y="2138283"/>
            <a:ext cx="658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PC2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FEAEFF-9F46-6EF0-A240-F9B65CFE9231}"/>
              </a:ext>
            </a:extLst>
          </p:cNvPr>
          <p:cNvSpPr/>
          <p:nvPr/>
        </p:nvSpPr>
        <p:spPr>
          <a:xfrm>
            <a:off x="9852799" y="4054170"/>
            <a:ext cx="777059" cy="25968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945730-FB13-F86D-F50D-BD63F6A3A613}"/>
                  </a:ext>
                </a:extLst>
              </p:cNvPr>
              <p:cNvSpPr txBox="1"/>
              <p:nvPr/>
            </p:nvSpPr>
            <p:spPr>
              <a:xfrm>
                <a:off x="10266800" y="3722522"/>
                <a:ext cx="65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ko-KR" b="1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F945730-FB13-F86D-F50D-BD63F6A3A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6800" y="3722522"/>
                <a:ext cx="658818" cy="369332"/>
              </a:xfrm>
              <a:prstGeom prst="rect">
                <a:avLst/>
              </a:prstGeom>
              <a:blipFill>
                <a:blip r:embed="rId6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FDEE2FDE-2E97-DDBE-4638-63B5018483B1}"/>
              </a:ext>
            </a:extLst>
          </p:cNvPr>
          <p:cNvSpPr/>
          <p:nvPr/>
        </p:nvSpPr>
        <p:spPr>
          <a:xfrm>
            <a:off x="8840312" y="3740954"/>
            <a:ext cx="777059" cy="259686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BE2206-CBF2-064E-71C7-16B4DD664892}"/>
                  </a:ext>
                </a:extLst>
              </p:cNvPr>
              <p:cNvSpPr txBox="1"/>
              <p:nvPr/>
            </p:nvSpPr>
            <p:spPr>
              <a:xfrm>
                <a:off x="9266261" y="3407781"/>
                <a:ext cx="6588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ko-KR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FBE2206-CBF2-064E-71C7-16B4DD66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6261" y="3407781"/>
                <a:ext cx="658818" cy="369332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906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F7DA75-903B-2372-50CB-212035E9B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320"/>
              </p:ext>
            </p:extLst>
          </p:nvPr>
        </p:nvGraphicFramePr>
        <p:xfrm>
          <a:off x="4020192" y="1574800"/>
          <a:ext cx="450302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3203">
                  <a:extLst>
                    <a:ext uri="{9D8B030D-6E8A-4147-A177-3AD203B41FA5}">
                      <a16:colId xmlns:a16="http://schemas.microsoft.com/office/drawing/2014/main" val="2870257285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1322191462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187101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Alien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(kg)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6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7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39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5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09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EDAC1-D5E9-5CF6-3E4A-B8417ACD6731}"/>
                  </a:ext>
                </a:extLst>
              </p:cNvPr>
              <p:cNvSpPr txBox="1"/>
              <p:nvPr/>
            </p:nvSpPr>
            <p:spPr>
              <a:xfrm>
                <a:off x="6102427" y="355009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EDAC1-D5E9-5CF6-3E4A-B8417ACD6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27" y="3550098"/>
                <a:ext cx="3385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1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6B86277-D592-4646-3ADC-E6E7C117D608}"/>
              </a:ext>
            </a:extLst>
          </p:cNvPr>
          <p:cNvSpPr/>
          <p:nvPr/>
        </p:nvSpPr>
        <p:spPr>
          <a:xfrm>
            <a:off x="3951852" y="3285752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0D30AA-62BE-D1C7-37E3-F30DCAF615B4}"/>
              </a:ext>
            </a:extLst>
          </p:cNvPr>
          <p:cNvSpPr/>
          <p:nvPr/>
        </p:nvSpPr>
        <p:spPr>
          <a:xfrm>
            <a:off x="6108700" y="5044702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FA569-2EA3-EA01-44E5-422E03EB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7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B6FE215-5FA6-8790-CCE4-8388F56E3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3" r="6282"/>
          <a:stretch/>
        </p:blipFill>
        <p:spPr>
          <a:xfrm>
            <a:off x="6617327" y="1677983"/>
            <a:ext cx="4966163" cy="3530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650105-84F0-8BE1-645C-31D42CF97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7" r="50940"/>
          <a:stretch/>
        </p:blipFill>
        <p:spPr>
          <a:xfrm>
            <a:off x="714410" y="1660823"/>
            <a:ext cx="4974671" cy="3536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E7C496-2DC0-B773-73F4-4BA19CBE5A6B}"/>
              </a:ext>
            </a:extLst>
          </p:cNvPr>
          <p:cNvSpPr txBox="1"/>
          <p:nvPr/>
        </p:nvSpPr>
        <p:spPr>
          <a:xfrm>
            <a:off x="5549352" y="2449246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(0,0)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이동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화살표: 오른쪽 8">
            <a:extLst>
              <a:ext uri="{FF2B5EF4-FFF2-40B4-BE49-F238E27FC236}">
                <a16:creationId xmlns:a16="http://schemas.microsoft.com/office/drawing/2014/main" id="{932DF55D-9438-2F60-AE6F-F3840B920C0E}"/>
              </a:ext>
            </a:extLst>
          </p:cNvPr>
          <p:cNvSpPr/>
          <p:nvPr/>
        </p:nvSpPr>
        <p:spPr>
          <a:xfrm>
            <a:off x="5643057" y="324089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34D4AB-860E-B271-2FF4-326CCF286A28}"/>
              </a:ext>
            </a:extLst>
          </p:cNvPr>
          <p:cNvSpPr/>
          <p:nvPr/>
        </p:nvSpPr>
        <p:spPr>
          <a:xfrm>
            <a:off x="1120515" y="3290148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D1AAD-0125-A1E4-D18B-6D4BAF8D6277}"/>
              </a:ext>
            </a:extLst>
          </p:cNvPr>
          <p:cNvSpPr/>
          <p:nvPr/>
        </p:nvSpPr>
        <p:spPr>
          <a:xfrm>
            <a:off x="3243807" y="4864540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B16842-08EA-76B3-F968-D6CF7B5AA06A}"/>
              </a:ext>
            </a:extLst>
          </p:cNvPr>
          <p:cNvSpPr/>
          <p:nvPr/>
        </p:nvSpPr>
        <p:spPr>
          <a:xfrm>
            <a:off x="6945533" y="3290148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31BD37-58A0-E5B6-74B5-8191D94CE7F5}"/>
              </a:ext>
            </a:extLst>
          </p:cNvPr>
          <p:cNvSpPr/>
          <p:nvPr/>
        </p:nvSpPr>
        <p:spPr>
          <a:xfrm>
            <a:off x="9068825" y="4864540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08D5F-8CF5-5A11-0DAD-96E33228A2A1}"/>
                  </a:ext>
                </a:extLst>
              </p:cNvPr>
              <p:cNvSpPr txBox="1"/>
              <p:nvPr/>
            </p:nvSpPr>
            <p:spPr>
              <a:xfrm>
                <a:off x="4218021" y="3690280"/>
                <a:ext cx="11221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08D5F-8CF5-5A11-0DAD-96E33228A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021" y="3690280"/>
                <a:ext cx="112216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55B6A2-4381-AE54-AA8A-57C0857D9EF7}"/>
                  </a:ext>
                </a:extLst>
              </p:cNvPr>
              <p:cNvSpPr txBox="1"/>
              <p:nvPr/>
            </p:nvSpPr>
            <p:spPr>
              <a:xfrm>
                <a:off x="10031446" y="3690280"/>
                <a:ext cx="105009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55B6A2-4381-AE54-AA8A-57C0857D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446" y="3690280"/>
                <a:ext cx="1050095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67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3C6634-D813-7335-2786-C31B32E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/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.9940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3.9514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49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0D73B3-EA7F-EF92-A0A9-39C12EF436B5}"/>
              </a:ext>
            </a:extLst>
          </p:cNvPr>
          <p:cNvCxnSpPr/>
          <p:nvPr/>
        </p:nvCxnSpPr>
        <p:spPr>
          <a:xfrm>
            <a:off x="1390651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63AE3A-CBA8-89DD-7326-E1DA3FCDAF16}"/>
              </a:ext>
            </a:extLst>
          </p:cNvPr>
          <p:cNvCxnSpPr>
            <a:cxnSpLocks/>
          </p:cNvCxnSpPr>
          <p:nvPr/>
        </p:nvCxnSpPr>
        <p:spPr>
          <a:xfrm rot="16200000">
            <a:off x="1362076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B67D3-9F57-A855-BC0E-E595E3D65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9300" r="63047" b="33097"/>
          <a:stretch/>
        </p:blipFill>
        <p:spPr>
          <a:xfrm>
            <a:off x="2345825" y="2390775"/>
            <a:ext cx="1676400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/>
              <p:nvPr/>
            </p:nvSpPr>
            <p:spPr>
              <a:xfrm>
                <a:off x="1854229" y="981908"/>
                <a:ext cx="2587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원시 형태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데이터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𝑍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29" y="981908"/>
                <a:ext cx="2587568" cy="369332"/>
              </a:xfrm>
              <a:prstGeom prst="rect">
                <a:avLst/>
              </a:prstGeom>
              <a:blipFill>
                <a:blip r:embed="rId3"/>
                <a:stretch>
                  <a:fillRect l="-18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/>
              <p:nvPr/>
            </p:nvSpPr>
            <p:spPr>
              <a:xfrm>
                <a:off x="5077559" y="2471470"/>
                <a:ext cx="1955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어떤 선형 변환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𝑅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59" y="2471470"/>
                <a:ext cx="1955985" cy="369332"/>
              </a:xfrm>
              <a:prstGeom prst="rect">
                <a:avLst/>
              </a:prstGeom>
              <a:blipFill>
                <a:blip r:embed="rId4"/>
                <a:stretch>
                  <a:fillRect l="-280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92CA6D8-5537-4D39-89E2-FE4AFD80E982}"/>
              </a:ext>
            </a:extLst>
          </p:cNvPr>
          <p:cNvSpPr/>
          <p:nvPr/>
        </p:nvSpPr>
        <p:spPr>
          <a:xfrm>
            <a:off x="5460499" y="2871778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/>
              <p:nvPr/>
            </p:nvSpPr>
            <p:spPr>
              <a:xfrm>
                <a:off x="7199108" y="981908"/>
                <a:ext cx="2974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주어진 데이터를 수정한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𝑋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108" y="981908"/>
                <a:ext cx="2974725" cy="369332"/>
              </a:xfrm>
              <a:prstGeom prst="rect">
                <a:avLst/>
              </a:prstGeom>
              <a:blipFill>
                <a:blip r:embed="rId5"/>
                <a:stretch>
                  <a:fillRect l="-18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84A372-0F2C-F3B6-0101-ACC1A2B26BC3}"/>
              </a:ext>
            </a:extLst>
          </p:cNvPr>
          <p:cNvCxnSpPr/>
          <p:nvPr/>
        </p:nvCxnSpPr>
        <p:spPr>
          <a:xfrm>
            <a:off x="6978196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873D88-B5FA-F7D4-5E04-66A46C5378B5}"/>
              </a:ext>
            </a:extLst>
          </p:cNvPr>
          <p:cNvCxnSpPr>
            <a:cxnSpLocks/>
          </p:cNvCxnSpPr>
          <p:nvPr/>
        </p:nvCxnSpPr>
        <p:spPr>
          <a:xfrm rot="16200000">
            <a:off x="6949621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EC64F09-6D01-1C8A-041F-221990E2E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1" t="15626" r="14375" b="21133"/>
          <a:stretch/>
        </p:blipFill>
        <p:spPr>
          <a:xfrm>
            <a:off x="7297283" y="1695450"/>
            <a:ext cx="2876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3098023-A15D-AFCE-1AFE-4404B736CE13}"/>
              </a:ext>
            </a:extLst>
          </p:cNvPr>
          <p:cNvCxnSpPr/>
          <p:nvPr/>
        </p:nvCxnSpPr>
        <p:spPr>
          <a:xfrm>
            <a:off x="1028700" y="5372100"/>
            <a:ext cx="10048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1274FF-ADB7-3FFD-1DE8-00DCA568400F}"/>
              </a:ext>
            </a:extLst>
          </p:cNvPr>
          <p:cNvCxnSpPr>
            <a:cxnSpLocks/>
          </p:cNvCxnSpPr>
          <p:nvPr/>
        </p:nvCxnSpPr>
        <p:spPr>
          <a:xfrm flipV="1">
            <a:off x="1357313" y="347662"/>
            <a:ext cx="0" cy="551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/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/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37D488-A4A7-3946-CA98-3ED5DCDD9EB8}"/>
              </a:ext>
            </a:extLst>
          </p:cNvPr>
          <p:cNvCxnSpPr>
            <a:cxnSpLocks/>
          </p:cNvCxnSpPr>
          <p:nvPr/>
        </p:nvCxnSpPr>
        <p:spPr>
          <a:xfrm flipV="1">
            <a:off x="2686050" y="1624013"/>
            <a:ext cx="6076950" cy="29313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/>
              <p:nvPr/>
            </p:nvSpPr>
            <p:spPr>
              <a:xfrm rot="20045561">
                <a:off x="3173106" y="2458274"/>
                <a:ext cx="4426660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5561">
                <a:off x="3173106" y="2458274"/>
                <a:ext cx="4426660" cy="68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/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4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5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7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8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9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6A8C8A2-F949-1397-5F9C-1DE1F54E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4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6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8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66844D-8F8D-AD8D-015F-F75FE707962B}"/>
              </a:ext>
            </a:extLst>
          </p:cNvPr>
          <p:cNvGrpSpPr/>
          <p:nvPr/>
        </p:nvGrpSpPr>
        <p:grpSpPr>
          <a:xfrm>
            <a:off x="1414307" y="1490605"/>
            <a:ext cx="3381279" cy="3381279"/>
            <a:chOff x="1414307" y="1414405"/>
            <a:chExt cx="3381279" cy="338127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BF5BB5-83C4-85A7-13B1-7D771CD80F0A}"/>
                </a:ext>
              </a:extLst>
            </p:cNvPr>
            <p:cNvSpPr/>
            <p:nvPr/>
          </p:nvSpPr>
          <p:spPr>
            <a:xfrm>
              <a:off x="2863029" y="2863127"/>
              <a:ext cx="483834" cy="4838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FB5966-A9EE-B5FB-35F7-BB5128182563}"/>
                </a:ext>
              </a:extLst>
            </p:cNvPr>
            <p:cNvSpPr/>
            <p:nvPr/>
          </p:nvSpPr>
          <p:spPr>
            <a:xfrm>
              <a:off x="2616704" y="2616802"/>
              <a:ext cx="976485" cy="976485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584C47-524B-F7AE-48C7-F21EFFFAEBAD}"/>
                </a:ext>
              </a:extLst>
            </p:cNvPr>
            <p:cNvSpPr/>
            <p:nvPr/>
          </p:nvSpPr>
          <p:spPr>
            <a:xfrm>
              <a:off x="2379780" y="2379878"/>
              <a:ext cx="1450333" cy="1450333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47E815E-9721-52B4-CA9F-E8503B3E081F}"/>
                </a:ext>
              </a:extLst>
            </p:cNvPr>
            <p:cNvSpPr/>
            <p:nvPr/>
          </p:nvSpPr>
          <p:spPr>
            <a:xfrm>
              <a:off x="2129181" y="2129279"/>
              <a:ext cx="1951530" cy="195153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B299940-F4F2-D40B-14BB-EC0EBB991C6C}"/>
                </a:ext>
              </a:extLst>
            </p:cNvPr>
            <p:cNvSpPr/>
            <p:nvPr/>
          </p:nvSpPr>
          <p:spPr>
            <a:xfrm>
              <a:off x="1901862" y="1901960"/>
              <a:ext cx="2406168" cy="240616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03A6283-54DB-DF9D-9A3A-E691A3A6295E}"/>
                </a:ext>
              </a:extLst>
            </p:cNvPr>
            <p:cNvSpPr/>
            <p:nvPr/>
          </p:nvSpPr>
          <p:spPr>
            <a:xfrm>
              <a:off x="1680456" y="1680554"/>
              <a:ext cx="2848980" cy="284898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D37CD30-F54F-E751-3ADE-4BFBB33793F7}"/>
                </a:ext>
              </a:extLst>
            </p:cNvPr>
            <p:cNvSpPr/>
            <p:nvPr/>
          </p:nvSpPr>
          <p:spPr>
            <a:xfrm>
              <a:off x="1414307" y="1414405"/>
              <a:ext cx="3381279" cy="3381279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9A71AC07-9735-475F-302C-3FECAC31CBBB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11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6E0D4B24-C1F5-C140-3FE7-5FCA999BB3FE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12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173006-7FC8-235D-F719-1EC33CDE2415}"/>
              </a:ext>
            </a:extLst>
          </p:cNvPr>
          <p:cNvGrpSpPr/>
          <p:nvPr/>
        </p:nvGrpSpPr>
        <p:grpSpPr>
          <a:xfrm rot="20180222">
            <a:off x="6607672" y="1289985"/>
            <a:ext cx="4468918" cy="2806034"/>
            <a:chOff x="6476767" y="1479462"/>
            <a:chExt cx="4468918" cy="280603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A097053-4B94-1EB1-191E-592B6B9CF3A9}"/>
                </a:ext>
              </a:extLst>
            </p:cNvPr>
            <p:cNvSpPr/>
            <p:nvPr/>
          </p:nvSpPr>
          <p:spPr>
            <a:xfrm rot="19985031">
              <a:off x="8157246" y="2534635"/>
              <a:ext cx="1107960" cy="69568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6ACA37-A6FF-64DF-9F79-5BC35A9DF1B1}"/>
                </a:ext>
              </a:extLst>
            </p:cNvPr>
            <p:cNvSpPr/>
            <p:nvPr/>
          </p:nvSpPr>
          <p:spPr>
            <a:xfrm rot="19985031">
              <a:off x="7593172" y="2180453"/>
              <a:ext cx="2236108" cy="1404052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9BAC283-2617-A568-FCB4-EA6FDC2E039B}"/>
                </a:ext>
              </a:extLst>
            </p:cNvPr>
            <p:cNvSpPr/>
            <p:nvPr/>
          </p:nvSpPr>
          <p:spPr>
            <a:xfrm rot="19985031">
              <a:off x="7050627" y="1839789"/>
              <a:ext cx="3321198" cy="2085381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AA2FC39-0444-6064-5215-54A18F6CCBA0}"/>
                </a:ext>
              </a:extLst>
            </p:cNvPr>
            <p:cNvSpPr/>
            <p:nvPr/>
          </p:nvSpPr>
          <p:spPr>
            <a:xfrm rot="19985031">
              <a:off x="6476767" y="1479462"/>
              <a:ext cx="4468918" cy="28060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6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D4660D-4FCE-C131-AE2F-A8CF234D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93" y="628651"/>
            <a:ext cx="13614586" cy="5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2DDF1C-B37F-82FE-DA94-C8229AFD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8640" t="12840" r="12675" b="16119"/>
          <a:stretch/>
        </p:blipFill>
        <p:spPr>
          <a:xfrm>
            <a:off x="7091820" y="1176339"/>
            <a:ext cx="3905248" cy="397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A7571-E5FF-F5D8-F6DF-50093809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0686" t="27494" r="60984" b="32143"/>
          <a:stretch/>
        </p:blipFill>
        <p:spPr>
          <a:xfrm>
            <a:off x="2114550" y="2597129"/>
            <a:ext cx="2495548" cy="22606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CE6336-79C4-0629-88E0-BA8AF1A4355F}"/>
              </a:ext>
            </a:extLst>
          </p:cNvPr>
          <p:cNvCxnSpPr/>
          <p:nvPr/>
        </p:nvCxnSpPr>
        <p:spPr>
          <a:xfrm>
            <a:off x="1590675" y="374332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546929-6AF0-45EC-88E6-D1D14657F9AB}"/>
              </a:ext>
            </a:extLst>
          </p:cNvPr>
          <p:cNvCxnSpPr>
            <a:cxnSpLocks/>
          </p:cNvCxnSpPr>
          <p:nvPr/>
        </p:nvCxnSpPr>
        <p:spPr>
          <a:xfrm rot="16200000">
            <a:off x="1562100" y="357187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191108-23F5-CA20-B431-D7A8FE93DAE9}"/>
              </a:ext>
            </a:extLst>
          </p:cNvPr>
          <p:cNvSpPr txBox="1"/>
          <p:nvPr/>
        </p:nvSpPr>
        <p:spPr>
          <a:xfrm>
            <a:off x="346392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AF90-CB48-1B56-DD06-4BEE53882635}"/>
              </a:ext>
            </a:extLst>
          </p:cNvPr>
          <p:cNvSpPr txBox="1"/>
          <p:nvPr/>
        </p:nvSpPr>
        <p:spPr>
          <a:xfrm>
            <a:off x="37020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2D09C-41C0-DF50-CA58-7AB0C0532C3B}"/>
              </a:ext>
            </a:extLst>
          </p:cNvPr>
          <p:cNvSpPr txBox="1"/>
          <p:nvPr/>
        </p:nvSpPr>
        <p:spPr>
          <a:xfrm>
            <a:off x="394017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71886-C700-BCD8-E2B2-E6B64A07F7A0}"/>
              </a:ext>
            </a:extLst>
          </p:cNvPr>
          <p:cNvSpPr txBox="1"/>
          <p:nvPr/>
        </p:nvSpPr>
        <p:spPr>
          <a:xfrm>
            <a:off x="41846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7599F-477B-B19C-F2C8-C15FE4CABAB2}"/>
              </a:ext>
            </a:extLst>
          </p:cNvPr>
          <p:cNvSpPr txBox="1"/>
          <p:nvPr/>
        </p:nvSpPr>
        <p:spPr>
          <a:xfrm>
            <a:off x="3117927" y="33388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0752E-0DE4-4E4B-5186-B6DD70CAA55E}"/>
              </a:ext>
            </a:extLst>
          </p:cNvPr>
          <p:cNvSpPr txBox="1"/>
          <p:nvPr/>
        </p:nvSpPr>
        <p:spPr>
          <a:xfrm>
            <a:off x="3117927" y="3115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E5C31-35C1-C983-CC0E-09EF615C42A7}"/>
              </a:ext>
            </a:extLst>
          </p:cNvPr>
          <p:cNvSpPr txBox="1"/>
          <p:nvPr/>
        </p:nvSpPr>
        <p:spPr>
          <a:xfrm>
            <a:off x="3117927" y="28887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28BA6-8241-5ADC-4427-CC98416FA1C1}"/>
              </a:ext>
            </a:extLst>
          </p:cNvPr>
          <p:cNvSpPr txBox="1"/>
          <p:nvPr/>
        </p:nvSpPr>
        <p:spPr>
          <a:xfrm>
            <a:off x="3117927" y="26689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4923CC-DA9F-3A3B-5C6D-F4221460E842}"/>
              </a:ext>
            </a:extLst>
          </p:cNvPr>
          <p:cNvCxnSpPr>
            <a:cxnSpLocks/>
          </p:cNvCxnSpPr>
          <p:nvPr/>
        </p:nvCxnSpPr>
        <p:spPr>
          <a:xfrm flipV="1">
            <a:off x="7644272" y="1037273"/>
            <a:ext cx="3134931" cy="4074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DD7C71-F21B-4353-5186-DD16FF1D032F}"/>
              </a:ext>
            </a:extLst>
          </p:cNvPr>
          <p:cNvCxnSpPr>
            <a:cxnSpLocks/>
          </p:cNvCxnSpPr>
          <p:nvPr/>
        </p:nvCxnSpPr>
        <p:spPr>
          <a:xfrm rot="12993993">
            <a:off x="7258184" y="3088629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B3006D-28E2-A0DB-B90D-E0BEFC5A8713}"/>
              </a:ext>
            </a:extLst>
          </p:cNvPr>
          <p:cNvSpPr txBox="1"/>
          <p:nvPr/>
        </p:nvSpPr>
        <p:spPr>
          <a:xfrm rot="18393993">
            <a:off x="9445320" y="2681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1A5E-908D-81AA-3796-1583B9849223}"/>
              </a:ext>
            </a:extLst>
          </p:cNvPr>
          <p:cNvSpPr txBox="1"/>
          <p:nvPr/>
        </p:nvSpPr>
        <p:spPr>
          <a:xfrm rot="18393993">
            <a:off x="9761907" y="2241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CC892-58BB-1F2C-AC51-872122C22128}"/>
              </a:ext>
            </a:extLst>
          </p:cNvPr>
          <p:cNvSpPr txBox="1"/>
          <p:nvPr/>
        </p:nvSpPr>
        <p:spPr>
          <a:xfrm rot="18393993">
            <a:off x="10094705" y="18170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81CA33-0CDE-94BB-7046-20511AE16863}"/>
              </a:ext>
            </a:extLst>
          </p:cNvPr>
          <p:cNvSpPr txBox="1"/>
          <p:nvPr/>
        </p:nvSpPr>
        <p:spPr>
          <a:xfrm rot="18393993">
            <a:off x="10433349" y="1404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48A6E-C1D9-2087-DF96-4CDA094F7136}"/>
              </a:ext>
            </a:extLst>
          </p:cNvPr>
          <p:cNvSpPr txBox="1"/>
          <p:nvPr/>
        </p:nvSpPr>
        <p:spPr>
          <a:xfrm rot="18393993">
            <a:off x="8776582" y="29703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A3F6A-A98C-4969-32D5-B9B002B66F9B}"/>
              </a:ext>
            </a:extLst>
          </p:cNvPr>
          <p:cNvSpPr txBox="1"/>
          <p:nvPr/>
        </p:nvSpPr>
        <p:spPr>
          <a:xfrm rot="18393993">
            <a:off x="8541128" y="28364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15770-0D04-63C9-C743-02BB64AF8D63}"/>
              </a:ext>
            </a:extLst>
          </p:cNvPr>
          <p:cNvSpPr txBox="1"/>
          <p:nvPr/>
        </p:nvSpPr>
        <p:spPr>
          <a:xfrm rot="18393993">
            <a:off x="8333911" y="2646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A148C-8723-399F-CC21-D79C31C8E7DD}"/>
              </a:ext>
            </a:extLst>
          </p:cNvPr>
          <p:cNvSpPr txBox="1"/>
          <p:nvPr/>
        </p:nvSpPr>
        <p:spPr>
          <a:xfrm rot="18393993">
            <a:off x="8122564" y="2456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6D7F6F-E33D-676E-D533-46549DFC491D}"/>
              </a:ext>
            </a:extLst>
          </p:cNvPr>
          <p:cNvCxnSpPr/>
          <p:nvPr/>
        </p:nvCxnSpPr>
        <p:spPr>
          <a:xfrm>
            <a:off x="3567113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FD271-1B9A-A13A-D940-0E1788F2F129}"/>
              </a:ext>
            </a:extLst>
          </p:cNvPr>
          <p:cNvCxnSpPr/>
          <p:nvPr/>
        </p:nvCxnSpPr>
        <p:spPr>
          <a:xfrm>
            <a:off x="38004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53990B-06D5-700D-A9ED-AB82ABA8379E}"/>
              </a:ext>
            </a:extLst>
          </p:cNvPr>
          <p:cNvCxnSpPr/>
          <p:nvPr/>
        </p:nvCxnSpPr>
        <p:spPr>
          <a:xfrm>
            <a:off x="40290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791291-DCD3-E6FC-040B-15153EC53E06}"/>
              </a:ext>
            </a:extLst>
          </p:cNvPr>
          <p:cNvCxnSpPr/>
          <p:nvPr/>
        </p:nvCxnSpPr>
        <p:spPr>
          <a:xfrm>
            <a:off x="42576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385F3D-1B38-2108-ECA7-D058B0D83BA9}"/>
              </a:ext>
            </a:extLst>
          </p:cNvPr>
          <p:cNvGrpSpPr/>
          <p:nvPr/>
        </p:nvGrpSpPr>
        <p:grpSpPr>
          <a:xfrm rot="16200000">
            <a:off x="3004910" y="3158572"/>
            <a:ext cx="690563" cy="74724"/>
            <a:chOff x="3709988" y="3430074"/>
            <a:chExt cx="690563" cy="7472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FE5B6E-7DC4-34BD-9F5E-D24602647F55}"/>
                </a:ext>
              </a:extLst>
            </p:cNvPr>
            <p:cNvCxnSpPr/>
            <p:nvPr/>
          </p:nvCxnSpPr>
          <p:spPr>
            <a:xfrm>
              <a:off x="3709988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CE8DBB-1BB9-9583-659A-4D7D9AD1E6ED}"/>
                </a:ext>
              </a:extLst>
            </p:cNvPr>
            <p:cNvCxnSpPr/>
            <p:nvPr/>
          </p:nvCxnSpPr>
          <p:spPr>
            <a:xfrm>
              <a:off x="39433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718FE3-7F96-53A3-9EA6-A418D043D0E0}"/>
                </a:ext>
              </a:extLst>
            </p:cNvPr>
            <p:cNvCxnSpPr/>
            <p:nvPr/>
          </p:nvCxnSpPr>
          <p:spPr>
            <a:xfrm>
              <a:off x="41719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0990F1B-6888-6D35-AFBB-043EB2CC1D4A}"/>
                </a:ext>
              </a:extLst>
            </p:cNvPr>
            <p:cNvCxnSpPr/>
            <p:nvPr/>
          </p:nvCxnSpPr>
          <p:spPr>
            <a:xfrm>
              <a:off x="44005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FD4E11-CDCD-CA90-D7FA-03D5D4090682}"/>
              </a:ext>
            </a:extLst>
          </p:cNvPr>
          <p:cNvCxnSpPr/>
          <p:nvPr/>
        </p:nvCxnSpPr>
        <p:spPr>
          <a:xfrm rot="18407912">
            <a:off x="9475890" y="2699827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2BE806A-31C1-6BB4-E7DF-1879E17A7C5F}"/>
              </a:ext>
            </a:extLst>
          </p:cNvPr>
          <p:cNvCxnSpPr/>
          <p:nvPr/>
        </p:nvCxnSpPr>
        <p:spPr>
          <a:xfrm rot="18407912">
            <a:off x="9805301" y="2266911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118F6D-5138-A463-518A-CEE0AD438B93}"/>
              </a:ext>
            </a:extLst>
          </p:cNvPr>
          <p:cNvCxnSpPr/>
          <p:nvPr/>
        </p:nvCxnSpPr>
        <p:spPr>
          <a:xfrm rot="18407912">
            <a:off x="10127716" y="1840934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7601E4-16D5-C821-9D1E-823482A87D5A}"/>
              </a:ext>
            </a:extLst>
          </p:cNvPr>
          <p:cNvCxnSpPr/>
          <p:nvPr/>
        </p:nvCxnSpPr>
        <p:spPr>
          <a:xfrm rot="18407912">
            <a:off x="10460513" y="1417722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516C5F-D24A-2EE0-3206-15F27820E831}"/>
              </a:ext>
            </a:extLst>
          </p:cNvPr>
          <p:cNvCxnSpPr/>
          <p:nvPr/>
        </p:nvCxnSpPr>
        <p:spPr>
          <a:xfrm rot="12974011">
            <a:off x="8945774" y="298009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619F7A-98B5-5360-3ED6-6D4D4CF3307A}"/>
              </a:ext>
            </a:extLst>
          </p:cNvPr>
          <p:cNvCxnSpPr/>
          <p:nvPr/>
        </p:nvCxnSpPr>
        <p:spPr>
          <a:xfrm rot="12974011">
            <a:off x="8719841" y="281252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B3FE82-4AB0-D102-5E34-AE096ADDAFEF}"/>
              </a:ext>
            </a:extLst>
          </p:cNvPr>
          <p:cNvCxnSpPr/>
          <p:nvPr/>
        </p:nvCxnSpPr>
        <p:spPr>
          <a:xfrm rot="12974011">
            <a:off x="8504680" y="2651416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03D3F9-B38B-E9A0-C2EC-65E15F047262}"/>
              </a:ext>
            </a:extLst>
          </p:cNvPr>
          <p:cNvCxnSpPr/>
          <p:nvPr/>
        </p:nvCxnSpPr>
        <p:spPr>
          <a:xfrm rot="12974011">
            <a:off x="8288936" y="24923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/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/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0FB88AE-E6CB-63BE-A727-575BF89D768F}"/>
              </a:ext>
            </a:extLst>
          </p:cNvPr>
          <p:cNvSpPr txBox="1"/>
          <p:nvPr/>
        </p:nvSpPr>
        <p:spPr>
          <a:xfrm>
            <a:off x="5254790" y="582641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1AD5AEB-9815-F6C3-77AA-786B4D644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801">
            <a:off x="5080569" y="4733427"/>
            <a:ext cx="1960656" cy="136443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5438407-2CD1-F059-DA9E-70F26B7B5C72}"/>
              </a:ext>
            </a:extLst>
          </p:cNvPr>
          <p:cNvSpPr txBox="1"/>
          <p:nvPr/>
        </p:nvSpPr>
        <p:spPr>
          <a:xfrm>
            <a:off x="5283605" y="72799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6F020F3-18C2-23AE-22F5-B1424DD0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5215913" y="773471"/>
            <a:ext cx="1960656" cy="13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6D4A0D-60EA-EC71-8921-2FD90F9CBEFC}"/>
              </a:ext>
            </a:extLst>
          </p:cNvPr>
          <p:cNvSpPr/>
          <p:nvPr/>
        </p:nvSpPr>
        <p:spPr>
          <a:xfrm>
            <a:off x="5637777" y="309536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07F8E-B2BF-A8AE-DC01-000E44D242CF}"/>
              </a:ext>
            </a:extLst>
          </p:cNvPr>
          <p:cNvSpPr txBox="1"/>
          <p:nvPr/>
        </p:nvSpPr>
        <p:spPr>
          <a:xfrm>
            <a:off x="5621671" y="244903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A68BC7-3BAF-5B81-75E0-561A8EFB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49" y="1386112"/>
            <a:ext cx="4872126" cy="40857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F555DD-2C09-6E1C-CCE9-A28678C0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240" y="1386112"/>
            <a:ext cx="4855912" cy="40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/>
              <p:nvPr/>
            </p:nvSpPr>
            <p:spPr>
              <a:xfrm>
                <a:off x="1440539" y="1498340"/>
                <a:ext cx="1703030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39" y="1498340"/>
                <a:ext cx="1703030" cy="559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EA6EE4-AA6B-65B7-21AE-196FDF686772}"/>
                  </a:ext>
                </a:extLst>
              </p:cNvPr>
              <p:cNvSpPr txBox="1"/>
              <p:nvPr/>
            </p:nvSpPr>
            <p:spPr>
              <a:xfrm>
                <a:off x="5050615" y="1498340"/>
                <a:ext cx="2049279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EA6EE4-AA6B-65B7-21AE-196FDF68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615" y="1498340"/>
                <a:ext cx="2049279" cy="559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7CFC31-4529-A9CC-875B-060CDCD9D223}"/>
                  </a:ext>
                </a:extLst>
              </p:cNvPr>
              <p:cNvSpPr txBox="1"/>
              <p:nvPr/>
            </p:nvSpPr>
            <p:spPr>
              <a:xfrm>
                <a:off x="9159340" y="1491777"/>
                <a:ext cx="1350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7CFC31-4529-A9CC-875B-060CDCD9D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40" y="1491777"/>
                <a:ext cx="1350370" cy="554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41412FE-2E25-2953-8C8D-253D51495E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61" r="64885"/>
          <a:stretch/>
        </p:blipFill>
        <p:spPr>
          <a:xfrm>
            <a:off x="516913" y="2046031"/>
            <a:ext cx="3711388" cy="29314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789A76-3388-BB69-9798-5D0284D3CC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274" r="36572"/>
          <a:stretch/>
        </p:blipFill>
        <p:spPr>
          <a:xfrm>
            <a:off x="4320986" y="2046031"/>
            <a:ext cx="3711389" cy="29314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ABF968-F618-1C60-410D-7396978C2E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587" r="8260"/>
          <a:stretch/>
        </p:blipFill>
        <p:spPr>
          <a:xfrm>
            <a:off x="8134025" y="2046031"/>
            <a:ext cx="3711389" cy="29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20A4FA-1370-36A5-BC8C-5A91D4CFAB25}"/>
                  </a:ext>
                </a:extLst>
              </p:cNvPr>
              <p:cNvSpPr txBox="1"/>
              <p:nvPr/>
            </p:nvSpPr>
            <p:spPr>
              <a:xfrm>
                <a:off x="995020" y="1006713"/>
                <a:ext cx="10201960" cy="4403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20A4FA-1370-36A5-BC8C-5A91D4CFA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20" y="1006713"/>
                <a:ext cx="10201960" cy="4403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E1CD52EA-212F-74C7-126C-E90157A0F364}"/>
              </a:ext>
            </a:extLst>
          </p:cNvPr>
          <p:cNvSpPr/>
          <p:nvPr/>
        </p:nvSpPr>
        <p:spPr>
          <a:xfrm>
            <a:off x="2008094" y="1006712"/>
            <a:ext cx="3304686" cy="2340980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E1DF11-7442-1E17-8106-B241F168133D}"/>
                  </a:ext>
                </a:extLst>
              </p:cNvPr>
              <p:cNvSpPr txBox="1"/>
              <p:nvPr/>
            </p:nvSpPr>
            <p:spPr>
              <a:xfrm>
                <a:off x="406927" y="483491"/>
                <a:ext cx="3997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chemeClr val="accent1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축 방향으로 퍼진 정도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E1DF11-7442-1E17-8106-B241F1681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7" y="483491"/>
                <a:ext cx="3997889" cy="523220"/>
              </a:xfrm>
              <a:prstGeom prst="rect">
                <a:avLst/>
              </a:prstGeom>
              <a:blipFill>
                <a:blip r:embed="rId3"/>
                <a:stretch>
                  <a:fillRect t="-11628" r="-1982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E3BBD6BE-A884-EBBD-31A1-BD30FF97F4B8}"/>
              </a:ext>
            </a:extLst>
          </p:cNvPr>
          <p:cNvSpPr/>
          <p:nvPr/>
        </p:nvSpPr>
        <p:spPr>
          <a:xfrm>
            <a:off x="6913947" y="3428716"/>
            <a:ext cx="3180312" cy="234098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45BFA4-A794-1C82-8C5B-35AEF22ABC5B}"/>
              </a:ext>
            </a:extLst>
          </p:cNvPr>
          <p:cNvSpPr/>
          <p:nvPr/>
        </p:nvSpPr>
        <p:spPr>
          <a:xfrm>
            <a:off x="6913947" y="1006711"/>
            <a:ext cx="3180312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2873EF-5BCC-DC41-464B-6EAB8498F846}"/>
              </a:ext>
            </a:extLst>
          </p:cNvPr>
          <p:cNvSpPr/>
          <p:nvPr/>
        </p:nvSpPr>
        <p:spPr>
          <a:xfrm>
            <a:off x="2008094" y="3428716"/>
            <a:ext cx="3304686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3D3FDE-652A-FB73-8C82-D09CF3614CA4}"/>
                  </a:ext>
                </a:extLst>
              </p:cNvPr>
              <p:cNvSpPr txBox="1"/>
              <p:nvPr/>
            </p:nvSpPr>
            <p:spPr>
              <a:xfrm>
                <a:off x="396084" y="5635845"/>
                <a:ext cx="264841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𝑥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, 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𝑦</m:t>
                    </m:r>
                  </m:oMath>
                </a14:m>
                <a:r>
                  <a:rPr lang="ko-KR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축 방향으로</a:t>
                </a:r>
                <a:endParaRPr lang="en-US" altLang="ko-KR" sz="2800" dirty="0">
                  <a:solidFill>
                    <a:schemeClr val="accent6">
                      <a:lumMod val="7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r>
                  <a:rPr lang="ko-KR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함께 퍼진 정도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3D3FDE-652A-FB73-8C82-D09CF361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4" y="5635845"/>
                <a:ext cx="2648417" cy="954107"/>
              </a:xfrm>
              <a:prstGeom prst="rect">
                <a:avLst/>
              </a:prstGeom>
              <a:blipFill>
                <a:blip r:embed="rId4"/>
                <a:stretch>
                  <a:fillRect l="-4839" t="-7051" r="-3456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DF3E9B-15B5-F2E5-6B31-876ABD74294A}"/>
                  </a:ext>
                </a:extLst>
              </p:cNvPr>
              <p:cNvSpPr txBox="1"/>
              <p:nvPr/>
            </p:nvSpPr>
            <p:spPr>
              <a:xfrm>
                <a:off x="7707580" y="5739227"/>
                <a:ext cx="40883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𝑦</m:t>
                    </m:r>
                  </m:oMath>
                </a14:m>
                <a:r>
                  <a:rPr lang="ko-KR" altLang="en-US" sz="2800" dirty="0">
                    <a:solidFill>
                      <a:schemeClr val="accent2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축 방향으로 퍼진 정도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DF3E9B-15B5-F2E5-6B31-876ABD74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0" y="5739227"/>
                <a:ext cx="4088336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193A1E-0681-9D71-0EBE-5100FDC2D610}"/>
                  </a:ext>
                </a:extLst>
              </p:cNvPr>
              <p:cNvSpPr txBox="1"/>
              <p:nvPr/>
            </p:nvSpPr>
            <p:spPr>
              <a:xfrm>
                <a:off x="8849857" y="268047"/>
                <a:ext cx="284556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𝑥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, 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𝑦</m:t>
                    </m:r>
                  </m:oMath>
                </a14:m>
                <a:r>
                  <a:rPr lang="ko-KR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축 방향으로</a:t>
                </a:r>
                <a:endParaRPr lang="en-US" altLang="ko-KR" sz="2800" dirty="0">
                  <a:solidFill>
                    <a:schemeClr val="accent6">
                      <a:lumMod val="7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r"/>
                <a:r>
                  <a:rPr lang="ko-KR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함께 퍼진 정도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193A1E-0681-9D71-0EBE-5100FDC2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57" y="268047"/>
                <a:ext cx="2845569" cy="954107"/>
              </a:xfrm>
              <a:prstGeom prst="rect">
                <a:avLst/>
              </a:prstGeom>
              <a:blipFill>
                <a:blip r:embed="rId6"/>
                <a:stretch>
                  <a:fillRect t="-7051" r="-4283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0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191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KoPub돋움체 Bold</vt:lpstr>
      <vt:lpstr>나눔스퀘어_ac</vt:lpstr>
      <vt:lpstr>맑은 고딕</vt:lpstr>
      <vt:lpstr>Arial</vt:lpstr>
      <vt:lpstr>Calibri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Angelo Yeo</cp:lastModifiedBy>
  <cp:revision>15</cp:revision>
  <dcterms:created xsi:type="dcterms:W3CDTF">2022-09-30T12:16:36Z</dcterms:created>
  <dcterms:modified xsi:type="dcterms:W3CDTF">2022-10-16T12:54:09Z</dcterms:modified>
</cp:coreProperties>
</file>