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05AF"/>
    <a:srgbClr val="66FF66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3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65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67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2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66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84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02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70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3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87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79DBDA-FAAE-48AD-A451-E5EFCE7993C9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66764-BB3B-4BD6-9B35-57220429D26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641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B78BEF12-EE54-4C45-882C-48DD67DCA7B4}"/>
              </a:ext>
            </a:extLst>
          </p:cNvPr>
          <p:cNvGrpSpPr/>
          <p:nvPr/>
        </p:nvGrpSpPr>
        <p:grpSpPr>
          <a:xfrm>
            <a:off x="1371028" y="1037914"/>
            <a:ext cx="6401944" cy="4782172"/>
            <a:chOff x="593743" y="724884"/>
            <a:chExt cx="6401944" cy="4782172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4F20E169-AA4D-4A98-965B-97A76820B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3743" y="724884"/>
              <a:ext cx="6401944" cy="4782172"/>
            </a:xfrm>
            <a:prstGeom prst="rect">
              <a:avLst/>
            </a:prstGeom>
          </p:spPr>
        </p:pic>
        <p:sp>
          <p:nvSpPr>
            <p:cNvPr id="9" name="자유형 8"/>
            <p:cNvSpPr/>
            <p:nvPr/>
          </p:nvSpPr>
          <p:spPr>
            <a:xfrm>
              <a:off x="2077292" y="1949349"/>
              <a:ext cx="3576888" cy="2001866"/>
            </a:xfrm>
            <a:custGeom>
              <a:avLst/>
              <a:gdLst>
                <a:gd name="connsiteX0" fmla="*/ 548462 w 2280366"/>
                <a:gd name="connsiteY0" fmla="*/ 105953 h 1275152"/>
                <a:gd name="connsiteX1" fmla="*/ 19956 w 2280366"/>
                <a:gd name="connsiteY1" fmla="*/ 1179744 h 1275152"/>
                <a:gd name="connsiteX2" fmla="*/ 1202804 w 2280366"/>
                <a:gd name="connsiteY2" fmla="*/ 1079076 h 1275152"/>
                <a:gd name="connsiteX3" fmla="*/ 2092037 w 2280366"/>
                <a:gd name="connsiteY3" fmla="*/ 1263634 h 1275152"/>
                <a:gd name="connsiteX4" fmla="*/ 2251427 w 2280366"/>
                <a:gd name="connsiteY4" fmla="*/ 684794 h 1275152"/>
                <a:gd name="connsiteX5" fmla="*/ 1680976 w 2280366"/>
                <a:gd name="connsiteY5" fmla="*/ 105953 h 1275152"/>
                <a:gd name="connsiteX6" fmla="*/ 548462 w 2280366"/>
                <a:gd name="connsiteY6" fmla="*/ 105953 h 127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0366" h="1275152">
                  <a:moveTo>
                    <a:pt x="548462" y="105953"/>
                  </a:moveTo>
                  <a:cubicBezTo>
                    <a:pt x="271625" y="284918"/>
                    <a:pt x="-89101" y="1017557"/>
                    <a:pt x="19956" y="1179744"/>
                  </a:cubicBezTo>
                  <a:cubicBezTo>
                    <a:pt x="129013" y="1341931"/>
                    <a:pt x="857457" y="1065094"/>
                    <a:pt x="1202804" y="1079076"/>
                  </a:cubicBezTo>
                  <a:cubicBezTo>
                    <a:pt x="1548151" y="1093058"/>
                    <a:pt x="1917267" y="1329348"/>
                    <a:pt x="2092037" y="1263634"/>
                  </a:cubicBezTo>
                  <a:cubicBezTo>
                    <a:pt x="2266807" y="1197920"/>
                    <a:pt x="2319937" y="877741"/>
                    <a:pt x="2251427" y="684794"/>
                  </a:cubicBezTo>
                  <a:cubicBezTo>
                    <a:pt x="2182917" y="491847"/>
                    <a:pt x="1960609" y="203825"/>
                    <a:pt x="1680976" y="105953"/>
                  </a:cubicBezTo>
                  <a:cubicBezTo>
                    <a:pt x="1401343" y="8081"/>
                    <a:pt x="825299" y="-73012"/>
                    <a:pt x="548462" y="105953"/>
                  </a:cubicBezTo>
                  <a:close/>
                </a:path>
              </a:pathLst>
            </a:custGeom>
            <a:noFill/>
            <a:ln w="571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600" dirty="0">
                  <a:solidFill>
                    <a:sysClr val="windowText" lastClr="000000"/>
                  </a:solidFill>
                </a:rPr>
                <a:t>R</a:t>
              </a:r>
              <a:endParaRPr lang="ko-KR" altLang="en-US" sz="6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갈매기형 수장 9"/>
            <p:cNvSpPr/>
            <p:nvPr/>
          </p:nvSpPr>
          <p:spPr>
            <a:xfrm rot="7168053">
              <a:off x="2608975" y="221469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갈매기형 수장 10"/>
            <p:cNvSpPr/>
            <p:nvPr/>
          </p:nvSpPr>
          <p:spPr>
            <a:xfrm rot="20700000">
              <a:off x="3138881" y="3596776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갈매기형 수장 11"/>
            <p:cNvSpPr/>
            <p:nvPr/>
          </p:nvSpPr>
          <p:spPr>
            <a:xfrm rot="15300000">
              <a:off x="5534141" y="2969163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갈매기형 수장 12"/>
            <p:cNvSpPr/>
            <p:nvPr/>
          </p:nvSpPr>
          <p:spPr>
            <a:xfrm rot="11700000">
              <a:off x="4486916" y="1947044"/>
              <a:ext cx="184558" cy="293614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6327" y="3847109"/>
              <a:ext cx="835095" cy="374571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dirty="0"/>
                <a:t>curve C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1196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403446" y="1545672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101443" y="4918046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886830" y="2312173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sp>
        <p:nvSpPr>
          <p:cNvPr id="10" name="갈매기형 수장 9"/>
          <p:cNvSpPr/>
          <p:nvPr/>
        </p:nvSpPr>
        <p:spPr>
          <a:xfrm rot="7168053">
            <a:off x="3418513" y="257751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948419" y="3959600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6343679" y="3331987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5296454" y="230986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4767176" y="2312173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795993" y="312844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993" y="3128440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6882" y="312844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6882" y="3128440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41BCC-42E3-4CD9-8AB3-8CEA4FF22D83}"/>
                  </a:ext>
                </a:extLst>
              </p:cNvPr>
              <p:cNvSpPr txBox="1"/>
              <p:nvPr/>
            </p:nvSpPr>
            <p:spPr>
              <a:xfrm>
                <a:off x="2936289" y="3821553"/>
                <a:ext cx="4639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E441BCC-42E3-4CD9-8AB3-8CEA4FF22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289" y="3821553"/>
                <a:ext cx="46390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4EA29-1A33-4825-A792-BFD461AAD49F}"/>
                  </a:ext>
                </a:extLst>
              </p:cNvPr>
              <p:cNvSpPr txBox="1"/>
              <p:nvPr/>
            </p:nvSpPr>
            <p:spPr>
              <a:xfrm>
                <a:off x="5855754" y="3892577"/>
                <a:ext cx="4692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44EA29-1A33-4825-A792-BFD461AAD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4" y="3892577"/>
                <a:ext cx="46923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07113C08-0503-4E57-B9CF-44CB3A477BDD}"/>
              </a:ext>
            </a:extLst>
          </p:cNvPr>
          <p:cNvGrpSpPr/>
          <p:nvPr/>
        </p:nvGrpSpPr>
        <p:grpSpPr>
          <a:xfrm>
            <a:off x="3806153" y="3108120"/>
            <a:ext cx="446198" cy="446198"/>
            <a:chOff x="2996615" y="2745296"/>
            <a:chExt cx="446198" cy="446198"/>
          </a:xfrm>
        </p:grpSpPr>
        <p:sp>
          <p:nvSpPr>
            <p:cNvPr id="4" name="원호 3">
              <a:extLst>
                <a:ext uri="{FF2B5EF4-FFF2-40B4-BE49-F238E27FC236}">
                  <a16:creationId xmlns:a16="http://schemas.microsoft.com/office/drawing/2014/main" id="{BF2201DA-3733-487B-9617-A10E8A33D47E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80518CFE-7F72-406C-AACF-ED392A8B49E9}"/>
                </a:ext>
              </a:extLst>
            </p:cNvPr>
            <p:cNvCxnSpPr>
              <a:stCxn id="4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B7C7BDE-CDA0-4048-B0DC-251CD6242D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DCB18B1-A069-4B6D-884B-C8605254A2FA}"/>
              </a:ext>
            </a:extLst>
          </p:cNvPr>
          <p:cNvGrpSpPr/>
          <p:nvPr/>
        </p:nvGrpSpPr>
        <p:grpSpPr>
          <a:xfrm>
            <a:off x="5277984" y="3108120"/>
            <a:ext cx="446198" cy="446198"/>
            <a:chOff x="2996615" y="2745296"/>
            <a:chExt cx="446198" cy="446198"/>
          </a:xfrm>
        </p:grpSpPr>
        <p:sp>
          <p:nvSpPr>
            <p:cNvPr id="24" name="원호 23">
              <a:extLst>
                <a:ext uri="{FF2B5EF4-FFF2-40B4-BE49-F238E27FC236}">
                  <a16:creationId xmlns:a16="http://schemas.microsoft.com/office/drawing/2014/main" id="{79C8D5A6-CA18-4218-BC7A-C2CB25FD1455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FAFEA94F-5E34-4405-B131-27A42B3D12B1}"/>
                </a:ext>
              </a:extLst>
            </p:cNvPr>
            <p:cNvCxnSpPr>
              <a:stCxn id="24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77C948DD-2C87-4902-AC9C-BA9496B7A5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EF1262-7EE8-43E2-AD8E-F59EA483A164}"/>
              </a:ext>
            </a:extLst>
          </p:cNvPr>
          <p:cNvCxnSpPr>
            <a:cxnSpLocks/>
          </p:cNvCxnSpPr>
          <p:nvPr/>
        </p:nvCxnSpPr>
        <p:spPr>
          <a:xfrm flipH="1" flipV="1">
            <a:off x="3059721" y="2638664"/>
            <a:ext cx="299964" cy="2114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CA96B2C-D972-4D90-978C-1B02C9716BA5}"/>
              </a:ext>
            </a:extLst>
          </p:cNvPr>
          <p:cNvCxnSpPr>
            <a:cxnSpLocks/>
          </p:cNvCxnSpPr>
          <p:nvPr/>
        </p:nvCxnSpPr>
        <p:spPr>
          <a:xfrm>
            <a:off x="3727998" y="4198505"/>
            <a:ext cx="90057" cy="466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0942603-182B-4138-8E1E-D1BE84F60741}"/>
              </a:ext>
            </a:extLst>
          </p:cNvPr>
          <p:cNvCxnSpPr>
            <a:cxnSpLocks/>
          </p:cNvCxnSpPr>
          <p:nvPr/>
        </p:nvCxnSpPr>
        <p:spPr>
          <a:xfrm>
            <a:off x="4802652" y="3313106"/>
            <a:ext cx="3523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3CE9EF4-9719-44F7-B8CD-34F7C433A539}"/>
              </a:ext>
            </a:extLst>
          </p:cNvPr>
          <p:cNvCxnSpPr>
            <a:cxnSpLocks/>
          </p:cNvCxnSpPr>
          <p:nvPr/>
        </p:nvCxnSpPr>
        <p:spPr>
          <a:xfrm flipH="1">
            <a:off x="4388883" y="3313106"/>
            <a:ext cx="352306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8C629AC-6A29-40C7-987A-6EF2008476C7}"/>
              </a:ext>
            </a:extLst>
          </p:cNvPr>
          <p:cNvCxnSpPr>
            <a:cxnSpLocks/>
          </p:cNvCxnSpPr>
          <p:nvPr/>
        </p:nvCxnSpPr>
        <p:spPr>
          <a:xfrm flipV="1">
            <a:off x="6095309" y="2638664"/>
            <a:ext cx="299964" cy="21142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ED3750D-8470-4B4E-A92A-D8024A2B6DFA}"/>
              </a:ext>
            </a:extLst>
          </p:cNvPr>
          <p:cNvCxnSpPr>
            <a:cxnSpLocks/>
          </p:cNvCxnSpPr>
          <p:nvPr/>
        </p:nvCxnSpPr>
        <p:spPr>
          <a:xfrm flipH="1">
            <a:off x="5263747" y="4158325"/>
            <a:ext cx="90057" cy="46601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9B3DB6-F8E5-48CC-9D22-29FBE221E414}"/>
                  </a:ext>
                </a:extLst>
              </p:cNvPr>
              <p:cNvSpPr txBox="1"/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9B3DB6-F8E5-48CC-9D22-29FBE221E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8E2A9F-3210-4DD7-A4F8-9FDF0E9E592D}"/>
                  </a:ext>
                </a:extLst>
              </p:cNvPr>
              <p:cNvSpPr txBox="1"/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28E2A9F-3210-4DD7-A4F8-9FDF0E9E59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BCD3F4-3F3D-40B2-8654-9EA74F1CD3B2}"/>
                  </a:ext>
                </a:extLst>
              </p:cNvPr>
              <p:cNvSpPr txBox="1"/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5BCD3F4-3F3D-40B2-8654-9EA74F1CD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0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화살표 연결선 4"/>
          <p:cNvCxnSpPr/>
          <p:nvPr/>
        </p:nvCxnSpPr>
        <p:spPr>
          <a:xfrm flipV="1">
            <a:off x="2403446" y="1545672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101443" y="4918046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갈매기형 수장 9"/>
          <p:cNvSpPr/>
          <p:nvPr/>
        </p:nvSpPr>
        <p:spPr>
          <a:xfrm rot="7168053">
            <a:off x="3418513" y="257751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10"/>
          <p:cNvSpPr/>
          <p:nvPr/>
        </p:nvSpPr>
        <p:spPr>
          <a:xfrm rot="20700000">
            <a:off x="3948419" y="3959600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11"/>
          <p:cNvSpPr/>
          <p:nvPr/>
        </p:nvSpPr>
        <p:spPr>
          <a:xfrm rot="15300000">
            <a:off x="6343679" y="3331987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12"/>
          <p:cNvSpPr/>
          <p:nvPr/>
        </p:nvSpPr>
        <p:spPr>
          <a:xfrm rot="11700000">
            <a:off x="5296454" y="230986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" name="직선 연결선 2"/>
          <p:cNvCxnSpPr>
            <a:endCxn id="9" idx="2"/>
          </p:cNvCxnSpPr>
          <p:nvPr/>
        </p:nvCxnSpPr>
        <p:spPr>
          <a:xfrm>
            <a:off x="4767176" y="2312173"/>
            <a:ext cx="6323" cy="1694046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07387" y="2692220"/>
                <a:ext cx="4830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87" y="2692220"/>
                <a:ext cx="48308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50207" y="269222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7" y="2692220"/>
                <a:ext cx="4884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 flipH="1">
            <a:off x="3135560" y="3248479"/>
            <a:ext cx="3213718" cy="41695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807387" y="346353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387" y="3463530"/>
                <a:ext cx="4884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250207" y="3463530"/>
                <a:ext cx="488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207" y="3463530"/>
                <a:ext cx="48840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C9014-8A68-4E44-AB4A-F6663ECAE3FE}"/>
                  </a:ext>
                </a:extLst>
              </p:cNvPr>
              <p:cNvSpPr txBox="1"/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C9014-8A68-4E44-AB4A-F6663ECAE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4927106"/>
                <a:ext cx="36580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B0EDF-07BF-4B32-AADA-D36CB5E29E4E}"/>
                  </a:ext>
                </a:extLst>
              </p:cNvPr>
              <p:cNvSpPr txBox="1"/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6BB0EDF-07BF-4B32-AADA-D36CB5E29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98" y="1642368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C93AA0-FA77-4806-AF33-C01E32CF9BEE}"/>
                  </a:ext>
                </a:extLst>
              </p:cNvPr>
              <p:cNvSpPr txBox="1"/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0C93AA0-FA77-4806-AF33-C01E32CF9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318" y="4942997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C8A852-E7A9-4C81-AAC2-A49207E9D438}"/>
              </a:ext>
            </a:extLst>
          </p:cNvPr>
          <p:cNvGrpSpPr/>
          <p:nvPr/>
        </p:nvGrpSpPr>
        <p:grpSpPr>
          <a:xfrm>
            <a:off x="3806153" y="2674464"/>
            <a:ext cx="446198" cy="446198"/>
            <a:chOff x="2996615" y="2745296"/>
            <a:chExt cx="446198" cy="446198"/>
          </a:xfrm>
        </p:grpSpPr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85FB2F30-E9E3-4ABC-B02B-3F4D4B17FB5D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A45652A-11AF-430F-9529-EBD4B0DAD44E}"/>
                </a:ext>
              </a:extLst>
            </p:cNvPr>
            <p:cNvCxnSpPr>
              <a:stCxn id="23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C9F4EC5F-A735-46AD-8067-063E40324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AB16DBC-92B8-4D9F-AE6D-92E4D35A7BBF}"/>
              </a:ext>
            </a:extLst>
          </p:cNvPr>
          <p:cNvGrpSpPr/>
          <p:nvPr/>
        </p:nvGrpSpPr>
        <p:grpSpPr>
          <a:xfrm>
            <a:off x="5277984" y="2692220"/>
            <a:ext cx="446198" cy="446198"/>
            <a:chOff x="2996615" y="2745296"/>
            <a:chExt cx="446198" cy="446198"/>
          </a:xfrm>
        </p:grpSpPr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59C905A8-4AC6-4473-B7B6-8A04330CEB44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784613CF-E792-46DB-A257-9E1305419C96}"/>
                </a:ext>
              </a:extLst>
            </p:cNvPr>
            <p:cNvCxnSpPr>
              <a:stCxn id="27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775DB610-DDF2-44DC-86B7-4A7450BCF1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DE45FA77-5028-41E3-BE3D-B186C0705FC2}"/>
              </a:ext>
            </a:extLst>
          </p:cNvPr>
          <p:cNvGrpSpPr/>
          <p:nvPr/>
        </p:nvGrpSpPr>
        <p:grpSpPr>
          <a:xfrm>
            <a:off x="3806153" y="3430386"/>
            <a:ext cx="446198" cy="446198"/>
            <a:chOff x="2996615" y="2745296"/>
            <a:chExt cx="446198" cy="446198"/>
          </a:xfrm>
        </p:grpSpPr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4CC158AC-D970-4191-AF32-756C13F69A16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FF9966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EF85BA41-DDED-482A-91CF-E6BBCA07B594}"/>
                </a:ext>
              </a:extLst>
            </p:cNvPr>
            <p:cNvCxnSpPr>
              <a:stCxn id="31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FF03A8B-09EF-42A3-8A4A-BB98ACC63A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FF996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E87B292-76C5-4621-82F5-36544EE9054A}"/>
              </a:ext>
            </a:extLst>
          </p:cNvPr>
          <p:cNvGrpSpPr/>
          <p:nvPr/>
        </p:nvGrpSpPr>
        <p:grpSpPr>
          <a:xfrm>
            <a:off x="5277984" y="3430386"/>
            <a:ext cx="446198" cy="446198"/>
            <a:chOff x="2996615" y="2745296"/>
            <a:chExt cx="446198" cy="446198"/>
          </a:xfrm>
        </p:grpSpPr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A2ABCDAD-4768-4F80-8FB0-1DD4D927C9B6}"/>
                </a:ext>
              </a:extLst>
            </p:cNvPr>
            <p:cNvSpPr/>
            <p:nvPr/>
          </p:nvSpPr>
          <p:spPr>
            <a:xfrm>
              <a:off x="2996615" y="2745296"/>
              <a:ext cx="446198" cy="446198"/>
            </a:xfrm>
            <a:prstGeom prst="arc">
              <a:avLst>
                <a:gd name="adj1" fmla="val 1042338"/>
                <a:gd name="adj2" fmla="val 19461494"/>
              </a:avLst>
            </a:prstGeom>
            <a:ln w="19050">
              <a:solidFill>
                <a:srgbClr val="CB05A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94DAAB78-4A8A-4045-99D3-6A5AD51100D9}"/>
                </a:ext>
              </a:extLst>
            </p:cNvPr>
            <p:cNvCxnSpPr>
              <a:stCxn id="35" idx="0"/>
            </p:cNvCxnSpPr>
            <p:nvPr/>
          </p:nvCxnSpPr>
          <p:spPr>
            <a:xfrm flipH="1">
              <a:off x="3358292" y="3035008"/>
              <a:ext cx="74344" cy="1562"/>
            </a:xfrm>
            <a:prstGeom prst="line">
              <a:avLst/>
            </a:prstGeom>
            <a:ln w="19050">
              <a:solidFill>
                <a:srgbClr val="CB05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3AD9A2F4-8BB6-411D-B53D-1BBF7DBB81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057" y="3024848"/>
              <a:ext cx="1579" cy="99940"/>
            </a:xfrm>
            <a:prstGeom prst="line">
              <a:avLst/>
            </a:prstGeom>
            <a:ln w="19050">
              <a:solidFill>
                <a:srgbClr val="CB05A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D6081BE-275F-4FF4-A56F-866CDDA5B286}"/>
              </a:ext>
            </a:extLst>
          </p:cNvPr>
          <p:cNvCxnSpPr>
            <a:cxnSpLocks/>
          </p:cNvCxnSpPr>
          <p:nvPr/>
        </p:nvCxnSpPr>
        <p:spPr>
          <a:xfrm flipH="1" flipV="1">
            <a:off x="3398520" y="2349992"/>
            <a:ext cx="219032" cy="197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A4649E2-AA54-43A4-8521-051A6BC0F76B}"/>
              </a:ext>
            </a:extLst>
          </p:cNvPr>
          <p:cNvCxnSpPr>
            <a:cxnSpLocks/>
          </p:cNvCxnSpPr>
          <p:nvPr/>
        </p:nvCxnSpPr>
        <p:spPr>
          <a:xfrm rot="60000">
            <a:off x="3659502" y="3315678"/>
            <a:ext cx="5998" cy="312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D88AECF9-8031-4AEA-923B-FFB16F57E98E}"/>
              </a:ext>
            </a:extLst>
          </p:cNvPr>
          <p:cNvCxnSpPr>
            <a:cxnSpLocks/>
          </p:cNvCxnSpPr>
          <p:nvPr/>
        </p:nvCxnSpPr>
        <p:spPr>
          <a:xfrm>
            <a:off x="4801275" y="2873076"/>
            <a:ext cx="3140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85AE36EF-208D-4908-8623-F4CBD3A493FB}"/>
              </a:ext>
            </a:extLst>
          </p:cNvPr>
          <p:cNvCxnSpPr>
            <a:cxnSpLocks/>
          </p:cNvCxnSpPr>
          <p:nvPr/>
        </p:nvCxnSpPr>
        <p:spPr>
          <a:xfrm flipH="1">
            <a:off x="4431030" y="2877939"/>
            <a:ext cx="308839" cy="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28B0F61-7724-456B-80FE-F898995BE463}"/>
              </a:ext>
            </a:extLst>
          </p:cNvPr>
          <p:cNvCxnSpPr>
            <a:cxnSpLocks/>
          </p:cNvCxnSpPr>
          <p:nvPr/>
        </p:nvCxnSpPr>
        <p:spPr>
          <a:xfrm flipV="1">
            <a:off x="5836120" y="2392680"/>
            <a:ext cx="159318" cy="2182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36F47B6-4B75-492F-BD62-982EB47A272B}"/>
              </a:ext>
            </a:extLst>
          </p:cNvPr>
          <p:cNvCxnSpPr>
            <a:cxnSpLocks/>
          </p:cNvCxnSpPr>
          <p:nvPr/>
        </p:nvCxnSpPr>
        <p:spPr>
          <a:xfrm rot="-120000" flipV="1">
            <a:off x="3656503" y="2934713"/>
            <a:ext cx="5998" cy="312712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12A7897-D59C-4F2B-9B12-381C03D56CCE}"/>
              </a:ext>
            </a:extLst>
          </p:cNvPr>
          <p:cNvCxnSpPr>
            <a:cxnSpLocks/>
          </p:cNvCxnSpPr>
          <p:nvPr/>
        </p:nvCxnSpPr>
        <p:spPr>
          <a:xfrm flipH="1">
            <a:off x="2585347" y="4092940"/>
            <a:ext cx="283523" cy="72130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2E9E854E-9C5C-4E4E-9BD6-762E3D5475CE}"/>
              </a:ext>
            </a:extLst>
          </p:cNvPr>
          <p:cNvCxnSpPr>
            <a:cxnSpLocks/>
          </p:cNvCxnSpPr>
          <p:nvPr/>
        </p:nvCxnSpPr>
        <p:spPr>
          <a:xfrm rot="5280000" flipV="1">
            <a:off x="4959434" y="3484701"/>
            <a:ext cx="5998" cy="312712"/>
          </a:xfrm>
          <a:prstGeom prst="straightConnector1">
            <a:avLst/>
          </a:prstGeom>
          <a:ln w="38100">
            <a:solidFill>
              <a:srgbClr val="FF99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746DF91-48D7-4DB1-B335-30FF5B4773C9}"/>
              </a:ext>
            </a:extLst>
          </p:cNvPr>
          <p:cNvCxnSpPr>
            <a:cxnSpLocks/>
          </p:cNvCxnSpPr>
          <p:nvPr/>
        </p:nvCxnSpPr>
        <p:spPr>
          <a:xfrm rot="16320000" flipH="1" flipV="1">
            <a:off x="4583055" y="3485654"/>
            <a:ext cx="5998" cy="312712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6D643F86-1F2A-47CF-88C2-BA3C237E01DB}"/>
              </a:ext>
            </a:extLst>
          </p:cNvPr>
          <p:cNvCxnSpPr>
            <a:cxnSpLocks/>
          </p:cNvCxnSpPr>
          <p:nvPr/>
        </p:nvCxnSpPr>
        <p:spPr>
          <a:xfrm flipH="1" flipV="1">
            <a:off x="5853233" y="2914297"/>
            <a:ext cx="5998" cy="312712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34D5F17-BFE3-4530-9C5F-A715C468E7D9}"/>
              </a:ext>
            </a:extLst>
          </p:cNvPr>
          <p:cNvCxnSpPr>
            <a:cxnSpLocks/>
          </p:cNvCxnSpPr>
          <p:nvPr/>
        </p:nvCxnSpPr>
        <p:spPr>
          <a:xfrm rot="-120000" flipH="1">
            <a:off x="5862517" y="3282931"/>
            <a:ext cx="5998" cy="3127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C3E2AC6-4463-4535-A578-B5D13F44D2EC}"/>
              </a:ext>
            </a:extLst>
          </p:cNvPr>
          <p:cNvCxnSpPr>
            <a:cxnSpLocks/>
          </p:cNvCxnSpPr>
          <p:nvPr/>
        </p:nvCxnSpPr>
        <p:spPr>
          <a:xfrm rot="660000">
            <a:off x="6413252" y="4092940"/>
            <a:ext cx="283523" cy="72130"/>
          </a:xfrm>
          <a:prstGeom prst="straightConnector1">
            <a:avLst/>
          </a:prstGeom>
          <a:ln w="38100">
            <a:solidFill>
              <a:srgbClr val="CB05A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자유형 8"/>
          <p:cNvSpPr/>
          <p:nvPr/>
        </p:nvSpPr>
        <p:spPr>
          <a:xfrm>
            <a:off x="2886830" y="2312173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412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548786" y="2016461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pattFill prst="lgGrid">
            <a:fgClr>
              <a:schemeClr val="accent6"/>
            </a:fgClr>
            <a:bgClr>
              <a:schemeClr val="bg1"/>
            </a:bgClr>
          </a:patt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065402" y="1249960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63399" y="4622334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갈매기형 수장 43"/>
          <p:cNvSpPr/>
          <p:nvPr/>
        </p:nvSpPr>
        <p:spPr>
          <a:xfrm rot="7168053">
            <a:off x="2080469" y="228180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 rot="20700000">
            <a:off x="2610375" y="366388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 rot="15300000">
            <a:off x="5005635" y="3036275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 rot="11700000">
            <a:off x="3958410" y="201415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64957" y="2550694"/>
            <a:ext cx="162026" cy="1620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199464" y="1820411"/>
            <a:ext cx="1577130" cy="15771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갈매기형 수장 49"/>
          <p:cNvSpPr/>
          <p:nvPr/>
        </p:nvSpPr>
        <p:spPr>
          <a:xfrm rot="5400000">
            <a:off x="6133648" y="2827959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7286224" y="329509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갈매기형 수장 51"/>
          <p:cNvSpPr/>
          <p:nvPr/>
        </p:nvSpPr>
        <p:spPr>
          <a:xfrm rot="16200000">
            <a:off x="7710778" y="2158386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 rot="10800000">
            <a:off x="6588477" y="171796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65659" y="2581174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376675" y="3780273"/>
                <a:ext cx="1222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넓이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5" y="3780273"/>
                <a:ext cx="1222707" cy="369332"/>
              </a:xfrm>
              <a:prstGeom prst="rect">
                <a:avLst/>
              </a:prstGeom>
              <a:blipFill>
                <a:blip r:embed="rId3"/>
                <a:stretch>
                  <a:fillRect l="-3980" t="-11475" r="-49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구부러진 연결선 58"/>
          <p:cNvCxnSpPr>
            <a:stCxn id="48" idx="7"/>
          </p:cNvCxnSpPr>
          <p:nvPr/>
        </p:nvCxnSpPr>
        <p:spPr>
          <a:xfrm rot="5400000" flipH="1" flipV="1">
            <a:off x="4575504" y="973323"/>
            <a:ext cx="328850" cy="28733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CA1B03-06FD-4B41-B4B0-48290E00D51F}"/>
              </a:ext>
            </a:extLst>
          </p:cNvPr>
          <p:cNvCxnSpPr/>
          <p:nvPr/>
        </p:nvCxnSpPr>
        <p:spPr>
          <a:xfrm flipV="1">
            <a:off x="7011378" y="1478279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AB78A-D4CD-4021-9FCC-81AF481915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8398" y="245163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1A8CD2-CB14-453D-8B8D-E842B4DC5C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1378" y="3409291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/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B065F8-B265-4B89-B7E4-A7F6AF4192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8577" y="246476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CF9B0-F5FF-44B9-AC5E-A2725FF976B9}"/>
                  </a:ext>
                </a:extLst>
              </p:cNvPr>
              <p:cNvSpPr txBox="1"/>
              <p:nvPr/>
            </p:nvSpPr>
            <p:spPr>
              <a:xfrm>
                <a:off x="757600" y="462233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CF9B0-F5FF-44B9-AC5E-A2725FF9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0" y="4622334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775B3-CF85-4576-88A4-E52014211B37}"/>
                  </a:ext>
                </a:extLst>
              </p:cNvPr>
              <p:cNvSpPr txBox="1"/>
              <p:nvPr/>
            </p:nvSpPr>
            <p:spPr>
              <a:xfrm>
                <a:off x="757600" y="133759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775B3-CF85-4576-88A4-E5201421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0" y="1337596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E18999-CC6C-4BEB-8D8E-CE63E911E6AD}"/>
                  </a:ext>
                </a:extLst>
              </p:cNvPr>
              <p:cNvSpPr txBox="1"/>
              <p:nvPr/>
            </p:nvSpPr>
            <p:spPr>
              <a:xfrm>
                <a:off x="5451620" y="463822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E18999-CC6C-4BEB-8D8E-CE63E911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20" y="463822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841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548786" y="2016461"/>
            <a:ext cx="3576888" cy="2001866"/>
          </a:xfrm>
          <a:custGeom>
            <a:avLst/>
            <a:gdLst>
              <a:gd name="connsiteX0" fmla="*/ 548462 w 2280366"/>
              <a:gd name="connsiteY0" fmla="*/ 105953 h 1275152"/>
              <a:gd name="connsiteX1" fmla="*/ 19956 w 2280366"/>
              <a:gd name="connsiteY1" fmla="*/ 1179744 h 1275152"/>
              <a:gd name="connsiteX2" fmla="*/ 1202804 w 2280366"/>
              <a:gd name="connsiteY2" fmla="*/ 1079076 h 1275152"/>
              <a:gd name="connsiteX3" fmla="*/ 2092037 w 2280366"/>
              <a:gd name="connsiteY3" fmla="*/ 1263634 h 1275152"/>
              <a:gd name="connsiteX4" fmla="*/ 2251427 w 2280366"/>
              <a:gd name="connsiteY4" fmla="*/ 684794 h 1275152"/>
              <a:gd name="connsiteX5" fmla="*/ 1680976 w 2280366"/>
              <a:gd name="connsiteY5" fmla="*/ 105953 h 1275152"/>
              <a:gd name="connsiteX6" fmla="*/ 548462 w 2280366"/>
              <a:gd name="connsiteY6" fmla="*/ 105953 h 127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0366" h="1275152">
                <a:moveTo>
                  <a:pt x="548462" y="105953"/>
                </a:moveTo>
                <a:cubicBezTo>
                  <a:pt x="271625" y="284918"/>
                  <a:pt x="-89101" y="1017557"/>
                  <a:pt x="19956" y="1179744"/>
                </a:cubicBezTo>
                <a:cubicBezTo>
                  <a:pt x="129013" y="1341931"/>
                  <a:pt x="857457" y="1065094"/>
                  <a:pt x="1202804" y="1079076"/>
                </a:cubicBezTo>
                <a:cubicBezTo>
                  <a:pt x="1548151" y="1093058"/>
                  <a:pt x="1917267" y="1329348"/>
                  <a:pt x="2092037" y="1263634"/>
                </a:cubicBezTo>
                <a:cubicBezTo>
                  <a:pt x="2266807" y="1197920"/>
                  <a:pt x="2319937" y="877741"/>
                  <a:pt x="2251427" y="684794"/>
                </a:cubicBezTo>
                <a:cubicBezTo>
                  <a:pt x="2182917" y="491847"/>
                  <a:pt x="1960609" y="203825"/>
                  <a:pt x="1680976" y="105953"/>
                </a:cubicBezTo>
                <a:cubicBezTo>
                  <a:pt x="1401343" y="8081"/>
                  <a:pt x="825299" y="-73012"/>
                  <a:pt x="548462" y="105953"/>
                </a:cubicBezTo>
                <a:close/>
              </a:path>
            </a:pathLst>
          </a:custGeom>
          <a:pattFill prst="lgGrid">
            <a:fgClr>
              <a:schemeClr val="accent6"/>
            </a:fgClr>
            <a:bgClr>
              <a:schemeClr val="bg1"/>
            </a:bgClr>
          </a:pattFill>
          <a:ln w="508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065402" y="1249960"/>
            <a:ext cx="0" cy="3766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763399" y="4622334"/>
            <a:ext cx="494111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갈매기형 수장 43"/>
          <p:cNvSpPr/>
          <p:nvPr/>
        </p:nvSpPr>
        <p:spPr>
          <a:xfrm rot="7168053">
            <a:off x="2080469" y="228180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갈매기형 수장 44"/>
          <p:cNvSpPr/>
          <p:nvPr/>
        </p:nvSpPr>
        <p:spPr>
          <a:xfrm rot="20700000">
            <a:off x="2610375" y="3663888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갈매기형 수장 45"/>
          <p:cNvSpPr/>
          <p:nvPr/>
        </p:nvSpPr>
        <p:spPr>
          <a:xfrm rot="15300000">
            <a:off x="5005635" y="3036275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갈매기형 수장 46"/>
          <p:cNvSpPr/>
          <p:nvPr/>
        </p:nvSpPr>
        <p:spPr>
          <a:xfrm rot="11700000">
            <a:off x="3958410" y="2014156"/>
            <a:ext cx="184558" cy="293614"/>
          </a:xfrm>
          <a:prstGeom prst="chevron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3164957" y="2550694"/>
            <a:ext cx="162026" cy="16202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6199464" y="1820411"/>
            <a:ext cx="1577130" cy="157713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갈매기형 수장 49"/>
          <p:cNvSpPr/>
          <p:nvPr/>
        </p:nvSpPr>
        <p:spPr>
          <a:xfrm rot="5400000">
            <a:off x="6133648" y="2827959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갈매기형 수장 50"/>
          <p:cNvSpPr/>
          <p:nvPr/>
        </p:nvSpPr>
        <p:spPr>
          <a:xfrm>
            <a:off x="7286224" y="329509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갈매기형 수장 51"/>
          <p:cNvSpPr/>
          <p:nvPr/>
        </p:nvSpPr>
        <p:spPr>
          <a:xfrm rot="16200000">
            <a:off x="7710778" y="2158386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갈매기형 수장 52"/>
          <p:cNvSpPr/>
          <p:nvPr/>
        </p:nvSpPr>
        <p:spPr>
          <a:xfrm rot="10800000">
            <a:off x="6588477" y="1717961"/>
            <a:ext cx="131632" cy="204900"/>
          </a:xfrm>
          <a:prstGeom prst="chevron">
            <a:avLst>
              <a:gd name="adj" fmla="val 7223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6965659" y="2581174"/>
            <a:ext cx="45719" cy="45719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418" y="2626893"/>
                <a:ext cx="1010726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376675" y="3780273"/>
                <a:ext cx="11972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Area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5" y="3780273"/>
                <a:ext cx="1197251" cy="369332"/>
              </a:xfrm>
              <a:prstGeom prst="rect">
                <a:avLst/>
              </a:prstGeom>
              <a:blipFill>
                <a:blip r:embed="rId3"/>
                <a:stretch>
                  <a:fillRect l="-4082" t="-8197" r="-10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구부러진 연결선 58"/>
          <p:cNvCxnSpPr>
            <a:stCxn id="48" idx="7"/>
          </p:cNvCxnSpPr>
          <p:nvPr/>
        </p:nvCxnSpPr>
        <p:spPr>
          <a:xfrm rot="5400000" flipH="1" flipV="1">
            <a:off x="4575504" y="973323"/>
            <a:ext cx="328850" cy="287334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3CA1B03-06FD-4B41-B4B0-48290E00D51F}"/>
              </a:ext>
            </a:extLst>
          </p:cNvPr>
          <p:cNvCxnSpPr/>
          <p:nvPr/>
        </p:nvCxnSpPr>
        <p:spPr>
          <a:xfrm flipV="1">
            <a:off x="7011378" y="1478279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41AB78A-D4CD-4021-9FCC-81AF481915E7}"/>
              </a:ext>
            </a:extLst>
          </p:cNvPr>
          <p:cNvCxnSpPr>
            <a:cxnSpLocks/>
          </p:cNvCxnSpPr>
          <p:nvPr/>
        </p:nvCxnSpPr>
        <p:spPr>
          <a:xfrm rot="16200000" flipV="1">
            <a:off x="6028398" y="245163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41A8CD2-CB14-453D-8B8D-E842B4DC5C92}"/>
              </a:ext>
            </a:extLst>
          </p:cNvPr>
          <p:cNvCxnSpPr>
            <a:cxnSpLocks/>
          </p:cNvCxnSpPr>
          <p:nvPr/>
        </p:nvCxnSpPr>
        <p:spPr>
          <a:xfrm rot="10800000" flipV="1">
            <a:off x="7011378" y="3409291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/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27BADB-0108-4EEF-B95A-840802FCF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2836" y="3031118"/>
                <a:ext cx="4789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5B065F8-B265-4B89-B7E4-A7F6AF4192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948577" y="2464762"/>
            <a:ext cx="0" cy="3421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CF9B0-F5FF-44B9-AC5E-A2725FF976B9}"/>
                  </a:ext>
                </a:extLst>
              </p:cNvPr>
              <p:cNvSpPr txBox="1"/>
              <p:nvPr/>
            </p:nvSpPr>
            <p:spPr>
              <a:xfrm>
                <a:off x="757600" y="462233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C6CF9B0-F5FF-44B9-AC5E-A2725FF97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0" y="4622334"/>
                <a:ext cx="36580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775B3-CF85-4576-88A4-E52014211B37}"/>
                  </a:ext>
                </a:extLst>
              </p:cNvPr>
              <p:cNvSpPr txBox="1"/>
              <p:nvPr/>
            </p:nvSpPr>
            <p:spPr>
              <a:xfrm>
                <a:off x="757600" y="1337596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0775B3-CF85-4576-88A4-E52014211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600" y="1337596"/>
                <a:ext cx="37138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E18999-CC6C-4BEB-8D8E-CE63E911E6AD}"/>
                  </a:ext>
                </a:extLst>
              </p:cNvPr>
              <p:cNvSpPr txBox="1"/>
              <p:nvPr/>
            </p:nvSpPr>
            <p:spPr>
              <a:xfrm>
                <a:off x="5451620" y="4638225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9E18999-CC6C-4BEB-8D8E-CE63E911E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1620" y="4638225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833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E7ABBB-662C-403B-840A-3461BA2278E9}"/>
              </a:ext>
            </a:extLst>
          </p:cNvPr>
          <p:cNvSpPr/>
          <p:nvPr/>
        </p:nvSpPr>
        <p:spPr>
          <a:xfrm>
            <a:off x="3300704" y="1810042"/>
            <a:ext cx="2921618" cy="29216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FB67DDB-20E7-4A7F-A099-6EDA9078A4D2}"/>
              </a:ext>
            </a:extLst>
          </p:cNvPr>
          <p:cNvSpPr/>
          <p:nvPr/>
        </p:nvSpPr>
        <p:spPr>
          <a:xfrm>
            <a:off x="4720073" y="3219348"/>
            <a:ext cx="84694" cy="84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52B73-A700-4F03-97C0-BB3A793A86FF}"/>
                  </a:ext>
                </a:extLst>
              </p:cNvPr>
              <p:cNvSpPr txBox="1"/>
              <p:nvPr/>
            </p:nvSpPr>
            <p:spPr>
              <a:xfrm>
                <a:off x="4373535" y="3304043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E52B73-A700-4F03-97C0-BB3A793A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535" y="3304043"/>
                <a:ext cx="780727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A84EEB-9311-4B32-84E5-0A5F218DFAAE}"/>
                  </a:ext>
                </a:extLst>
              </p:cNvPr>
              <p:cNvSpPr txBox="1"/>
              <p:nvPr/>
            </p:nvSpPr>
            <p:spPr>
              <a:xfrm>
                <a:off x="3057599" y="4320082"/>
                <a:ext cx="887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DA84EEB-9311-4B32-84E5-0A5F218DF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599" y="4320082"/>
                <a:ext cx="8873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그룹 20">
            <a:extLst>
              <a:ext uri="{FF2B5EF4-FFF2-40B4-BE49-F238E27FC236}">
                <a16:creationId xmlns:a16="http://schemas.microsoft.com/office/drawing/2014/main" id="{5EB6B8D4-D9A0-4134-999D-133FA55E7ED5}"/>
              </a:ext>
            </a:extLst>
          </p:cNvPr>
          <p:cNvGrpSpPr/>
          <p:nvPr/>
        </p:nvGrpSpPr>
        <p:grpSpPr>
          <a:xfrm>
            <a:off x="3300704" y="4470332"/>
            <a:ext cx="2921618" cy="687046"/>
            <a:chOff x="2620168" y="4325325"/>
            <a:chExt cx="2921618" cy="687046"/>
          </a:xfrm>
        </p:grpSpPr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391337F5-C2AD-43D9-B896-AB2C9DB50A36}"/>
                </a:ext>
              </a:extLst>
            </p:cNvPr>
            <p:cNvSpPr/>
            <p:nvPr/>
          </p:nvSpPr>
          <p:spPr>
            <a:xfrm flipV="1">
              <a:off x="2620168" y="4325326"/>
              <a:ext cx="2921618" cy="522653"/>
            </a:xfrm>
            <a:prstGeom prst="arc">
              <a:avLst>
                <a:gd name="adj1" fmla="val 20198693"/>
                <a:gd name="adj2" fmla="val 21591822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원호 18">
              <a:extLst>
                <a:ext uri="{FF2B5EF4-FFF2-40B4-BE49-F238E27FC236}">
                  <a16:creationId xmlns:a16="http://schemas.microsoft.com/office/drawing/2014/main" id="{5D016FCB-5760-4448-B8FD-BE0825BA275B}"/>
                </a:ext>
              </a:extLst>
            </p:cNvPr>
            <p:cNvSpPr/>
            <p:nvPr/>
          </p:nvSpPr>
          <p:spPr>
            <a:xfrm flipH="1" flipV="1">
              <a:off x="2620168" y="4325325"/>
              <a:ext cx="2921618" cy="522653"/>
            </a:xfrm>
            <a:prstGeom prst="arc">
              <a:avLst>
                <a:gd name="adj1" fmla="val 20198693"/>
                <a:gd name="adj2" fmla="val 21591822"/>
              </a:avLst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168901-8A12-41B2-8E13-B19114D24912}"/>
                    </a:ext>
                  </a:extLst>
                </p:cNvPr>
                <p:cNvSpPr txBox="1"/>
                <p:nvPr/>
              </p:nvSpPr>
              <p:spPr>
                <a:xfrm>
                  <a:off x="3807189" y="4643039"/>
                  <a:ext cx="6340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B168901-8A12-41B2-8E13-B19114D24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189" y="4643039"/>
                  <a:ext cx="63408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원호 22">
            <a:extLst>
              <a:ext uri="{FF2B5EF4-FFF2-40B4-BE49-F238E27FC236}">
                <a16:creationId xmlns:a16="http://schemas.microsoft.com/office/drawing/2014/main" id="{0C2B92C2-6E04-4ACB-88C0-7B61CCB3B2BC}"/>
              </a:ext>
            </a:extLst>
          </p:cNvPr>
          <p:cNvSpPr/>
          <p:nvPr/>
        </p:nvSpPr>
        <p:spPr>
          <a:xfrm rot="5400000" flipV="1">
            <a:off x="1794127" y="3000369"/>
            <a:ext cx="2921618" cy="522653"/>
          </a:xfrm>
          <a:prstGeom prst="arc">
            <a:avLst>
              <a:gd name="adj1" fmla="val 20198693"/>
              <a:gd name="adj2" fmla="val 2159182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79F9492E-8934-40F6-87CC-09BED87BFA49}"/>
              </a:ext>
            </a:extLst>
          </p:cNvPr>
          <p:cNvSpPr/>
          <p:nvPr/>
        </p:nvSpPr>
        <p:spPr>
          <a:xfrm rot="5400000" flipH="1" flipV="1">
            <a:off x="1794128" y="3000369"/>
            <a:ext cx="2921618" cy="522653"/>
          </a:xfrm>
          <a:prstGeom prst="arc">
            <a:avLst>
              <a:gd name="adj1" fmla="val 20198693"/>
              <a:gd name="adj2" fmla="val 21591822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158467-FD2C-4186-95B8-AEF2DC3153AB}"/>
                  </a:ext>
                </a:extLst>
              </p:cNvPr>
              <p:cNvSpPr txBox="1"/>
              <p:nvPr/>
            </p:nvSpPr>
            <p:spPr>
              <a:xfrm>
                <a:off x="2648607" y="3120283"/>
                <a:ext cx="634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C158467-FD2C-4186-95B8-AEF2DC315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607" y="3120283"/>
                <a:ext cx="634084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타원 25">
            <a:extLst>
              <a:ext uri="{FF2B5EF4-FFF2-40B4-BE49-F238E27FC236}">
                <a16:creationId xmlns:a16="http://schemas.microsoft.com/office/drawing/2014/main" id="{B8231C6F-DC00-459C-88B5-BDBABB9EDF4B}"/>
              </a:ext>
            </a:extLst>
          </p:cNvPr>
          <p:cNvSpPr/>
          <p:nvPr/>
        </p:nvSpPr>
        <p:spPr>
          <a:xfrm>
            <a:off x="6179975" y="3219348"/>
            <a:ext cx="84694" cy="8469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8C73FFEB-9BBB-462D-B4C9-48C9039770D1}"/>
              </a:ext>
            </a:extLst>
          </p:cNvPr>
          <p:cNvSpPr/>
          <p:nvPr/>
        </p:nvSpPr>
        <p:spPr>
          <a:xfrm>
            <a:off x="4726366" y="1767695"/>
            <a:ext cx="84694" cy="84694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41375BA-B26E-4468-85E6-2FD0121E6A0E}"/>
              </a:ext>
            </a:extLst>
          </p:cNvPr>
          <p:cNvSpPr/>
          <p:nvPr/>
        </p:nvSpPr>
        <p:spPr>
          <a:xfrm>
            <a:off x="4726366" y="3214771"/>
            <a:ext cx="84694" cy="8469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CD122108-5253-402F-997C-C9F9322A0C41}"/>
              </a:ext>
            </a:extLst>
          </p:cNvPr>
          <p:cNvSpPr/>
          <p:nvPr/>
        </p:nvSpPr>
        <p:spPr>
          <a:xfrm>
            <a:off x="3267470" y="3214771"/>
            <a:ext cx="84694" cy="84694"/>
          </a:xfrm>
          <a:prstGeom prst="ellipse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104C906-A813-4956-9D95-9F7DE3B74E81}"/>
              </a:ext>
            </a:extLst>
          </p:cNvPr>
          <p:cNvSpPr/>
          <p:nvPr/>
        </p:nvSpPr>
        <p:spPr>
          <a:xfrm>
            <a:off x="4720073" y="4681252"/>
            <a:ext cx="84694" cy="84694"/>
          </a:xfrm>
          <a:prstGeom prst="ellipse">
            <a:avLst/>
          </a:prstGeom>
          <a:solidFill>
            <a:srgbClr val="CB0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1DA3F1-0B60-41A2-89C6-C90E98E5A4EF}"/>
                  </a:ext>
                </a:extLst>
              </p:cNvPr>
              <p:cNvSpPr txBox="1"/>
              <p:nvPr/>
            </p:nvSpPr>
            <p:spPr>
              <a:xfrm>
                <a:off x="6371121" y="2976299"/>
                <a:ext cx="207172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1DA3F1-0B60-41A2-89C6-C90E98E5A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1121" y="2976299"/>
                <a:ext cx="2071721" cy="646331"/>
              </a:xfrm>
              <a:prstGeom prst="rect">
                <a:avLst/>
              </a:prstGeom>
              <a:blipFill>
                <a:blip r:embed="rId6"/>
                <a:stretch>
                  <a:fillRect t="-12264" r="-11176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EEE71-9648-478D-A8BC-705095174685}"/>
                  </a:ext>
                </a:extLst>
              </p:cNvPr>
              <p:cNvSpPr txBox="1"/>
              <p:nvPr/>
            </p:nvSpPr>
            <p:spPr>
              <a:xfrm>
                <a:off x="3732852" y="1064978"/>
                <a:ext cx="208044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00B0F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2BEEE71-9648-478D-A8BC-705095174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852" y="1064978"/>
                <a:ext cx="2080441" cy="646331"/>
              </a:xfrm>
              <a:prstGeom prst="rect">
                <a:avLst/>
              </a:prstGeom>
              <a:blipFill>
                <a:blip r:embed="rId7"/>
                <a:stretch>
                  <a:fillRect t="-12264" r="-11111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7E2139-203B-405A-A9D5-6A3353A5B890}"/>
                  </a:ext>
                </a:extLst>
              </p:cNvPr>
              <p:cNvSpPr txBox="1"/>
              <p:nvPr/>
            </p:nvSpPr>
            <p:spPr>
              <a:xfrm>
                <a:off x="701158" y="2978518"/>
                <a:ext cx="207704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00B05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7E2139-203B-405A-A9D5-6A3353A5B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58" y="2978518"/>
                <a:ext cx="2077042" cy="646331"/>
              </a:xfrm>
              <a:prstGeom prst="rect">
                <a:avLst/>
              </a:prstGeom>
              <a:blipFill>
                <a:blip r:embed="rId8"/>
                <a:stretch>
                  <a:fillRect t="-12264" r="-11144" b="-47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AFB40F-E926-47EF-AEFD-87F22B330044}"/>
                  </a:ext>
                </a:extLst>
              </p:cNvPr>
              <p:cNvSpPr txBox="1"/>
              <p:nvPr/>
            </p:nvSpPr>
            <p:spPr>
              <a:xfrm>
                <a:off x="3751094" y="5146692"/>
                <a:ext cx="206716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CB05A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CB05AF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altLang="ko-KR" b="0" i="1" dirty="0">
                  <a:solidFill>
                    <a:srgbClr val="CB05AF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solidFill>
                            <a:srgbClr val="CB05AF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solidFill>
                                <a:srgbClr val="CB05A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ko-KR" altLang="en-US" dirty="0">
                  <a:solidFill>
                    <a:srgbClr val="CB05AF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AFB40F-E926-47EF-AEFD-87F22B330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094" y="5146692"/>
                <a:ext cx="2067169" cy="646331"/>
              </a:xfrm>
              <a:prstGeom prst="rect">
                <a:avLst/>
              </a:prstGeom>
              <a:blipFill>
                <a:blip r:embed="rId9"/>
                <a:stretch>
                  <a:fillRect t="-12264" r="-11504" b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40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91</Words>
  <Application>Microsoft Office PowerPoint</Application>
  <PresentationFormat>On-screen Show 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여동훈</cp:lastModifiedBy>
  <cp:revision>13</cp:revision>
  <dcterms:created xsi:type="dcterms:W3CDTF">2016-11-28T02:22:27Z</dcterms:created>
  <dcterms:modified xsi:type="dcterms:W3CDTF">2023-04-28T01:10:47Z</dcterms:modified>
</cp:coreProperties>
</file>