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4CF"/>
    <a:srgbClr val="EF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5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B4123-FC55-470C-B2A1-DBB699B59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10C47-DE3C-4AE4-AA6A-6A3ABD35C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4B36D-E54D-4DE4-8C47-FE9C628C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6F572-C2A4-49AE-B289-C8A90550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8D1DA-D473-44AF-A0DC-7764C2455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80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6BA25-7338-4C33-B1AE-B61496E6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3569B-46E1-4BEC-974F-EB9E209EA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C0F87-598B-4C13-BA0A-A3D42C81C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68DCA-130C-4C1A-A91E-C3E0E376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0313-5E60-405B-B285-06E0D332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6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F9EFCF-FFF4-49B2-A569-382BA1ECA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9FFD8-D34F-4CF9-B684-0CFA77413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2E709-6188-4F6D-ACCB-C02D9BBB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4ADD6-76D1-439E-B02E-EF3AABFB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B02F7-76D6-42B5-B89B-4EFD5DFC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3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1D9A6-8981-4FEC-B146-35966B2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A2ACE-86F8-4EAD-8369-19D44FE86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5766D-18A4-4608-BEA4-B463EB0D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50F730-0A49-4F94-96C6-EE0C6521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BB75A-39A3-44BD-B314-A7445317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7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9C7C0-D34E-4147-9362-5DF7B76A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C7F25-6FAE-42CC-8A2D-4054FD00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1D050-6459-4B2E-AC49-6D311F58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2645A-7194-4A7D-B5FE-7508F608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3E36F-618A-475F-A577-B969BA0C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3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DF5C2-70C1-430B-9250-E58BC956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E420D-E5CF-4EE4-9F78-4B41BCF72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2F4E1-B0EB-4714-8A27-723CB09A7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EFDE1-4DA3-473B-94FE-9A5ADDF8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D7CA7-96E6-474D-A1D0-B3D7D9E1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19284-39DB-4BB5-9A8A-6E456020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2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37E86-04DD-42F5-9998-E0346B86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3B1A14-60DD-4F45-B614-0747DC462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5B278A-7EB4-46DE-8DC7-F03E481F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4F2D8F-4E3E-4631-8656-FAF3AE012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F3218C-69EE-4282-8D7A-958B73403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291F16-301B-4BE2-8D54-1133B708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0F0EBD-AC24-4066-ABE0-88C68093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016783-B9FC-4460-A2EA-BBEC4DB6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7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34A9E-F972-40D0-A5C4-295DC698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DA871C-9CD5-4CDA-8AFB-A3281CE8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5DF93B-58D7-45BC-AA7A-AAB2E6C7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8B8D3B-63D3-4636-BF0C-37121E2C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5EAF8C-D5B2-4132-AC10-C1F7A0EC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FA2C86-DB6D-46DD-81B3-B492DA0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C8361-88A5-4B0A-9592-2590AD0D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5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9E3AF-2C04-464F-B0CA-4952AF760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66B02-267F-4E26-AC70-EF491BD8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BA21A-67AA-46CF-94D8-95AF7B6B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3E3D6-C77C-447E-8855-883513B2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EFCC7-2862-4402-B3CE-99D8C6EF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CFD8F-76C7-412F-A4BD-8AD0F0D0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0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1D254-049D-4667-9D4D-40E7B301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C0A39A-F023-4835-A733-54E88B3CA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DB9A3-98BF-40A3-8A77-B6F19CF0C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6B25D-31C9-43ED-AAD5-40B1E196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1D332-0A53-47FE-85D8-63757A01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34DD6-7F2A-4FB8-BAEF-B5934C02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6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EEE741-65ED-4796-9F09-DD1D9380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5823B-442B-47C7-AC9E-853126F6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55632-A251-419C-A888-4B2735C9A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E19DC-0A57-4D88-9168-1A8C8EF358CA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9D353-863E-4BA3-A274-32C1E7616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4643A-9C81-4871-A247-0CC8A9270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5E98-8C4D-4968-AEC1-AC6FB59E7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8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.png"/><Relationship Id="rId7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.png"/><Relationship Id="rId7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A554D1C-2C09-4BF4-A4D2-F79776706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9" y="1115448"/>
            <a:ext cx="9299396" cy="50522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7E3050-0307-4FE0-B8E2-BEC75D7582F2}"/>
                  </a:ext>
                </a:extLst>
              </p:cNvPr>
              <p:cNvSpPr txBox="1"/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7E3050-0307-4FE0-B8E2-BEC75D758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848BBB-9A62-4867-996C-2A71AD832024}"/>
                  </a:ext>
                </a:extLst>
              </p:cNvPr>
              <p:cNvSpPr txBox="1"/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848BBB-9A62-4867-996C-2A71AD83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E9A7B-E3E0-4952-9FB8-FD989E0FD410}"/>
                  </a:ext>
                </a:extLst>
              </p:cNvPr>
              <p:cNvSpPr txBox="1"/>
              <p:nvPr/>
            </p:nvSpPr>
            <p:spPr>
              <a:xfrm>
                <a:off x="2724134" y="1950071"/>
                <a:ext cx="899037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E9A7B-E3E0-4952-9FB8-FD989E0FD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34" y="1950071"/>
                <a:ext cx="899037" cy="326860"/>
              </a:xfrm>
              <a:prstGeom prst="rect">
                <a:avLst/>
              </a:prstGeom>
              <a:blipFill>
                <a:blip r:embed="rId5"/>
                <a:stretch>
                  <a:fillRect l="-2041" r="-6122" b="-29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025CE5-930C-45AF-867C-3D2597CC5BBF}"/>
                  </a:ext>
                </a:extLst>
              </p:cNvPr>
              <p:cNvSpPr txBox="1"/>
              <p:nvPr/>
            </p:nvSpPr>
            <p:spPr>
              <a:xfrm>
                <a:off x="2187863" y="3798739"/>
                <a:ext cx="1096855" cy="33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상</m:t>
                    </m:r>
                  </m:oMath>
                </a14:m>
                <a:r>
                  <a:rPr lang="ko-KR" altLang="en-US" dirty="0"/>
                  <a:t>수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025CE5-930C-45AF-867C-3D2597CC5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863" y="3798739"/>
                <a:ext cx="1096855" cy="331457"/>
              </a:xfrm>
              <a:prstGeom prst="rect">
                <a:avLst/>
              </a:prstGeom>
              <a:blipFill>
                <a:blip r:embed="rId6"/>
                <a:stretch>
                  <a:fillRect t="-7273" r="-16667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451987-41C4-4AFC-99D1-CCE3CA49F1C4}"/>
                  </a:ext>
                </a:extLst>
              </p:cNvPr>
              <p:cNvSpPr txBox="1"/>
              <p:nvPr/>
            </p:nvSpPr>
            <p:spPr>
              <a:xfrm>
                <a:off x="4155888" y="1954988"/>
                <a:ext cx="1087775" cy="33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상</m:t>
                    </m:r>
                  </m:oMath>
                </a14:m>
                <a:r>
                  <a:rPr lang="ko-KR" altLang="en-US" dirty="0"/>
                  <a:t>수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451987-41C4-4AFC-99D1-CCE3CA49F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888" y="1954988"/>
                <a:ext cx="1087775" cy="331457"/>
              </a:xfrm>
              <a:prstGeom prst="rect">
                <a:avLst/>
              </a:prstGeom>
              <a:blipFill>
                <a:blip r:embed="rId7"/>
                <a:stretch>
                  <a:fillRect t="-9259" r="-16854" b="-42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191FB-F0D4-4397-852C-26213EB21B4A}"/>
                  </a:ext>
                </a:extLst>
              </p:cNvPr>
              <p:cNvSpPr txBox="1"/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191FB-F0D4-4397-852C-26213EB21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blipFill>
                <a:blip r:embed="rId8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AD63EC-93C9-4AF5-A203-E57AFBD4A8DD}"/>
                  </a:ext>
                </a:extLst>
              </p:cNvPr>
              <p:cNvSpPr txBox="1"/>
              <p:nvPr/>
            </p:nvSpPr>
            <p:spPr>
              <a:xfrm>
                <a:off x="8704226" y="2916338"/>
                <a:ext cx="2120846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인 지점의 곡선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AD63EC-93C9-4AF5-A203-E57AFBD4A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26" y="2916338"/>
                <a:ext cx="2120846" cy="326860"/>
              </a:xfrm>
              <a:prstGeom prst="rect">
                <a:avLst/>
              </a:prstGeom>
              <a:blipFill>
                <a:blip r:embed="rId9"/>
                <a:stretch>
                  <a:fillRect t="-9259" r="-14655" b="-40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890B93-8D55-4019-829D-F6960D33E8C6}"/>
              </a:ext>
            </a:extLst>
          </p:cNvPr>
          <p:cNvCxnSpPr/>
          <p:nvPr/>
        </p:nvCxnSpPr>
        <p:spPr>
          <a:xfrm flipV="1">
            <a:off x="8822691" y="3243199"/>
            <a:ext cx="875990" cy="367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A8B65B-6A87-4CC2-BA15-7914BDADF02A}"/>
                  </a:ext>
                </a:extLst>
              </p:cNvPr>
              <p:cNvSpPr txBox="1"/>
              <p:nvPr/>
            </p:nvSpPr>
            <p:spPr>
              <a:xfrm>
                <a:off x="5164858" y="5625316"/>
                <a:ext cx="4102790" cy="3841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A8B65B-6A87-4CC2-BA15-7914BDADF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858" y="5625316"/>
                <a:ext cx="4102790" cy="384144"/>
              </a:xfrm>
              <a:prstGeom prst="rect">
                <a:avLst/>
              </a:prstGeom>
              <a:blipFill>
                <a:blip r:embed="rId10"/>
                <a:stretch>
                  <a:fillRect r="-4903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300211-5873-4924-8013-6026191F481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7216253" y="4661468"/>
            <a:ext cx="321653" cy="963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599AE2-8CEC-4881-9C19-E952CEF86DA4}"/>
                  </a:ext>
                </a:extLst>
              </p:cNvPr>
              <p:cNvSpPr txBox="1"/>
              <p:nvPr/>
            </p:nvSpPr>
            <p:spPr>
              <a:xfrm>
                <a:off x="9065627" y="5016207"/>
                <a:ext cx="2120846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인 지점의 곡선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599AE2-8CEC-4881-9C19-E952CEF86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7" y="5016207"/>
                <a:ext cx="2120846" cy="326860"/>
              </a:xfrm>
              <a:prstGeom prst="rect">
                <a:avLst/>
              </a:prstGeom>
              <a:blipFill>
                <a:blip r:embed="rId11"/>
                <a:stretch>
                  <a:fillRect t="-11321" r="-15805" b="-433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199791-3720-4513-96F6-37428CCEAA27}"/>
              </a:ext>
            </a:extLst>
          </p:cNvPr>
          <p:cNvCxnSpPr>
            <a:cxnSpLocks/>
          </p:cNvCxnSpPr>
          <p:nvPr/>
        </p:nvCxnSpPr>
        <p:spPr>
          <a:xfrm>
            <a:off x="9124500" y="4791436"/>
            <a:ext cx="341057" cy="294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05EB483-6F53-43F6-A9F5-19ACE134E736}"/>
              </a:ext>
            </a:extLst>
          </p:cNvPr>
          <p:cNvSpPr txBox="1"/>
          <p:nvPr/>
        </p:nvSpPr>
        <p:spPr>
          <a:xfrm>
            <a:off x="1867423" y="534707"/>
            <a:ext cx="2077208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 err="1"/>
              <a:t>정의역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4D58F7-3002-4827-B29E-9ABF2B51525E}"/>
              </a:ext>
            </a:extLst>
          </p:cNvPr>
          <p:cNvSpPr txBox="1"/>
          <p:nvPr/>
        </p:nvSpPr>
        <p:spPr>
          <a:xfrm>
            <a:off x="7387765" y="2091723"/>
            <a:ext cx="1872921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ko-KR" altLang="en-US" dirty="0" err="1"/>
              <a:t>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23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A554D1C-2C09-4BF4-A4D2-F79776706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9" y="1115448"/>
            <a:ext cx="9299396" cy="50522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7E3050-0307-4FE0-B8E2-BEC75D7582F2}"/>
                  </a:ext>
                </a:extLst>
              </p:cNvPr>
              <p:cNvSpPr txBox="1"/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7E3050-0307-4FE0-B8E2-BEC75D758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848BBB-9A62-4867-996C-2A71AD832024}"/>
                  </a:ext>
                </a:extLst>
              </p:cNvPr>
              <p:cNvSpPr txBox="1"/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848BBB-9A62-4867-996C-2A71AD832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E9A7B-E3E0-4952-9FB8-FD989E0FD410}"/>
                  </a:ext>
                </a:extLst>
              </p:cNvPr>
              <p:cNvSpPr txBox="1"/>
              <p:nvPr/>
            </p:nvSpPr>
            <p:spPr>
              <a:xfrm>
                <a:off x="2724134" y="1950071"/>
                <a:ext cx="899037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E9A7B-E3E0-4952-9FB8-FD989E0FD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34" y="1950071"/>
                <a:ext cx="899037" cy="326860"/>
              </a:xfrm>
              <a:prstGeom prst="rect">
                <a:avLst/>
              </a:prstGeom>
              <a:blipFill>
                <a:blip r:embed="rId5"/>
                <a:stretch>
                  <a:fillRect l="-2041" r="-6122" b="-29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025CE5-930C-45AF-867C-3D2597CC5BBF}"/>
                  </a:ext>
                </a:extLst>
              </p:cNvPr>
              <p:cNvSpPr txBox="1"/>
              <p:nvPr/>
            </p:nvSpPr>
            <p:spPr>
              <a:xfrm>
                <a:off x="1873538" y="3798739"/>
                <a:ext cx="1727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025CE5-930C-45AF-867C-3D2597CC5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538" y="3798739"/>
                <a:ext cx="172752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451987-41C4-4AFC-99D1-CCE3CA49F1C4}"/>
                  </a:ext>
                </a:extLst>
              </p:cNvPr>
              <p:cNvSpPr txBox="1"/>
              <p:nvPr/>
            </p:nvSpPr>
            <p:spPr>
              <a:xfrm>
                <a:off x="4155888" y="1954988"/>
                <a:ext cx="1717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451987-41C4-4AFC-99D1-CCE3CA49F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888" y="1954988"/>
                <a:ext cx="1717265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191FB-F0D4-4397-852C-26213EB21B4A}"/>
                  </a:ext>
                </a:extLst>
              </p:cNvPr>
              <p:cNvSpPr txBox="1"/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191FB-F0D4-4397-852C-26213EB21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blipFill>
                <a:blip r:embed="rId8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AD63EC-93C9-4AF5-A203-E57AFBD4A8DD}"/>
                  </a:ext>
                </a:extLst>
              </p:cNvPr>
              <p:cNvSpPr txBox="1"/>
              <p:nvPr/>
            </p:nvSpPr>
            <p:spPr>
              <a:xfrm>
                <a:off x="8589926" y="2859188"/>
                <a:ext cx="2244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Curve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AD63EC-93C9-4AF5-A203-E57AFBD4A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926" y="2859188"/>
                <a:ext cx="2244589" cy="369332"/>
              </a:xfrm>
              <a:prstGeom prst="rect">
                <a:avLst/>
              </a:prstGeom>
              <a:blipFill>
                <a:blip r:embed="rId9"/>
                <a:stretch>
                  <a:fillRect l="-21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890B93-8D55-4019-829D-F6960D33E8C6}"/>
              </a:ext>
            </a:extLst>
          </p:cNvPr>
          <p:cNvCxnSpPr/>
          <p:nvPr/>
        </p:nvCxnSpPr>
        <p:spPr>
          <a:xfrm flipV="1">
            <a:off x="8822691" y="3243199"/>
            <a:ext cx="875990" cy="367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A8B65B-6A87-4CC2-BA15-7914BDADF02A}"/>
                  </a:ext>
                </a:extLst>
              </p:cNvPr>
              <p:cNvSpPr txBox="1"/>
              <p:nvPr/>
            </p:nvSpPr>
            <p:spPr>
              <a:xfrm>
                <a:off x="5164858" y="5625316"/>
                <a:ext cx="4102790" cy="3841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A8B65B-6A87-4CC2-BA15-7914BDADF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858" y="5625316"/>
                <a:ext cx="4102790" cy="384144"/>
              </a:xfrm>
              <a:prstGeom prst="rect">
                <a:avLst/>
              </a:prstGeom>
              <a:blipFill>
                <a:blip r:embed="rId10"/>
                <a:stretch>
                  <a:fillRect r="-4903"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300211-5873-4924-8013-6026191F481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7216253" y="4661468"/>
            <a:ext cx="321653" cy="963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599AE2-8CEC-4881-9C19-E952CEF86DA4}"/>
                  </a:ext>
                </a:extLst>
              </p:cNvPr>
              <p:cNvSpPr txBox="1"/>
              <p:nvPr/>
            </p:nvSpPr>
            <p:spPr>
              <a:xfrm>
                <a:off x="9056102" y="5035257"/>
                <a:ext cx="2261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Curve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5599AE2-8CEC-4881-9C19-E952CEF86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102" y="5035257"/>
                <a:ext cx="2261966" cy="369332"/>
              </a:xfrm>
              <a:prstGeom prst="rect">
                <a:avLst/>
              </a:prstGeom>
              <a:blipFill>
                <a:blip r:embed="rId11"/>
                <a:stretch>
                  <a:fillRect l="-242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199791-3720-4513-96F6-37428CCEAA27}"/>
              </a:ext>
            </a:extLst>
          </p:cNvPr>
          <p:cNvCxnSpPr>
            <a:cxnSpLocks/>
          </p:cNvCxnSpPr>
          <p:nvPr/>
        </p:nvCxnSpPr>
        <p:spPr>
          <a:xfrm>
            <a:off x="9124500" y="4791436"/>
            <a:ext cx="341057" cy="294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05EB483-6F53-43F6-A9F5-19ACE134E736}"/>
              </a:ext>
            </a:extLst>
          </p:cNvPr>
          <p:cNvSpPr txBox="1"/>
          <p:nvPr/>
        </p:nvSpPr>
        <p:spPr>
          <a:xfrm>
            <a:off x="1867423" y="534707"/>
            <a:ext cx="2654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&lt;Input(domain)</a:t>
            </a:r>
            <a:r>
              <a:rPr lang="ko-KR" altLang="en-US" dirty="0"/>
              <a:t> </a:t>
            </a:r>
            <a:r>
              <a:rPr lang="en-US" altLang="ko-KR" dirty="0"/>
              <a:t>space&gt;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4D58F7-3002-4827-B29E-9ABF2B51525E}"/>
              </a:ext>
            </a:extLst>
          </p:cNvPr>
          <p:cNvSpPr txBox="1"/>
          <p:nvPr/>
        </p:nvSpPr>
        <p:spPr>
          <a:xfrm>
            <a:off x="7387765" y="2091723"/>
            <a:ext cx="265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&lt;Output(range)</a:t>
            </a:r>
            <a:r>
              <a:rPr lang="ko-KR" altLang="en-US" dirty="0"/>
              <a:t> </a:t>
            </a:r>
            <a:r>
              <a:rPr lang="en-US" altLang="ko-KR" dirty="0"/>
              <a:t>space&gt;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44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6A990D-A2B9-4875-9FBA-F226905A1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9" y="1115448"/>
            <a:ext cx="9296754" cy="505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2DED0F-40A6-40F7-903A-4819EAFE1051}"/>
                  </a:ext>
                </a:extLst>
              </p:cNvPr>
              <p:cNvSpPr txBox="1"/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2DED0F-40A6-40F7-903A-4819EAFE1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694017-7872-414A-B0B3-18A9CFB83CC6}"/>
                  </a:ext>
                </a:extLst>
              </p:cNvPr>
              <p:cNvSpPr txBox="1"/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694017-7872-414A-B0B3-18A9CFB8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2217-2675-43DD-9778-F71D2C5B1B7C}"/>
                  </a:ext>
                </a:extLst>
              </p:cNvPr>
              <p:cNvSpPr txBox="1"/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2217-2675-43DD-9778-F71D2C5B1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3B385F5-B798-4736-94C5-E60D8BD9C4FB}"/>
              </a:ext>
            </a:extLst>
          </p:cNvPr>
          <p:cNvSpPr txBox="1"/>
          <p:nvPr/>
        </p:nvSpPr>
        <p:spPr>
          <a:xfrm>
            <a:off x="1867423" y="534707"/>
            <a:ext cx="2077208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</a:t>
            </a:r>
            <a:r>
              <a:rPr lang="en-US" altLang="ko-KR" dirty="0"/>
              <a:t>(</a:t>
            </a:r>
            <a:r>
              <a:rPr lang="ko-KR" altLang="en-US" dirty="0" err="1"/>
              <a:t>정의역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736FA-8692-464B-85BB-C9AA6A10C7A5}"/>
              </a:ext>
            </a:extLst>
          </p:cNvPr>
          <p:cNvSpPr txBox="1"/>
          <p:nvPr/>
        </p:nvSpPr>
        <p:spPr>
          <a:xfrm>
            <a:off x="7387765" y="2091723"/>
            <a:ext cx="1872921" cy="32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ko-KR" altLang="en-US" dirty="0" err="1"/>
              <a:t>치역</a:t>
            </a:r>
            <a:r>
              <a:rPr lang="en-US" altLang="ko-KR" dirty="0"/>
              <a:t>)</a:t>
            </a:r>
            <a:r>
              <a:rPr lang="ko-KR" altLang="en-US" dirty="0"/>
              <a:t> 공간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C51B2C8-5ACC-4CEF-A627-B2D6840C4DB9}"/>
              </a:ext>
            </a:extLst>
          </p:cNvPr>
          <p:cNvGrpSpPr/>
          <p:nvPr/>
        </p:nvGrpSpPr>
        <p:grpSpPr>
          <a:xfrm>
            <a:off x="1867423" y="2138764"/>
            <a:ext cx="1200530" cy="1143785"/>
            <a:chOff x="2237154" y="1597306"/>
            <a:chExt cx="1200530" cy="114378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44666CB-0197-44A9-9D59-888E8AE76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754" y="1597306"/>
              <a:ext cx="0" cy="734245"/>
            </a:xfrm>
            <a:prstGeom prst="straightConnector1">
              <a:avLst/>
            </a:prstGeom>
            <a:ln w="19050">
              <a:solidFill>
                <a:srgbClr val="4D94C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0687F49-E02E-4D35-AD32-391A0DE8457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54" y="2302543"/>
              <a:ext cx="705930" cy="0"/>
            </a:xfrm>
            <a:prstGeom prst="straightConnector1">
              <a:avLst/>
            </a:prstGeom>
            <a:ln w="19050">
              <a:solidFill>
                <a:srgbClr val="EF545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A4F0841-64BA-4078-A5C7-275F18B0CC2F}"/>
                </a:ext>
              </a:extLst>
            </p:cNvPr>
            <p:cNvSpPr/>
            <p:nvPr/>
          </p:nvSpPr>
          <p:spPr>
            <a:xfrm>
              <a:off x="2663746" y="2231424"/>
              <a:ext cx="141278" cy="141544"/>
            </a:xfrm>
            <a:prstGeom prst="ellipse">
              <a:avLst/>
            </a:prstGeom>
            <a:solidFill>
              <a:srgbClr val="E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9976FA-5649-4795-BC5F-1C736CD3C519}"/>
                    </a:ext>
                  </a:extLst>
                </p:cNvPr>
                <p:cNvSpPr txBox="1"/>
                <p:nvPr/>
              </p:nvSpPr>
              <p:spPr>
                <a:xfrm>
                  <a:off x="2237154" y="1773936"/>
                  <a:ext cx="531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9976FA-5649-4795-BC5F-1C736CD3C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154" y="1773936"/>
                  <a:ext cx="53123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D98AFC8-2F37-4D41-AA9C-C101AC566FC7}"/>
                    </a:ext>
                  </a:extLst>
                </p:cNvPr>
                <p:cNvSpPr txBox="1"/>
                <p:nvPr/>
              </p:nvSpPr>
              <p:spPr>
                <a:xfrm>
                  <a:off x="2815542" y="2371759"/>
                  <a:ext cx="5383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𝑑𝑢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D98AFC8-2F37-4D41-AA9C-C101AC566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542" y="2371759"/>
                  <a:ext cx="53835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/>
              <p:nvPr/>
            </p:nvSpPr>
            <p:spPr>
              <a:xfrm>
                <a:off x="6491757" y="4092971"/>
                <a:ext cx="1495987" cy="9115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EF545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solidFill>
                    <a:srgbClr val="EF5454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757" y="4092971"/>
                <a:ext cx="1495987" cy="9115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/>
              <p:nvPr/>
            </p:nvSpPr>
            <p:spPr>
              <a:xfrm>
                <a:off x="8773586" y="2843581"/>
                <a:ext cx="1465914" cy="911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4D94C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solidFill>
                    <a:srgbClr val="4D94CF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586" y="2843581"/>
                <a:ext cx="1465914" cy="9117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2B96191-36DD-4E34-A9AF-8EC0A0A12940}"/>
              </a:ext>
            </a:extLst>
          </p:cNvPr>
          <p:cNvSpPr/>
          <p:nvPr/>
        </p:nvSpPr>
        <p:spPr>
          <a:xfrm>
            <a:off x="7357451" y="3033320"/>
            <a:ext cx="1663006" cy="1059651"/>
          </a:xfrm>
          <a:custGeom>
            <a:avLst/>
            <a:gdLst>
              <a:gd name="connsiteX0" fmla="*/ 1036948 w 2017336"/>
              <a:gd name="connsiteY0" fmla="*/ 0 h 2149311"/>
              <a:gd name="connsiteX1" fmla="*/ 0 w 2017336"/>
              <a:gd name="connsiteY1" fmla="*/ 1564849 h 2149311"/>
              <a:gd name="connsiteX2" fmla="*/ 980387 w 2017336"/>
              <a:gd name="connsiteY2" fmla="*/ 2149311 h 2149311"/>
              <a:gd name="connsiteX3" fmla="*/ 2017336 w 2017336"/>
              <a:gd name="connsiteY3" fmla="*/ 339365 h 2149311"/>
              <a:gd name="connsiteX4" fmla="*/ 1036948 w 2017336"/>
              <a:gd name="connsiteY4" fmla="*/ 0 h 2149311"/>
              <a:gd name="connsiteX0" fmla="*/ 1036948 w 2017336"/>
              <a:gd name="connsiteY0" fmla="*/ 0 h 1564849"/>
              <a:gd name="connsiteX1" fmla="*/ 0 w 2017336"/>
              <a:gd name="connsiteY1" fmla="*/ 1564849 h 1564849"/>
              <a:gd name="connsiteX2" fmla="*/ 736547 w 2017336"/>
              <a:gd name="connsiteY2" fmla="*/ 1368261 h 1564849"/>
              <a:gd name="connsiteX3" fmla="*/ 2017336 w 2017336"/>
              <a:gd name="connsiteY3" fmla="*/ 339365 h 1564849"/>
              <a:gd name="connsiteX4" fmla="*/ 1036948 w 2017336"/>
              <a:gd name="connsiteY4" fmla="*/ 0 h 1564849"/>
              <a:gd name="connsiteX0" fmla="*/ 945508 w 1925896"/>
              <a:gd name="connsiteY0" fmla="*/ 0 h 1368261"/>
              <a:gd name="connsiteX1" fmla="*/ 0 w 1925896"/>
              <a:gd name="connsiteY1" fmla="*/ 1115269 h 1368261"/>
              <a:gd name="connsiteX2" fmla="*/ 645107 w 1925896"/>
              <a:gd name="connsiteY2" fmla="*/ 1368261 h 1368261"/>
              <a:gd name="connsiteX3" fmla="*/ 1925896 w 1925896"/>
              <a:gd name="connsiteY3" fmla="*/ 339365 h 1368261"/>
              <a:gd name="connsiteX4" fmla="*/ 945508 w 1925896"/>
              <a:gd name="connsiteY4" fmla="*/ 0 h 1368261"/>
              <a:gd name="connsiteX0" fmla="*/ 1311268 w 1925896"/>
              <a:gd name="connsiteY0" fmla="*/ 0 h 1048221"/>
              <a:gd name="connsiteX1" fmla="*/ 0 w 1925896"/>
              <a:gd name="connsiteY1" fmla="*/ 795229 h 1048221"/>
              <a:gd name="connsiteX2" fmla="*/ 645107 w 1925896"/>
              <a:gd name="connsiteY2" fmla="*/ 1048221 h 1048221"/>
              <a:gd name="connsiteX3" fmla="*/ 1925896 w 1925896"/>
              <a:gd name="connsiteY3" fmla="*/ 19325 h 1048221"/>
              <a:gd name="connsiteX4" fmla="*/ 1311268 w 1925896"/>
              <a:gd name="connsiteY4" fmla="*/ 0 h 1048221"/>
              <a:gd name="connsiteX0" fmla="*/ 1311268 w 1834456"/>
              <a:gd name="connsiteY0" fmla="*/ 0 h 1048221"/>
              <a:gd name="connsiteX1" fmla="*/ 0 w 1834456"/>
              <a:gd name="connsiteY1" fmla="*/ 795229 h 1048221"/>
              <a:gd name="connsiteX2" fmla="*/ 645107 w 1834456"/>
              <a:gd name="connsiteY2" fmla="*/ 1048221 h 1048221"/>
              <a:gd name="connsiteX3" fmla="*/ 1834456 w 1834456"/>
              <a:gd name="connsiteY3" fmla="*/ 30755 h 1048221"/>
              <a:gd name="connsiteX4" fmla="*/ 1311268 w 1834456"/>
              <a:gd name="connsiteY4" fmla="*/ 0 h 1048221"/>
              <a:gd name="connsiteX0" fmla="*/ 1311268 w 1834456"/>
              <a:gd name="connsiteY0" fmla="*/ 0 h 991071"/>
              <a:gd name="connsiteX1" fmla="*/ 0 w 1834456"/>
              <a:gd name="connsiteY1" fmla="*/ 795229 h 991071"/>
              <a:gd name="connsiteX2" fmla="*/ 789887 w 1834456"/>
              <a:gd name="connsiteY2" fmla="*/ 991071 h 991071"/>
              <a:gd name="connsiteX3" fmla="*/ 1834456 w 1834456"/>
              <a:gd name="connsiteY3" fmla="*/ 30755 h 991071"/>
              <a:gd name="connsiteX4" fmla="*/ 1311268 w 1834456"/>
              <a:gd name="connsiteY4" fmla="*/ 0 h 991071"/>
              <a:gd name="connsiteX0" fmla="*/ 1075048 w 1834456"/>
              <a:gd name="connsiteY0" fmla="*/ 0 h 1044411"/>
              <a:gd name="connsiteX1" fmla="*/ 0 w 1834456"/>
              <a:gd name="connsiteY1" fmla="*/ 848569 h 1044411"/>
              <a:gd name="connsiteX2" fmla="*/ 789887 w 1834456"/>
              <a:gd name="connsiteY2" fmla="*/ 1044411 h 1044411"/>
              <a:gd name="connsiteX3" fmla="*/ 1834456 w 1834456"/>
              <a:gd name="connsiteY3" fmla="*/ 84095 h 1044411"/>
              <a:gd name="connsiteX4" fmla="*/ 1075048 w 1834456"/>
              <a:gd name="connsiteY4" fmla="*/ 0 h 1044411"/>
              <a:gd name="connsiteX0" fmla="*/ 1139818 w 1834456"/>
              <a:gd name="connsiteY0" fmla="*/ 0 h 1013931"/>
              <a:gd name="connsiteX1" fmla="*/ 0 w 1834456"/>
              <a:gd name="connsiteY1" fmla="*/ 818089 h 1013931"/>
              <a:gd name="connsiteX2" fmla="*/ 789887 w 1834456"/>
              <a:gd name="connsiteY2" fmla="*/ 1013931 h 1013931"/>
              <a:gd name="connsiteX3" fmla="*/ 1834456 w 1834456"/>
              <a:gd name="connsiteY3" fmla="*/ 53615 h 1013931"/>
              <a:gd name="connsiteX4" fmla="*/ 1139818 w 1834456"/>
              <a:gd name="connsiteY4" fmla="*/ 0 h 1013931"/>
              <a:gd name="connsiteX0" fmla="*/ 1139818 w 1663006"/>
              <a:gd name="connsiteY0" fmla="*/ 0 h 1013931"/>
              <a:gd name="connsiteX1" fmla="*/ 0 w 1663006"/>
              <a:gd name="connsiteY1" fmla="*/ 818089 h 1013931"/>
              <a:gd name="connsiteX2" fmla="*/ 789887 w 1663006"/>
              <a:gd name="connsiteY2" fmla="*/ 1013931 h 1013931"/>
              <a:gd name="connsiteX3" fmla="*/ 1663006 w 1663006"/>
              <a:gd name="connsiteY3" fmla="*/ 99335 h 1013931"/>
              <a:gd name="connsiteX4" fmla="*/ 1139818 w 1663006"/>
              <a:gd name="connsiteY4" fmla="*/ 0 h 1013931"/>
              <a:gd name="connsiteX0" fmla="*/ 1139818 w 1663006"/>
              <a:gd name="connsiteY0" fmla="*/ 0 h 1059651"/>
              <a:gd name="connsiteX1" fmla="*/ 0 w 1663006"/>
              <a:gd name="connsiteY1" fmla="*/ 818089 h 1059651"/>
              <a:gd name="connsiteX2" fmla="*/ 801317 w 1663006"/>
              <a:gd name="connsiteY2" fmla="*/ 1059651 h 1059651"/>
              <a:gd name="connsiteX3" fmla="*/ 1663006 w 1663006"/>
              <a:gd name="connsiteY3" fmla="*/ 99335 h 1059651"/>
              <a:gd name="connsiteX4" fmla="*/ 1139818 w 1663006"/>
              <a:gd name="connsiteY4" fmla="*/ 0 h 105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006" h="1059651">
                <a:moveTo>
                  <a:pt x="1139818" y="0"/>
                </a:moveTo>
                <a:lnTo>
                  <a:pt x="0" y="818089"/>
                </a:lnTo>
                <a:lnTo>
                  <a:pt x="801317" y="1059651"/>
                </a:lnTo>
                <a:lnTo>
                  <a:pt x="1663006" y="99335"/>
                </a:lnTo>
                <a:lnTo>
                  <a:pt x="1139818" y="0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E73DA3-ABCD-490A-9A90-FF2F5074A617}"/>
              </a:ext>
            </a:extLst>
          </p:cNvPr>
          <p:cNvCxnSpPr>
            <a:cxnSpLocks/>
          </p:cNvCxnSpPr>
          <p:nvPr/>
        </p:nvCxnSpPr>
        <p:spPr>
          <a:xfrm flipH="1">
            <a:off x="7647315" y="3494292"/>
            <a:ext cx="554346" cy="522155"/>
          </a:xfrm>
          <a:prstGeom prst="straightConnector1">
            <a:avLst/>
          </a:prstGeom>
          <a:ln w="19050">
            <a:solidFill>
              <a:srgbClr val="EF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9A2A11-EA9D-4599-881A-F36285D1C13B}"/>
              </a:ext>
            </a:extLst>
          </p:cNvPr>
          <p:cNvCxnSpPr>
            <a:cxnSpLocks/>
          </p:cNvCxnSpPr>
          <p:nvPr/>
        </p:nvCxnSpPr>
        <p:spPr>
          <a:xfrm>
            <a:off x="8204120" y="3500140"/>
            <a:ext cx="654130" cy="226040"/>
          </a:xfrm>
          <a:prstGeom prst="straightConnector1">
            <a:avLst/>
          </a:prstGeom>
          <a:ln w="19050">
            <a:solidFill>
              <a:srgbClr val="4D9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327CA3B-2367-4078-91EB-D51B8E900759}"/>
              </a:ext>
            </a:extLst>
          </p:cNvPr>
          <p:cNvSpPr/>
          <p:nvPr/>
        </p:nvSpPr>
        <p:spPr>
          <a:xfrm>
            <a:off x="8133401" y="3429000"/>
            <a:ext cx="141278" cy="141544"/>
          </a:xfrm>
          <a:prstGeom prst="ellipse">
            <a:avLst/>
          </a:prstGeom>
          <a:solidFill>
            <a:srgbClr val="EF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748767-93FA-4E2D-BE6A-53E17F3A4C60}"/>
              </a:ext>
            </a:extLst>
          </p:cNvPr>
          <p:cNvSpPr txBox="1"/>
          <p:nvPr/>
        </p:nvSpPr>
        <p:spPr>
          <a:xfrm>
            <a:off x="7357451" y="25583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접평면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80C8E7-C8E8-49C7-B151-099704965EA8}"/>
              </a:ext>
            </a:extLst>
          </p:cNvPr>
          <p:cNvCxnSpPr>
            <a:cxnSpLocks/>
          </p:cNvCxnSpPr>
          <p:nvPr/>
        </p:nvCxnSpPr>
        <p:spPr>
          <a:xfrm flipH="1" flipV="1">
            <a:off x="7987744" y="2938240"/>
            <a:ext cx="607981" cy="303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91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6A990D-A2B9-4875-9FBA-F226905A1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19" y="1115448"/>
            <a:ext cx="9296754" cy="505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2DED0F-40A6-40F7-903A-4819EAFE1051}"/>
                  </a:ext>
                </a:extLst>
              </p:cNvPr>
              <p:cNvSpPr txBox="1"/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2DED0F-40A6-40F7-903A-4819EAFE1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02" y="3618623"/>
                <a:ext cx="358695" cy="326860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694017-7872-414A-B0B3-18A9CFB83CC6}"/>
                  </a:ext>
                </a:extLst>
              </p:cNvPr>
              <p:cNvSpPr txBox="1"/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694017-7872-414A-B0B3-18A9CFB8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26" y="1182842"/>
                <a:ext cx="358695" cy="326860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2217-2675-43DD-9778-F71D2C5B1B7C}"/>
                  </a:ext>
                </a:extLst>
              </p:cNvPr>
              <p:cNvSpPr txBox="1"/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02217-2675-43DD-9778-F71D2C5B1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61" y="3618623"/>
                <a:ext cx="349276" cy="326860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3B385F5-B798-4736-94C5-E60D8BD9C4FB}"/>
              </a:ext>
            </a:extLst>
          </p:cNvPr>
          <p:cNvSpPr txBox="1"/>
          <p:nvPr/>
        </p:nvSpPr>
        <p:spPr>
          <a:xfrm>
            <a:off x="1867423" y="534707"/>
            <a:ext cx="2654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&lt;Input(domain)</a:t>
            </a:r>
            <a:r>
              <a:rPr lang="ko-KR" altLang="en-US" dirty="0"/>
              <a:t> </a:t>
            </a:r>
            <a:r>
              <a:rPr lang="en-US" altLang="ko-KR" dirty="0"/>
              <a:t>space&gt;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736FA-8692-464B-85BB-C9AA6A10C7A5}"/>
              </a:ext>
            </a:extLst>
          </p:cNvPr>
          <p:cNvSpPr txBox="1"/>
          <p:nvPr/>
        </p:nvSpPr>
        <p:spPr>
          <a:xfrm>
            <a:off x="7387765" y="2091723"/>
            <a:ext cx="2658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&lt;Output(range)</a:t>
            </a:r>
            <a:r>
              <a:rPr lang="ko-KR" altLang="en-US" dirty="0"/>
              <a:t> </a:t>
            </a:r>
            <a:r>
              <a:rPr lang="en-US" altLang="ko-KR" dirty="0"/>
              <a:t>space&gt;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C51B2C8-5ACC-4CEF-A627-B2D6840C4DB9}"/>
              </a:ext>
            </a:extLst>
          </p:cNvPr>
          <p:cNvGrpSpPr/>
          <p:nvPr/>
        </p:nvGrpSpPr>
        <p:grpSpPr>
          <a:xfrm>
            <a:off x="1867423" y="2138764"/>
            <a:ext cx="1200530" cy="1143785"/>
            <a:chOff x="2237154" y="1597306"/>
            <a:chExt cx="1200530" cy="114378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44666CB-0197-44A9-9D59-888E8AE76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1754" y="1597306"/>
              <a:ext cx="0" cy="734245"/>
            </a:xfrm>
            <a:prstGeom prst="straightConnector1">
              <a:avLst/>
            </a:prstGeom>
            <a:ln w="19050">
              <a:solidFill>
                <a:srgbClr val="4D94C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0687F49-E02E-4D35-AD32-391A0DE8457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54" y="2302543"/>
              <a:ext cx="705930" cy="0"/>
            </a:xfrm>
            <a:prstGeom prst="straightConnector1">
              <a:avLst/>
            </a:prstGeom>
            <a:ln w="19050">
              <a:solidFill>
                <a:srgbClr val="EF545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A4F0841-64BA-4078-A5C7-275F18B0CC2F}"/>
                </a:ext>
              </a:extLst>
            </p:cNvPr>
            <p:cNvSpPr/>
            <p:nvPr/>
          </p:nvSpPr>
          <p:spPr>
            <a:xfrm>
              <a:off x="2663746" y="2231424"/>
              <a:ext cx="141278" cy="141544"/>
            </a:xfrm>
            <a:prstGeom prst="ellipse">
              <a:avLst/>
            </a:prstGeom>
            <a:solidFill>
              <a:srgbClr val="EF54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9976FA-5649-4795-BC5F-1C736CD3C519}"/>
                    </a:ext>
                  </a:extLst>
                </p:cNvPr>
                <p:cNvSpPr txBox="1"/>
                <p:nvPr/>
              </p:nvSpPr>
              <p:spPr>
                <a:xfrm>
                  <a:off x="2237154" y="1773936"/>
                  <a:ext cx="5312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9976FA-5649-4795-BC5F-1C736CD3C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154" y="1773936"/>
                  <a:ext cx="53123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D98AFC8-2F37-4D41-AA9C-C101AC566FC7}"/>
                    </a:ext>
                  </a:extLst>
                </p:cNvPr>
                <p:cNvSpPr txBox="1"/>
                <p:nvPr/>
              </p:nvSpPr>
              <p:spPr>
                <a:xfrm>
                  <a:off x="2815542" y="2371759"/>
                  <a:ext cx="5383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𝑑𝑢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D98AFC8-2F37-4D41-AA9C-C101AC566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542" y="2371759"/>
                  <a:ext cx="53835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/>
              <p:nvPr/>
            </p:nvSpPr>
            <p:spPr>
              <a:xfrm>
                <a:off x="6491757" y="4092971"/>
                <a:ext cx="1495987" cy="9115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EF545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rgbClr val="EF5454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solidFill>
                    <a:srgbClr val="EF5454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FFF7C5-D8D4-4509-8093-C09A479F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757" y="4092971"/>
                <a:ext cx="1495987" cy="9115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/>
              <p:nvPr/>
            </p:nvSpPr>
            <p:spPr>
              <a:xfrm>
                <a:off x="8773586" y="2843581"/>
                <a:ext cx="1465914" cy="911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rgbClr val="4D94C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800" b="0" i="1" smtClean="0">
                              <a:solidFill>
                                <a:srgbClr val="4D94C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solidFill>
                    <a:srgbClr val="4D94CF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6C828B-FE96-4132-A241-4BEF3A2C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586" y="2843581"/>
                <a:ext cx="1465914" cy="9117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2B96191-36DD-4E34-A9AF-8EC0A0A12940}"/>
              </a:ext>
            </a:extLst>
          </p:cNvPr>
          <p:cNvSpPr/>
          <p:nvPr/>
        </p:nvSpPr>
        <p:spPr>
          <a:xfrm>
            <a:off x="7357451" y="3033320"/>
            <a:ext cx="1663006" cy="1059651"/>
          </a:xfrm>
          <a:custGeom>
            <a:avLst/>
            <a:gdLst>
              <a:gd name="connsiteX0" fmla="*/ 1036948 w 2017336"/>
              <a:gd name="connsiteY0" fmla="*/ 0 h 2149311"/>
              <a:gd name="connsiteX1" fmla="*/ 0 w 2017336"/>
              <a:gd name="connsiteY1" fmla="*/ 1564849 h 2149311"/>
              <a:gd name="connsiteX2" fmla="*/ 980387 w 2017336"/>
              <a:gd name="connsiteY2" fmla="*/ 2149311 h 2149311"/>
              <a:gd name="connsiteX3" fmla="*/ 2017336 w 2017336"/>
              <a:gd name="connsiteY3" fmla="*/ 339365 h 2149311"/>
              <a:gd name="connsiteX4" fmla="*/ 1036948 w 2017336"/>
              <a:gd name="connsiteY4" fmla="*/ 0 h 2149311"/>
              <a:gd name="connsiteX0" fmla="*/ 1036948 w 2017336"/>
              <a:gd name="connsiteY0" fmla="*/ 0 h 1564849"/>
              <a:gd name="connsiteX1" fmla="*/ 0 w 2017336"/>
              <a:gd name="connsiteY1" fmla="*/ 1564849 h 1564849"/>
              <a:gd name="connsiteX2" fmla="*/ 736547 w 2017336"/>
              <a:gd name="connsiteY2" fmla="*/ 1368261 h 1564849"/>
              <a:gd name="connsiteX3" fmla="*/ 2017336 w 2017336"/>
              <a:gd name="connsiteY3" fmla="*/ 339365 h 1564849"/>
              <a:gd name="connsiteX4" fmla="*/ 1036948 w 2017336"/>
              <a:gd name="connsiteY4" fmla="*/ 0 h 1564849"/>
              <a:gd name="connsiteX0" fmla="*/ 945508 w 1925896"/>
              <a:gd name="connsiteY0" fmla="*/ 0 h 1368261"/>
              <a:gd name="connsiteX1" fmla="*/ 0 w 1925896"/>
              <a:gd name="connsiteY1" fmla="*/ 1115269 h 1368261"/>
              <a:gd name="connsiteX2" fmla="*/ 645107 w 1925896"/>
              <a:gd name="connsiteY2" fmla="*/ 1368261 h 1368261"/>
              <a:gd name="connsiteX3" fmla="*/ 1925896 w 1925896"/>
              <a:gd name="connsiteY3" fmla="*/ 339365 h 1368261"/>
              <a:gd name="connsiteX4" fmla="*/ 945508 w 1925896"/>
              <a:gd name="connsiteY4" fmla="*/ 0 h 1368261"/>
              <a:gd name="connsiteX0" fmla="*/ 1311268 w 1925896"/>
              <a:gd name="connsiteY0" fmla="*/ 0 h 1048221"/>
              <a:gd name="connsiteX1" fmla="*/ 0 w 1925896"/>
              <a:gd name="connsiteY1" fmla="*/ 795229 h 1048221"/>
              <a:gd name="connsiteX2" fmla="*/ 645107 w 1925896"/>
              <a:gd name="connsiteY2" fmla="*/ 1048221 h 1048221"/>
              <a:gd name="connsiteX3" fmla="*/ 1925896 w 1925896"/>
              <a:gd name="connsiteY3" fmla="*/ 19325 h 1048221"/>
              <a:gd name="connsiteX4" fmla="*/ 1311268 w 1925896"/>
              <a:gd name="connsiteY4" fmla="*/ 0 h 1048221"/>
              <a:gd name="connsiteX0" fmla="*/ 1311268 w 1834456"/>
              <a:gd name="connsiteY0" fmla="*/ 0 h 1048221"/>
              <a:gd name="connsiteX1" fmla="*/ 0 w 1834456"/>
              <a:gd name="connsiteY1" fmla="*/ 795229 h 1048221"/>
              <a:gd name="connsiteX2" fmla="*/ 645107 w 1834456"/>
              <a:gd name="connsiteY2" fmla="*/ 1048221 h 1048221"/>
              <a:gd name="connsiteX3" fmla="*/ 1834456 w 1834456"/>
              <a:gd name="connsiteY3" fmla="*/ 30755 h 1048221"/>
              <a:gd name="connsiteX4" fmla="*/ 1311268 w 1834456"/>
              <a:gd name="connsiteY4" fmla="*/ 0 h 1048221"/>
              <a:gd name="connsiteX0" fmla="*/ 1311268 w 1834456"/>
              <a:gd name="connsiteY0" fmla="*/ 0 h 991071"/>
              <a:gd name="connsiteX1" fmla="*/ 0 w 1834456"/>
              <a:gd name="connsiteY1" fmla="*/ 795229 h 991071"/>
              <a:gd name="connsiteX2" fmla="*/ 789887 w 1834456"/>
              <a:gd name="connsiteY2" fmla="*/ 991071 h 991071"/>
              <a:gd name="connsiteX3" fmla="*/ 1834456 w 1834456"/>
              <a:gd name="connsiteY3" fmla="*/ 30755 h 991071"/>
              <a:gd name="connsiteX4" fmla="*/ 1311268 w 1834456"/>
              <a:gd name="connsiteY4" fmla="*/ 0 h 991071"/>
              <a:gd name="connsiteX0" fmla="*/ 1075048 w 1834456"/>
              <a:gd name="connsiteY0" fmla="*/ 0 h 1044411"/>
              <a:gd name="connsiteX1" fmla="*/ 0 w 1834456"/>
              <a:gd name="connsiteY1" fmla="*/ 848569 h 1044411"/>
              <a:gd name="connsiteX2" fmla="*/ 789887 w 1834456"/>
              <a:gd name="connsiteY2" fmla="*/ 1044411 h 1044411"/>
              <a:gd name="connsiteX3" fmla="*/ 1834456 w 1834456"/>
              <a:gd name="connsiteY3" fmla="*/ 84095 h 1044411"/>
              <a:gd name="connsiteX4" fmla="*/ 1075048 w 1834456"/>
              <a:gd name="connsiteY4" fmla="*/ 0 h 1044411"/>
              <a:gd name="connsiteX0" fmla="*/ 1139818 w 1834456"/>
              <a:gd name="connsiteY0" fmla="*/ 0 h 1013931"/>
              <a:gd name="connsiteX1" fmla="*/ 0 w 1834456"/>
              <a:gd name="connsiteY1" fmla="*/ 818089 h 1013931"/>
              <a:gd name="connsiteX2" fmla="*/ 789887 w 1834456"/>
              <a:gd name="connsiteY2" fmla="*/ 1013931 h 1013931"/>
              <a:gd name="connsiteX3" fmla="*/ 1834456 w 1834456"/>
              <a:gd name="connsiteY3" fmla="*/ 53615 h 1013931"/>
              <a:gd name="connsiteX4" fmla="*/ 1139818 w 1834456"/>
              <a:gd name="connsiteY4" fmla="*/ 0 h 1013931"/>
              <a:gd name="connsiteX0" fmla="*/ 1139818 w 1663006"/>
              <a:gd name="connsiteY0" fmla="*/ 0 h 1013931"/>
              <a:gd name="connsiteX1" fmla="*/ 0 w 1663006"/>
              <a:gd name="connsiteY1" fmla="*/ 818089 h 1013931"/>
              <a:gd name="connsiteX2" fmla="*/ 789887 w 1663006"/>
              <a:gd name="connsiteY2" fmla="*/ 1013931 h 1013931"/>
              <a:gd name="connsiteX3" fmla="*/ 1663006 w 1663006"/>
              <a:gd name="connsiteY3" fmla="*/ 99335 h 1013931"/>
              <a:gd name="connsiteX4" fmla="*/ 1139818 w 1663006"/>
              <a:gd name="connsiteY4" fmla="*/ 0 h 1013931"/>
              <a:gd name="connsiteX0" fmla="*/ 1139818 w 1663006"/>
              <a:gd name="connsiteY0" fmla="*/ 0 h 1059651"/>
              <a:gd name="connsiteX1" fmla="*/ 0 w 1663006"/>
              <a:gd name="connsiteY1" fmla="*/ 818089 h 1059651"/>
              <a:gd name="connsiteX2" fmla="*/ 801317 w 1663006"/>
              <a:gd name="connsiteY2" fmla="*/ 1059651 h 1059651"/>
              <a:gd name="connsiteX3" fmla="*/ 1663006 w 1663006"/>
              <a:gd name="connsiteY3" fmla="*/ 99335 h 1059651"/>
              <a:gd name="connsiteX4" fmla="*/ 1139818 w 1663006"/>
              <a:gd name="connsiteY4" fmla="*/ 0 h 105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006" h="1059651">
                <a:moveTo>
                  <a:pt x="1139818" y="0"/>
                </a:moveTo>
                <a:lnTo>
                  <a:pt x="0" y="818089"/>
                </a:lnTo>
                <a:lnTo>
                  <a:pt x="801317" y="1059651"/>
                </a:lnTo>
                <a:lnTo>
                  <a:pt x="1663006" y="99335"/>
                </a:lnTo>
                <a:lnTo>
                  <a:pt x="1139818" y="0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E73DA3-ABCD-490A-9A90-FF2F5074A617}"/>
              </a:ext>
            </a:extLst>
          </p:cNvPr>
          <p:cNvCxnSpPr>
            <a:cxnSpLocks/>
          </p:cNvCxnSpPr>
          <p:nvPr/>
        </p:nvCxnSpPr>
        <p:spPr>
          <a:xfrm flipH="1">
            <a:off x="7647315" y="3494292"/>
            <a:ext cx="554346" cy="522155"/>
          </a:xfrm>
          <a:prstGeom prst="straightConnector1">
            <a:avLst/>
          </a:prstGeom>
          <a:ln w="19050">
            <a:solidFill>
              <a:srgbClr val="EF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9A2A11-EA9D-4599-881A-F36285D1C13B}"/>
              </a:ext>
            </a:extLst>
          </p:cNvPr>
          <p:cNvCxnSpPr>
            <a:cxnSpLocks/>
          </p:cNvCxnSpPr>
          <p:nvPr/>
        </p:nvCxnSpPr>
        <p:spPr>
          <a:xfrm>
            <a:off x="8204120" y="3500140"/>
            <a:ext cx="654130" cy="226040"/>
          </a:xfrm>
          <a:prstGeom prst="straightConnector1">
            <a:avLst/>
          </a:prstGeom>
          <a:ln w="19050">
            <a:solidFill>
              <a:srgbClr val="4D94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327CA3B-2367-4078-91EB-D51B8E900759}"/>
              </a:ext>
            </a:extLst>
          </p:cNvPr>
          <p:cNvSpPr/>
          <p:nvPr/>
        </p:nvSpPr>
        <p:spPr>
          <a:xfrm>
            <a:off x="8133401" y="3429000"/>
            <a:ext cx="141278" cy="141544"/>
          </a:xfrm>
          <a:prstGeom prst="ellipse">
            <a:avLst/>
          </a:prstGeom>
          <a:solidFill>
            <a:srgbClr val="EF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748767-93FA-4E2D-BE6A-53E17F3A4C60}"/>
              </a:ext>
            </a:extLst>
          </p:cNvPr>
          <p:cNvSpPr txBox="1"/>
          <p:nvPr/>
        </p:nvSpPr>
        <p:spPr>
          <a:xfrm>
            <a:off x="7062176" y="2558387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tangential</a:t>
            </a:r>
            <a:r>
              <a:rPr lang="ko-KR" altLang="en-US" dirty="0"/>
              <a:t> </a:t>
            </a:r>
            <a:r>
              <a:rPr lang="en-US" altLang="ko-KR" dirty="0"/>
              <a:t>plane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980C8E7-C8E8-49C7-B151-099704965EA8}"/>
              </a:ext>
            </a:extLst>
          </p:cNvPr>
          <p:cNvCxnSpPr>
            <a:cxnSpLocks/>
          </p:cNvCxnSpPr>
          <p:nvPr/>
        </p:nvCxnSpPr>
        <p:spPr>
          <a:xfrm flipH="1" flipV="1">
            <a:off x="7987744" y="2938240"/>
            <a:ext cx="607981" cy="303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62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159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5</cp:revision>
  <dcterms:created xsi:type="dcterms:W3CDTF">2020-08-26T09:56:19Z</dcterms:created>
  <dcterms:modified xsi:type="dcterms:W3CDTF">2023-04-28T01:21:24Z</dcterms:modified>
</cp:coreProperties>
</file>