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174933" y="241392"/>
            <a:ext cx="5688632" cy="6364580"/>
            <a:chOff x="899592" y="138698"/>
            <a:chExt cx="5688632" cy="6364580"/>
          </a:xfrm>
        </p:grpSpPr>
        <p:sp>
          <p:nvSpPr>
            <p:cNvPr id="4" name="사다리꼴 3"/>
            <p:cNvSpPr/>
            <p:nvPr/>
          </p:nvSpPr>
          <p:spPr>
            <a:xfrm>
              <a:off x="2555776" y="357301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555776" y="105273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69172" y="613394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입력 데이터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endCxn id="4" idx="2"/>
            </p:cNvCxnSpPr>
            <p:nvPr/>
          </p:nvCxnSpPr>
          <p:spPr>
            <a:xfrm flipV="1">
              <a:off x="4572000" y="5589240"/>
              <a:ext cx="0" cy="54470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572000" y="508030"/>
              <a:ext cx="0" cy="54470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74628" y="138698"/>
              <a:ext cx="220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출력 </a:t>
              </a:r>
              <a:r>
                <a:rPr lang="en-US" altLang="ko-KR" dirty="0"/>
                <a:t>= </a:t>
              </a:r>
              <a:r>
                <a:rPr lang="ko-KR" altLang="en-US" dirty="0"/>
                <a:t>입력 데이터</a:t>
              </a:r>
            </a:p>
          </p:txBody>
        </p:sp>
        <p:sp>
          <p:nvSpPr>
            <p:cNvPr id="17" name="오른쪽 화살표 16"/>
            <p:cNvSpPr/>
            <p:nvPr/>
          </p:nvSpPr>
          <p:spPr>
            <a:xfrm rot="16200000">
              <a:off x="1665388" y="4179944"/>
              <a:ext cx="978408" cy="48463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1665388" y="1947696"/>
              <a:ext cx="978408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7624" y="42375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압축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99592" y="20608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압축해제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2667" y="3140968"/>
              <a:ext cx="3558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표현 벡터</a:t>
              </a:r>
              <a:r>
                <a:rPr lang="en-US" altLang="ko-KR" dirty="0"/>
                <a:t>(representation vector)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103513" y="1928223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/>
              <a:t>디코더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103513" y="4283446"/>
            <a:ext cx="1569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/>
              <a:t>인코더</a:t>
            </a:r>
          </a:p>
        </p:txBody>
      </p:sp>
    </p:spTree>
    <p:extLst>
      <p:ext uri="{BB962C8B-B14F-4D97-AF65-F5344CB8AC3E}">
        <p14:creationId xmlns:p14="http://schemas.microsoft.com/office/powerpoint/2010/main" val="390252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385831" y="241392"/>
            <a:ext cx="6372338" cy="6364580"/>
            <a:chOff x="215886" y="138698"/>
            <a:chExt cx="6372338" cy="6364580"/>
          </a:xfrm>
        </p:grpSpPr>
        <p:sp>
          <p:nvSpPr>
            <p:cNvPr id="4" name="사다리꼴 3"/>
            <p:cNvSpPr/>
            <p:nvPr/>
          </p:nvSpPr>
          <p:spPr>
            <a:xfrm>
              <a:off x="2555776" y="357301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9" name="사다리꼴 8"/>
            <p:cNvSpPr/>
            <p:nvPr/>
          </p:nvSpPr>
          <p:spPr>
            <a:xfrm flipV="1">
              <a:off x="2555776" y="1052736"/>
              <a:ext cx="4032448" cy="2016224"/>
            </a:xfrm>
            <a:prstGeom prst="trapezoid">
              <a:avLst>
                <a:gd name="adj" fmla="val 481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7569" y="6133946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Input Data</a:t>
              </a:r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endCxn id="4" idx="2"/>
            </p:cNvCxnSpPr>
            <p:nvPr/>
          </p:nvCxnSpPr>
          <p:spPr>
            <a:xfrm flipV="1">
              <a:off x="4572000" y="5589240"/>
              <a:ext cx="0" cy="544706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572000" y="508030"/>
              <a:ext cx="0" cy="54470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89130" y="138698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</a:t>
              </a:r>
              <a:r>
                <a:rPr lang="ko-KR" altLang="en-US" dirty="0"/>
                <a:t> </a:t>
              </a:r>
              <a:r>
                <a:rPr lang="en-US" altLang="ko-KR" dirty="0"/>
                <a:t>= Input Data</a:t>
              </a:r>
              <a:endParaRPr lang="ko-KR" altLang="en-US" dirty="0"/>
            </a:p>
          </p:txBody>
        </p:sp>
        <p:sp>
          <p:nvSpPr>
            <p:cNvPr id="17" name="오른쪽 화살표 16"/>
            <p:cNvSpPr/>
            <p:nvPr/>
          </p:nvSpPr>
          <p:spPr>
            <a:xfrm rot="16200000">
              <a:off x="1665388" y="4179944"/>
              <a:ext cx="978408" cy="48463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17"/>
            <p:cNvSpPr/>
            <p:nvPr/>
          </p:nvSpPr>
          <p:spPr>
            <a:xfrm rot="16200000">
              <a:off x="1665388" y="1947696"/>
              <a:ext cx="978408" cy="48463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945" y="4237594"/>
              <a:ext cx="1537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Compression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5886" y="2060848"/>
              <a:ext cx="178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Decompression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96307" y="3140968"/>
              <a:ext cx="2412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representation vector</a:t>
              </a:r>
              <a:endParaRPr lang="ko-KR" altLang="en-US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775299" y="1928223"/>
            <a:ext cx="2015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Decoder</a:t>
            </a:r>
            <a:endParaRPr lang="ko-KR" altLang="en-US" sz="3600" b="1" dirty="0"/>
          </a:p>
        </p:txBody>
      </p:sp>
      <p:sp>
        <p:nvSpPr>
          <p:cNvPr id="23" name="직사각형 22"/>
          <p:cNvSpPr/>
          <p:nvPr/>
        </p:nvSpPr>
        <p:spPr>
          <a:xfrm>
            <a:off x="4809765" y="4283446"/>
            <a:ext cx="19463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/>
              <a:t>Encoder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0349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4</cp:revision>
  <dcterms:created xsi:type="dcterms:W3CDTF">2006-10-05T04:04:58Z</dcterms:created>
  <dcterms:modified xsi:type="dcterms:W3CDTF">2023-05-05T14:07:35Z</dcterms:modified>
</cp:coreProperties>
</file>