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62" r:id="rId6"/>
    <p:sldId id="263" r:id="rId7"/>
    <p:sldId id="260" r:id="rId8"/>
    <p:sldId id="258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35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0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427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A13D1AF-80D4-1501-2376-A99C6FA1E72E}"/>
              </a:ext>
            </a:extLst>
          </p:cNvPr>
          <p:cNvSpPr/>
          <p:nvPr/>
        </p:nvSpPr>
        <p:spPr>
          <a:xfrm>
            <a:off x="3601596" y="1268760"/>
            <a:ext cx="21602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C9644-E479-6861-105A-645AE271F0A4}"/>
              </a:ext>
            </a:extLst>
          </p:cNvPr>
          <p:cNvSpPr txBox="1"/>
          <p:nvPr/>
        </p:nvSpPr>
        <p:spPr>
          <a:xfrm>
            <a:off x="2838038" y="1412776"/>
            <a:ext cx="3687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Three sine waves with different amplitudes</a:t>
            </a:r>
          </a:p>
        </p:txBody>
      </p:sp>
    </p:spTree>
    <p:extLst>
      <p:ext uri="{BB962C8B-B14F-4D97-AF65-F5344CB8AC3E}">
        <p14:creationId xmlns:p14="http://schemas.microsoft.com/office/powerpoint/2010/main" val="41970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3690" y="3448508"/>
            <a:ext cx="2916183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amplitude</a:t>
            </a:r>
            <a:r>
              <a:rPr lang="ko-KR" altLang="en-US" dirty="0"/>
              <a:t>라고 쓸 수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5" idx="1"/>
          </p:cNvCxnSpPr>
          <p:nvPr/>
        </p:nvCxnSpPr>
        <p:spPr>
          <a:xfrm flipH="1" flipV="1">
            <a:off x="1259632" y="3284984"/>
            <a:ext cx="424058" cy="3481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77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2005013"/>
            <a:ext cx="818197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3690" y="3448508"/>
            <a:ext cx="285975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You can’t say “Amplitude”</a:t>
            </a:r>
            <a:endParaRPr lang="ko-KR" altLang="en-US" dirty="0"/>
          </a:p>
        </p:txBody>
      </p:sp>
      <p:cxnSp>
        <p:nvCxnSpPr>
          <p:cNvPr id="3" name="직선 화살표 연결선 2"/>
          <p:cNvCxnSpPr>
            <a:stCxn id="5" idx="1"/>
          </p:cNvCxnSpPr>
          <p:nvPr/>
        </p:nvCxnSpPr>
        <p:spPr>
          <a:xfrm flipH="1" flipV="1">
            <a:off x="1259632" y="3284984"/>
            <a:ext cx="424058" cy="3481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08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2443163"/>
            <a:ext cx="9991726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30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863" y="2443163"/>
            <a:ext cx="9991726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A0E8B74-8CB5-72A4-481C-F20308104326}"/>
              </a:ext>
            </a:extLst>
          </p:cNvPr>
          <p:cNvSpPr/>
          <p:nvPr/>
        </p:nvSpPr>
        <p:spPr>
          <a:xfrm>
            <a:off x="3601596" y="2170564"/>
            <a:ext cx="216024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C3E34-46E0-8F15-B3E9-36993EDDBAAA}"/>
              </a:ext>
            </a:extLst>
          </p:cNvPr>
          <p:cNvSpPr txBox="1"/>
          <p:nvPr/>
        </p:nvSpPr>
        <p:spPr>
          <a:xfrm>
            <a:off x="2886931" y="2314580"/>
            <a:ext cx="358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Two sine waves with different frequencies</a:t>
            </a:r>
          </a:p>
        </p:txBody>
      </p:sp>
    </p:spTree>
    <p:extLst>
      <p:ext uri="{BB962C8B-B14F-4D97-AF65-F5344CB8AC3E}">
        <p14:creationId xmlns:p14="http://schemas.microsoft.com/office/powerpoint/2010/main" val="61012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2147888"/>
            <a:ext cx="9229726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12360" y="3501008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time(s)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7624" y="1963222"/>
                <a:ext cx="686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𝑥</m:t>
                      </m:r>
                      <m:r>
                        <a:rPr lang="en-US" altLang="ko-KR" i="1" dirty="0" smtClean="0">
                          <a:latin typeface="Cambria Math"/>
                        </a:rPr>
                        <m:t>(</m:t>
                      </m:r>
                      <m:r>
                        <a:rPr lang="en-US" altLang="ko-KR" i="1" dirty="0" smtClean="0">
                          <a:latin typeface="Cambria Math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963222"/>
                <a:ext cx="68621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/>
          <p:cNvCxnSpPr/>
          <p:nvPr/>
        </p:nvCxnSpPr>
        <p:spPr>
          <a:xfrm>
            <a:off x="2241866" y="3457878"/>
            <a:ext cx="0" cy="57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864896" y="374591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241866" y="3745910"/>
            <a:ext cx="7200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32535" y="4128031"/>
                <a:ext cx="1082604" cy="562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/>
                        </a:rPr>
                        <m:t>𝜙</m:t>
                      </m:r>
                      <m:r>
                        <a:rPr lang="en-US" altLang="ko-KR" b="0" i="1" dirty="0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35" y="4128031"/>
                <a:ext cx="1082604" cy="562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695277" y="3561244"/>
                <a:ext cx="4284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</a:rPr>
                        <m:t>𝜙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277" y="3561244"/>
                <a:ext cx="4284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37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8</cp:revision>
  <dcterms:created xsi:type="dcterms:W3CDTF">2006-10-05T04:04:58Z</dcterms:created>
  <dcterms:modified xsi:type="dcterms:W3CDTF">2023-05-14T05:17:29Z</dcterms:modified>
</cp:coreProperties>
</file>